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0" r:id="rId2"/>
    <p:sldId id="265" r:id="rId3"/>
    <p:sldId id="261" r:id="rId4"/>
  </p:sldIdLst>
  <p:sldSz cx="12192000" cy="6858000"/>
  <p:notesSz cx="7010400" cy="9296400"/>
  <p:custDataLst>
    <p:tags r:id="rId7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7D0023"/>
    <a:srgbClr val="191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660B408-B3CF-4A94-85FC-2B1E0A45F4A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78" autoAdjust="0"/>
  </p:normalViewPr>
  <p:slideViewPr>
    <p:cSldViewPr snapToGrid="0">
      <p:cViewPr varScale="1">
        <p:scale>
          <a:sx n="106" d="100"/>
          <a:sy n="106" d="100"/>
        </p:scale>
        <p:origin x="708" y="102"/>
      </p:cViewPr>
      <p:guideLst>
        <p:guide orient="horz" pos="2160"/>
        <p:guide pos="3840"/>
        <p:guide orient="horz" pos="648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7/10/2017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97741" y="2385545"/>
            <a:ext cx="8060043" cy="1470025"/>
          </a:xfrm>
        </p:spPr>
        <p:txBody>
          <a:bodyPr rIns="0" anchor="b"/>
          <a:lstStyle>
            <a:lvl1pPr algn="ctr">
              <a:defRPr sz="440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97741" y="3984437"/>
            <a:ext cx="8060043" cy="832002"/>
          </a:xfrm>
        </p:spPr>
        <p:txBody>
          <a:bodyPr rIns="0" bIns="0"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Add subtitle here</a:t>
            </a: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798E-55FB-4B5A-A559-B9312E82D140}" type="datetime1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C2A3AC-AF01-445A-9290-72E2E30F5124}"/>
              </a:ext>
            </a:extLst>
          </p:cNvPr>
          <p:cNvGrpSpPr/>
          <p:nvPr userDrawn="1"/>
        </p:nvGrpSpPr>
        <p:grpSpPr>
          <a:xfrm rot="3750838" flipH="1" flipV="1">
            <a:off x="1831876" y="2018416"/>
            <a:ext cx="737384" cy="1128395"/>
            <a:chOff x="8895429" y="2227189"/>
            <a:chExt cx="1367004" cy="20918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C7F4906-FE20-41EB-AC5B-04D81ADC7F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154305" flipH="1">
              <a:off x="9086660" y="3137478"/>
              <a:ext cx="1175773" cy="118159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D2FFF1-9520-4F0F-8539-1220D3ECC1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20332053" flipH="1">
              <a:off x="9193679" y="2481170"/>
              <a:ext cx="858689" cy="86293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B94A92A-7847-45E5-B180-33594DB5A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20332053" flipH="1">
              <a:off x="8895429" y="2227189"/>
              <a:ext cx="588355" cy="59126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8E9FA1-CEC2-4FCC-A85F-9B6E5B07893C}"/>
              </a:ext>
            </a:extLst>
          </p:cNvPr>
          <p:cNvGrpSpPr/>
          <p:nvPr userDrawn="1"/>
        </p:nvGrpSpPr>
        <p:grpSpPr>
          <a:xfrm rot="3750838">
            <a:off x="9622207" y="4200393"/>
            <a:ext cx="737384" cy="1128395"/>
            <a:chOff x="8895429" y="2227189"/>
            <a:chExt cx="1367004" cy="209188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3754D0E-044D-4488-AF05-B1F418774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1154305" flipH="1">
              <a:off x="9086660" y="3137478"/>
              <a:ext cx="1175773" cy="11815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4DF0821-68DD-48EB-89DE-F381BEADD8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20332053" flipH="1">
              <a:off x="9193679" y="2481170"/>
              <a:ext cx="858689" cy="8629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E7258F9-EE4B-4CDC-958F-5B8C1AFC1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rot="20332053" flipH="1">
              <a:off x="8895429" y="2227189"/>
              <a:ext cx="588355" cy="591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23338" y="4093941"/>
            <a:ext cx="8556443" cy="981219"/>
          </a:xfrm>
        </p:spPr>
        <p:txBody>
          <a:bodyPr rIns="91440" bIns="91440"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1BCB5-23EB-4780-937B-9D9C715C5E5B}" type="datetime1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723338" y="2855829"/>
            <a:ext cx="8556443" cy="11978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2F43D-E9D7-4439-BEDE-90D1870D1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753866">
            <a:off x="214507" y="3465558"/>
            <a:ext cx="1179508" cy="1185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0D3A3-F671-4A8C-A547-8525505688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160342">
            <a:off x="871329" y="4306824"/>
            <a:ext cx="781358" cy="7852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765964-025A-4325-9C9A-576EC1A55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589224">
            <a:off x="356745" y="2310535"/>
            <a:ext cx="1383717" cy="139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BFD7-4FD1-4C15-87AF-C496BB023A9C}" type="datetime1">
              <a:rPr lang="en-US" smtClean="0"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87185-58CB-4668-B887-642F5100AC7F}" type="datetime1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FE1F-47E2-46F8-961A-6BF083479E39}" type="datetime1">
              <a:rPr lang="en-US" smtClean="0"/>
              <a:t>7/10/2017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6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24000"/>
            <a:ext cx="5539742" cy="501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8562" y="1524000"/>
            <a:ext cx="5476238" cy="50145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AAA4-6B6B-4EBF-89BF-02AF4F9A6D3B}" type="datetime1">
              <a:rPr lang="en-US" smtClean="0"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43718"/>
            <a:ext cx="11607802" cy="999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098307"/>
            <a:ext cx="5539742" cy="4440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8562" y="2098307"/>
            <a:ext cx="5476238" cy="44402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18"/>
            <a:ext cx="11607802" cy="99928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029"/>
            <a:ext cx="5539742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8562" y="1535029"/>
            <a:ext cx="5476238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E207-4CEF-439F-95A6-17D7E6A2140B}" type="datetime1">
              <a:rPr lang="en-US" smtClean="0"/>
              <a:t>7/10/2017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4163488" cy="9906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dirty="0"/>
              <a:t>Add title text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7291" y="1523999"/>
            <a:ext cx="6837510" cy="471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23999"/>
            <a:ext cx="4163488" cy="4714875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6D158-2508-44DF-970E-05ECA6B98250}" type="datetime1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524000"/>
            <a:ext cx="7194884" cy="4714875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806089" y="1524000"/>
            <a:ext cx="3928712" cy="4714875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371D-BBB0-4C31-B916-6858C28B2F3D}" type="datetime1">
              <a:rPr lang="en-US" smtClean="0"/>
              <a:t>7/10/2017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638" y="172593"/>
            <a:ext cx="10270156" cy="972813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38" y="1520791"/>
            <a:ext cx="11261558" cy="5019345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73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906D158-2508-44DF-970E-05ECA6B98250}" type="datetime1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1660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545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62" r:id="rId5"/>
    <p:sldLayoutId id="2147483652" r:id="rId6"/>
    <p:sldLayoutId id="2147483653" r:id="rId7"/>
    <p:sldLayoutId id="2147483661" r:id="rId8"/>
    <p:sldLayoutId id="2147483657" r:id="rId9"/>
  </p:sldLayoutIdLst>
  <p:transition>
    <p:fade/>
  </p:transition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 cap="small" baseline="0">
          <a:solidFill>
            <a:schemeClr val="tx1"/>
          </a:solidFill>
          <a:latin typeface="Baskerville Old Face" panose="02020602080505020303" pitchFamily="18" charset="0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200"/>
        </a:spcBef>
        <a:buFontTx/>
        <a:buBlip>
          <a:blip r:embed="rId12"/>
        </a:buBlip>
        <a:defRPr sz="28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1pPr>
      <a:lvl2pPr marL="609585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3"/>
        </a:buBlip>
        <a:defRPr sz="24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2pPr>
      <a:lvl3pPr marL="914377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3pPr>
      <a:lvl4pPr marL="1219170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8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4pPr>
      <a:lvl5pPr marL="1523962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tabLst/>
        <a:defRPr sz="16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5pPr>
      <a:lvl6pPr marL="1828754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400" kern="1200" baseline="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6pPr>
      <a:lvl7pPr marL="2133547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400" kern="1200" baseline="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7pPr>
      <a:lvl8pPr marL="2438339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400" kern="1200" baseline="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8pPr>
      <a:lvl9pPr marL="2743131" indent="-304792" algn="l" defTabSz="1219170" rtl="0" eaLnBrk="1" latinLnBrk="0" hangingPunct="1">
        <a:lnSpc>
          <a:spcPct val="90000"/>
        </a:lnSpc>
        <a:spcBef>
          <a:spcPts val="300"/>
        </a:spcBef>
        <a:buFontTx/>
        <a:buBlip>
          <a:blip r:embed="rId14"/>
        </a:buBlip>
        <a:defRPr sz="1400" kern="1200" baseline="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60" userDrawn="1">
          <p15:clr>
            <a:srgbClr val="F26B43"/>
          </p15:clr>
        </p15:guide>
        <p15:guide id="4" orient="horz" pos="4128" userDrawn="1">
          <p15:clr>
            <a:srgbClr val="F26B43"/>
          </p15:clr>
        </p15:guide>
        <p15:guide id="5" pos="7392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AEE9-05A5-4293-BCBD-E2FBBEB7BE3D}" type="datetime1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2846C-861D-46F2-B081-BE4890907CF8}" type="datetime1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Divider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Baskerville Old Face 32 pt.</a:t>
            </a:r>
            <a:br>
              <a:rPr lang="en-US" dirty="0"/>
            </a:br>
            <a:r>
              <a:rPr lang="en-US" dirty="0"/>
              <a:t>Titles Are Capitalize Each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Baskerville Old Face 28 pt.</a:t>
            </a:r>
          </a:p>
          <a:p>
            <a:pPr lvl="1"/>
            <a:r>
              <a:rPr lang="en-US" dirty="0"/>
              <a:t>Baskerville Old Face 24 pt.</a:t>
            </a:r>
          </a:p>
          <a:p>
            <a:pPr lvl="2"/>
            <a:r>
              <a:rPr lang="en-US" dirty="0"/>
              <a:t>Baskerville Old Face 20 pt.</a:t>
            </a:r>
          </a:p>
          <a:p>
            <a:pPr lvl="3"/>
            <a:r>
              <a:rPr lang="en-US" dirty="0"/>
              <a:t>Baskerville Old Face 18 pt.</a:t>
            </a:r>
          </a:p>
          <a:p>
            <a:r>
              <a:rPr lang="en-US" dirty="0"/>
              <a:t>Bullet text is sentence case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464-8E0D-4E44-AFB1-3810A4F559A7}" type="datetime1">
              <a:rPr lang="en-US" smtClean="0"/>
              <a:pPr/>
              <a:t>7/10/2017</a:t>
            </a:fld>
            <a:endParaRPr lang="en-US"/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 Fouth of July Template">
  <a:themeElements>
    <a:clrScheme name="Fourth of July">
      <a:dk1>
        <a:sysClr val="windowText" lastClr="000000"/>
      </a:dk1>
      <a:lt1>
        <a:sysClr val="window" lastClr="FFFFFF"/>
      </a:lt1>
      <a:dk2>
        <a:srgbClr val="14284B"/>
      </a:dk2>
      <a:lt2>
        <a:srgbClr val="EEECE1"/>
      </a:lt2>
      <a:accent1>
        <a:srgbClr val="000082"/>
      </a:accent1>
      <a:accent2>
        <a:srgbClr val="C80000"/>
      </a:accent2>
      <a:accent3>
        <a:srgbClr val="CDCDC8"/>
      </a:accent3>
      <a:accent4>
        <a:srgbClr val="A50532"/>
      </a:accent4>
      <a:accent5>
        <a:srgbClr val="1E73FA"/>
      </a:accent5>
      <a:accent6>
        <a:srgbClr val="FAF01E"/>
      </a:accent6>
      <a:hlink>
        <a:srgbClr val="1919FF"/>
      </a:hlink>
      <a:folHlink>
        <a:srgbClr val="414141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121920" tIns="60960" rIns="121920" bIns="60960" rtlCol="0" anchor="ctr"/>
      <a:lstStyle>
        <a:defPPr algn="ctr">
          <a:defRPr sz="20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5875">
          <a:solidFill>
            <a:schemeClr val="tx2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121920" tIns="60960" rIns="121920" bIns="60960" rtlCol="0">
        <a:spAutoFit/>
      </a:bodyPr>
      <a:lstStyle>
        <a:defPPr algn="ctr">
          <a:defRPr sz="2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_TLC 16x9 Template Master (12-29-2015).potx" id="{4EA2E09C-D0C2-44DC-8CD4-C9261A0EC0F0}" vid="{26614C5C-F6E2-4BA3-95C2-283785D10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_TLC 16x9 Template Master (12-29-2015)</Template>
  <TotalTime>176</TotalTime>
  <Words>87</Words>
  <Application>Microsoft Office PowerPoint</Application>
  <PresentationFormat>Widescreen</PresentationFormat>
  <Paragraphs>20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Baskerville Old Face</vt:lpstr>
      <vt:lpstr>Calibri</vt:lpstr>
      <vt:lpstr>Tw Cen MT</vt:lpstr>
      <vt:lpstr> Fouth of July Template</vt:lpstr>
      <vt:lpstr>Title Here</vt:lpstr>
      <vt:lpstr>Section Divider Layout</vt:lpstr>
      <vt:lpstr>Baskerville Old Face 32 pt. Titles Are Capitalize Each Word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4th of July Template 16x9</dc:title>
  <dc:creator>TLC Creative</dc:creator>
  <dc:description>PowerPoint Template Design By:
TLC Creative Services, Inc.
www.tlccreative.com</dc:description>
  <cp:lastModifiedBy>Mike Laboulle</cp:lastModifiedBy>
  <cp:revision>34</cp:revision>
  <dcterms:created xsi:type="dcterms:W3CDTF">2017-05-12T17:09:10Z</dcterms:created>
  <dcterms:modified xsi:type="dcterms:W3CDTF">2017-07-10T15:48:25Z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1744156</vt:lpwstr>
  </property>
  <property fmtid="{D5CDD505-2E9C-101B-9397-08002B2CF9AE}" pid="3" name="NXPowerLiteSettings">
    <vt:lpwstr>C980073804F000</vt:lpwstr>
  </property>
  <property fmtid="{D5CDD505-2E9C-101B-9397-08002B2CF9AE}" pid="4" name="NXPowerLiteVersion">
    <vt:lpwstr>D7.1.5</vt:lpwstr>
  </property>
</Properties>
</file>