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4" d="100"/>
          <a:sy n="44" d="100"/>
        </p:scale>
        <p:origin x="2820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526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96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lobot\Desktop\WERK\sonus\_2014\08_August\cloudimag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3"/>
          <a:stretch/>
        </p:blipFill>
        <p:spPr bwMode="auto">
          <a:xfrm>
            <a:off x="-1" y="808074"/>
            <a:ext cx="9144001" cy="604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1" cy="87245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Cloud Technology In Hand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504362" y="2040536"/>
            <a:ext cx="4542205" cy="2563993"/>
          </a:xfrm>
          <a:custGeom>
            <a:avLst/>
            <a:gdLst>
              <a:gd name="connsiteX0" fmla="*/ 2067636 w 4542205"/>
              <a:gd name="connsiteY0" fmla="*/ 354 h 2563993"/>
              <a:gd name="connsiteX1" fmla="*/ 2778472 w 4542205"/>
              <a:gd name="connsiteY1" fmla="*/ 548132 h 2563993"/>
              <a:gd name="connsiteX2" fmla="*/ 2778859 w 4542205"/>
              <a:gd name="connsiteY2" fmla="*/ 551741 h 2563993"/>
              <a:gd name="connsiteX3" fmla="*/ 2837258 w 4542205"/>
              <a:gd name="connsiteY3" fmla="*/ 542644 h 2563993"/>
              <a:gd name="connsiteX4" fmla="*/ 3458764 w 4542205"/>
              <a:gd name="connsiteY4" fmla="*/ 904180 h 2563993"/>
              <a:gd name="connsiteX5" fmla="*/ 3479701 w 4542205"/>
              <a:gd name="connsiteY5" fmla="*/ 969996 h 2563993"/>
              <a:gd name="connsiteX6" fmla="*/ 3485119 w 4542205"/>
              <a:gd name="connsiteY6" fmla="*/ 967814 h 2563993"/>
              <a:gd name="connsiteX7" fmla="*/ 3623983 w 4542205"/>
              <a:gd name="connsiteY7" fmla="*/ 939078 h 2563993"/>
              <a:gd name="connsiteX8" fmla="*/ 4298353 w 4542205"/>
              <a:gd name="connsiteY8" fmla="*/ 1557242 h 2563993"/>
              <a:gd name="connsiteX9" fmla="*/ 4284471 w 4542205"/>
              <a:gd name="connsiteY9" fmla="*/ 1646008 h 2563993"/>
              <a:gd name="connsiteX10" fmla="*/ 4284538 w 4542205"/>
              <a:gd name="connsiteY10" fmla="*/ 1646042 h 2563993"/>
              <a:gd name="connsiteX11" fmla="*/ 4542205 w 4542205"/>
              <a:gd name="connsiteY11" fmla="*/ 2056364 h 2563993"/>
              <a:gd name="connsiteX12" fmla="*/ 4144641 w 4542205"/>
              <a:gd name="connsiteY12" fmla="*/ 2563457 h 2563993"/>
              <a:gd name="connsiteX13" fmla="*/ 4141130 w 4542205"/>
              <a:gd name="connsiteY13" fmla="*/ 2563993 h 2563993"/>
              <a:gd name="connsiteX14" fmla="*/ 531373 w 4542205"/>
              <a:gd name="connsiteY14" fmla="*/ 2563993 h 2563993"/>
              <a:gd name="connsiteX15" fmla="*/ 423030 w 4542205"/>
              <a:gd name="connsiteY15" fmla="*/ 2537113 h 2563993"/>
              <a:gd name="connsiteX16" fmla="*/ 30 w 4542205"/>
              <a:gd name="connsiteY16" fmla="*/ 1967806 h 2563993"/>
              <a:gd name="connsiteX17" fmla="*/ 310792 w 4542205"/>
              <a:gd name="connsiteY17" fmla="*/ 1422244 h 2563993"/>
              <a:gd name="connsiteX18" fmla="*/ 315047 w 4542205"/>
              <a:gd name="connsiteY18" fmla="*/ 1420087 h 2563993"/>
              <a:gd name="connsiteX19" fmla="*/ 312124 w 4542205"/>
              <a:gd name="connsiteY19" fmla="*/ 1302858 h 2563993"/>
              <a:gd name="connsiteX20" fmla="*/ 1303523 w 4542205"/>
              <a:gd name="connsiteY20" fmla="*/ 265065 h 2563993"/>
              <a:gd name="connsiteX21" fmla="*/ 1505750 w 4542205"/>
              <a:gd name="connsiteY21" fmla="*/ 288244 h 2563993"/>
              <a:gd name="connsiteX22" fmla="*/ 1506392 w 4542205"/>
              <a:gd name="connsiteY22" fmla="*/ 288431 h 2563993"/>
              <a:gd name="connsiteX23" fmla="*/ 1532323 w 4542205"/>
              <a:gd name="connsiteY23" fmla="*/ 249909 h 2563993"/>
              <a:gd name="connsiteX24" fmla="*/ 2067636 w 4542205"/>
              <a:gd name="connsiteY24" fmla="*/ 354 h 256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42205" h="2563993">
                <a:moveTo>
                  <a:pt x="2067636" y="354"/>
                </a:moveTo>
                <a:cubicBezTo>
                  <a:pt x="2433063" y="-11239"/>
                  <a:pt x="2715660" y="263230"/>
                  <a:pt x="2778472" y="548132"/>
                </a:cubicBezTo>
                <a:lnTo>
                  <a:pt x="2778859" y="551741"/>
                </a:lnTo>
                <a:lnTo>
                  <a:pt x="2837258" y="542644"/>
                </a:lnTo>
                <a:cubicBezTo>
                  <a:pt x="3117293" y="514069"/>
                  <a:pt x="3356609" y="669831"/>
                  <a:pt x="3458764" y="904180"/>
                </a:cubicBezTo>
                <a:lnTo>
                  <a:pt x="3479701" y="969996"/>
                </a:lnTo>
                <a:lnTo>
                  <a:pt x="3485119" y="967814"/>
                </a:lnTo>
                <a:cubicBezTo>
                  <a:pt x="3530797" y="953732"/>
                  <a:pt x="3577311" y="943840"/>
                  <a:pt x="3623983" y="939078"/>
                </a:cubicBezTo>
                <a:cubicBezTo>
                  <a:pt x="3997363" y="900978"/>
                  <a:pt x="4298353" y="1190589"/>
                  <a:pt x="4298353" y="1557242"/>
                </a:cubicBezTo>
                <a:lnTo>
                  <a:pt x="4284471" y="1646008"/>
                </a:lnTo>
                <a:lnTo>
                  <a:pt x="4284538" y="1646042"/>
                </a:lnTo>
                <a:cubicBezTo>
                  <a:pt x="4415119" y="1725109"/>
                  <a:pt x="4523155" y="1855011"/>
                  <a:pt x="4542205" y="2056364"/>
                </a:cubicBezTo>
                <a:cubicBezTo>
                  <a:pt x="4540738" y="2287043"/>
                  <a:pt x="4482824" y="2498916"/>
                  <a:pt x="4144641" y="2563457"/>
                </a:cubicBezTo>
                <a:lnTo>
                  <a:pt x="4141130" y="2563993"/>
                </a:lnTo>
                <a:lnTo>
                  <a:pt x="531373" y="2563993"/>
                </a:lnTo>
                <a:lnTo>
                  <a:pt x="423030" y="2537113"/>
                </a:lnTo>
                <a:cubicBezTo>
                  <a:pt x="143058" y="2442144"/>
                  <a:pt x="-2401" y="2208155"/>
                  <a:pt x="30" y="1967806"/>
                </a:cubicBezTo>
                <a:cubicBezTo>
                  <a:pt x="30" y="1740704"/>
                  <a:pt x="123300" y="1540478"/>
                  <a:pt x="310792" y="1422244"/>
                </a:cubicBezTo>
                <a:lnTo>
                  <a:pt x="315047" y="1420087"/>
                </a:lnTo>
                <a:lnTo>
                  <a:pt x="312124" y="1302858"/>
                </a:lnTo>
                <a:cubicBezTo>
                  <a:pt x="336095" y="459987"/>
                  <a:pt x="963323" y="267041"/>
                  <a:pt x="1303523" y="265065"/>
                </a:cubicBezTo>
                <a:cubicBezTo>
                  <a:pt x="1371846" y="264669"/>
                  <a:pt x="1439563" y="272776"/>
                  <a:pt x="1505750" y="288244"/>
                </a:cubicBezTo>
                <a:lnTo>
                  <a:pt x="1506392" y="288431"/>
                </a:lnTo>
                <a:lnTo>
                  <a:pt x="1532323" y="249909"/>
                </a:lnTo>
                <a:cubicBezTo>
                  <a:pt x="1642810" y="114883"/>
                  <a:pt x="1817435" y="8291"/>
                  <a:pt x="2067636" y="354"/>
                </a:cubicBezTo>
                <a:close/>
              </a:path>
            </a:pathLst>
          </a:custGeom>
          <a:solidFill>
            <a:schemeClr val="bg1">
              <a:alpha val="4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31520" rIns="0" bIns="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Sales Data Always Available</a:t>
            </a:r>
          </a:p>
        </p:txBody>
      </p:sp>
    </p:spTree>
    <p:extLst>
      <p:ext uri="{BB962C8B-B14F-4D97-AF65-F5344CB8AC3E}">
        <p14:creationId xmlns:p14="http://schemas.microsoft.com/office/powerpoint/2010/main" val="3734574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LC Creative (Blank Layout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TLC Creative (Blank Layout)</vt:lpstr>
      <vt:lpstr>PowerPoint Presentation</vt:lpstr>
    </vt:vector>
  </TitlesOfParts>
  <Company>TLC Creative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Slide</dc:title>
  <dc:creator>Troy</dc:creator>
  <dc:description>Slide design by:
TLC Creative Services, Inc.</dc:description>
  <cp:lastModifiedBy>Troy Chollar</cp:lastModifiedBy>
  <cp:revision>11</cp:revision>
  <dcterms:created xsi:type="dcterms:W3CDTF">2014-11-23T05:40:44Z</dcterms:created>
  <dcterms:modified xsi:type="dcterms:W3CDTF">2014-12-06T18:39:42Z</dcterms:modified>
</cp:coreProperties>
</file>