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708AA-976A-491E-A60E-76C082354E5D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199E5-2A04-4D4A-A0A9-D8D32B365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2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577" y="1122363"/>
            <a:ext cx="1169485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77" y="3602038"/>
            <a:ext cx="11694851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059" indent="0" algn="ctr">
              <a:buNone/>
              <a:defRPr sz="2000"/>
            </a:lvl2pPr>
            <a:lvl3pPr marL="914128" indent="0" algn="ctr">
              <a:buNone/>
              <a:defRPr sz="1800"/>
            </a:lvl3pPr>
            <a:lvl4pPr marL="1371192" indent="0" algn="ctr">
              <a:buNone/>
              <a:defRPr sz="1600"/>
            </a:lvl4pPr>
            <a:lvl5pPr marL="1828256" indent="0" algn="ctr">
              <a:buNone/>
              <a:defRPr sz="1600"/>
            </a:lvl5pPr>
            <a:lvl6pPr marL="2285326" indent="0" algn="ctr">
              <a:buNone/>
              <a:defRPr sz="1600"/>
            </a:lvl6pPr>
            <a:lvl7pPr marL="2742382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49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C89F-4527-4945-B90D-ACE52FEF0CF7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62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176-60AF-4238-B8E8-73A029E24D18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D562-B798-4347-9FD0-2B8EE4CB2EF4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1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290B-185A-4A87-8007-94900069E851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4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94" y="1709768"/>
            <a:ext cx="11682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594" y="4589493"/>
            <a:ext cx="11682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1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4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8C94-0172-496B-99A9-D0FFD4E0910A}" type="datetime1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9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596" y="1216024"/>
            <a:ext cx="5771225" cy="527685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2604" y="1216024"/>
            <a:ext cx="5771225" cy="52768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CC36-520D-4985-AF0F-D1A6E1A8C792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77" y="131764"/>
            <a:ext cx="11698027" cy="10842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576" y="1216026"/>
            <a:ext cx="5749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059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6" indent="0">
              <a:buNone/>
              <a:defRPr sz="1600" b="1"/>
            </a:lvl5pPr>
            <a:lvl6pPr marL="2285326" indent="0">
              <a:buNone/>
              <a:defRPr sz="1600" b="1"/>
            </a:lvl6pPr>
            <a:lvl7pPr marL="2742382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49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576" y="2039937"/>
            <a:ext cx="5749000" cy="4452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32" y="1216026"/>
            <a:ext cx="5777313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059" indent="0">
              <a:buNone/>
              <a:defRPr sz="2000" b="1"/>
            </a:lvl2pPr>
            <a:lvl3pPr marL="914128" indent="0">
              <a:buNone/>
              <a:defRPr sz="1800" b="1"/>
            </a:lvl3pPr>
            <a:lvl4pPr marL="1371192" indent="0">
              <a:buNone/>
              <a:defRPr sz="1600" b="1"/>
            </a:lvl4pPr>
            <a:lvl5pPr marL="1828256" indent="0">
              <a:buNone/>
              <a:defRPr sz="1600" b="1"/>
            </a:lvl5pPr>
            <a:lvl6pPr marL="2285326" indent="0">
              <a:buNone/>
              <a:defRPr sz="1600" b="1"/>
            </a:lvl6pPr>
            <a:lvl7pPr marL="2742382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49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32" y="2039937"/>
            <a:ext cx="5777313" cy="4452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54E6-1EB3-4E98-A520-72D99E09B44E}" type="datetime1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2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BC0A-442B-45D2-89C1-89FAD92563E3}" type="datetime1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0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6B38-D028-4023-8886-853AABAFDBA4}" type="datetime1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6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5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9" indent="0">
              <a:buNone/>
              <a:defRPr sz="1400"/>
            </a:lvl2pPr>
            <a:lvl3pPr marL="914128" indent="0">
              <a:buNone/>
              <a:defRPr sz="1200"/>
            </a:lvl3pPr>
            <a:lvl4pPr marL="1371192" indent="0">
              <a:buNone/>
              <a:defRPr sz="1000"/>
            </a:lvl4pPr>
            <a:lvl5pPr marL="1828256" indent="0">
              <a:buNone/>
              <a:defRPr sz="1000"/>
            </a:lvl5pPr>
            <a:lvl6pPr marL="2285326" indent="0">
              <a:buNone/>
              <a:defRPr sz="1000"/>
            </a:lvl6pPr>
            <a:lvl7pPr marL="2742382" indent="0">
              <a:buNone/>
              <a:defRPr sz="1000"/>
            </a:lvl7pPr>
            <a:lvl8pPr marL="3199440" indent="0">
              <a:buNone/>
              <a:defRPr sz="1000"/>
            </a:lvl8pPr>
            <a:lvl9pPr marL="36564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AA11-65D8-43E6-88A1-EF3F010F1B67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5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059" indent="0">
              <a:buNone/>
              <a:defRPr sz="2800"/>
            </a:lvl2pPr>
            <a:lvl3pPr marL="914128" indent="0">
              <a:buNone/>
              <a:defRPr sz="2400"/>
            </a:lvl3pPr>
            <a:lvl4pPr marL="1371192" indent="0">
              <a:buNone/>
              <a:defRPr sz="2000"/>
            </a:lvl4pPr>
            <a:lvl5pPr marL="1828256" indent="0">
              <a:buNone/>
              <a:defRPr sz="2000"/>
            </a:lvl5pPr>
            <a:lvl6pPr marL="2285326" indent="0">
              <a:buNone/>
              <a:defRPr sz="2000"/>
            </a:lvl6pPr>
            <a:lvl7pPr marL="2742382" indent="0">
              <a:buNone/>
              <a:defRPr sz="2000"/>
            </a:lvl7pPr>
            <a:lvl8pPr marL="3199440" indent="0">
              <a:buNone/>
              <a:defRPr sz="2000"/>
            </a:lvl8pPr>
            <a:lvl9pPr marL="365649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59" indent="0">
              <a:buNone/>
              <a:defRPr sz="1400"/>
            </a:lvl2pPr>
            <a:lvl3pPr marL="914128" indent="0">
              <a:buNone/>
              <a:defRPr sz="1200"/>
            </a:lvl3pPr>
            <a:lvl4pPr marL="1371192" indent="0">
              <a:buNone/>
              <a:defRPr sz="1000"/>
            </a:lvl4pPr>
            <a:lvl5pPr marL="1828256" indent="0">
              <a:buNone/>
              <a:defRPr sz="1000"/>
            </a:lvl5pPr>
            <a:lvl6pPr marL="2285326" indent="0">
              <a:buNone/>
              <a:defRPr sz="1000"/>
            </a:lvl6pPr>
            <a:lvl7pPr marL="2742382" indent="0">
              <a:buNone/>
              <a:defRPr sz="1000"/>
            </a:lvl7pPr>
            <a:lvl8pPr marL="3199440" indent="0">
              <a:buNone/>
              <a:defRPr sz="1000"/>
            </a:lvl8pPr>
            <a:lvl9pPr marL="36564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ABA3-43D5-4379-9AD9-F19215EA26FA}" type="datetime1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9A96C-EF9B-4FB6-9F83-38585703E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8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577" y="131789"/>
            <a:ext cx="11694851" cy="1084261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577" y="1216024"/>
            <a:ext cx="11694851" cy="527685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575" y="64929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37F93503-BFCA-441D-8F1E-7B2C77D83986}" type="datetime1">
              <a:rPr lang="en-US" smtClean="0"/>
              <a:t>8/5/2015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940" y="6492901"/>
            <a:ext cx="5942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0225" y="64929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DB99A96C-EF9B-4FB6-9F83-38585703E9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128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536" indent="-228536" algn="l" defTabSz="91412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606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2662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599720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6779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3848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2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6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6" indent="-228536" algn="l" defTabSz="91412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8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2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6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6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2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99" algn="l" defTabSz="91412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766" userDrawn="1">
          <p15:clr>
            <a:srgbClr val="F26B43"/>
          </p15:clr>
        </p15:guide>
        <p15:guide id="4" orient="horz" pos="83" userDrawn="1">
          <p15:clr>
            <a:srgbClr val="F26B43"/>
          </p15:clr>
        </p15:guide>
        <p15:guide id="5" orient="horz" pos="39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Chiller 44 pt.</a:t>
            </a:r>
          </a:p>
          <a:p>
            <a:pPr lvl="1"/>
            <a:r>
              <a:rPr lang="en-US" dirty="0" smtClean="0"/>
              <a:t>Chiller 40 pt.</a:t>
            </a:r>
          </a:p>
          <a:p>
            <a:pPr lvl="2"/>
            <a:r>
              <a:rPr lang="en-US" dirty="0" smtClean="0"/>
              <a:t>Chiller 36 pt.</a:t>
            </a:r>
          </a:p>
          <a:p>
            <a:pPr lvl="3"/>
            <a:r>
              <a:rPr lang="en-US" dirty="0" smtClean="0"/>
              <a:t>Chiller 32 pt.</a:t>
            </a:r>
          </a:p>
          <a:p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068599" y="3698189"/>
            <a:ext cx="6658356" cy="272861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RESULT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8397" y="4325395"/>
            <a:ext cx="3381203" cy="19036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Showcard Gothic 48 pt.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76069" y="1334761"/>
            <a:ext cx="7850891" cy="20341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Master Slide &amp; Layouts Customized</a:t>
            </a:r>
          </a:p>
          <a:p>
            <a:pPr marL="112684" indent="-112684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Custom Font Theme</a:t>
            </a:r>
          </a:p>
          <a:p>
            <a:pPr marL="339637" lvl="2" indent="-112684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Using Standard MS Fonts (same issue with non standard fonts)</a:t>
            </a:r>
          </a:p>
          <a:p>
            <a:pPr marL="112684" indent="-11268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Custom Color Scheme</a:t>
            </a:r>
          </a:p>
          <a:p>
            <a:pPr marL="112684" indent="-11268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Adjusted width of Title and content text boxes</a:t>
            </a:r>
          </a:p>
          <a:p>
            <a:pPr marL="112684" indent="-11268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Created Using Office 365, 32Bit Install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Insert Footer Here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8832" y="3698201"/>
            <a:ext cx="2325165" cy="2677609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Repro Steps</a:t>
            </a:r>
          </a:p>
          <a:p>
            <a:pPr marL="342810" indent="-342810">
              <a:spcBef>
                <a:spcPts val="6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Design Tab</a:t>
            </a:r>
          </a:p>
          <a:p>
            <a:pPr marL="342786" indent="-342866">
              <a:spcBef>
                <a:spcPts val="6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Slide Size </a:t>
            </a:r>
          </a:p>
          <a:p>
            <a:pPr marL="342786" indent="-342866">
              <a:spcBef>
                <a:spcPts val="6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Standard 4:3 </a:t>
            </a:r>
          </a:p>
          <a:p>
            <a:pPr marL="342810" indent="-342810">
              <a:spcBef>
                <a:spcPts val="6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Ensure Fit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(if dialog appears)</a:t>
            </a:r>
          </a:p>
          <a:p>
            <a:pPr marL="342810" indent="-342810">
              <a:spcBef>
                <a:spcPts val="600"/>
              </a:spcBef>
              <a:buFont typeface="+mj-lt"/>
              <a:buAutoNum type="arabicPeriod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= base MS template customization removed</a:t>
            </a:r>
          </a:p>
          <a:p>
            <a:pPr marL="342810" indent="-342810">
              <a:spcBef>
                <a:spcPts val="6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Email screen capture of  your conversion to Troy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23709" y="5052437"/>
            <a:ext cx="2114731" cy="1374371"/>
            <a:chOff x="6303407" y="3683593"/>
            <a:chExt cx="2114730" cy="137437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03407" y="3683593"/>
              <a:ext cx="2114730" cy="13743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7413952" y="4062953"/>
              <a:ext cx="867266" cy="77299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23703" y="3679549"/>
            <a:ext cx="1138352" cy="1338427"/>
            <a:chOff x="2298412" y="3772894"/>
            <a:chExt cx="1571429" cy="184761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98412" y="3772894"/>
              <a:ext cx="1571429" cy="1847619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2318456" y="4551025"/>
              <a:ext cx="1445091" cy="29793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08475" y="3808347"/>
              <a:ext cx="397017" cy="68598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3" name="Oval 22"/>
          <p:cNvSpPr/>
          <p:nvPr/>
        </p:nvSpPr>
        <p:spPr>
          <a:xfrm>
            <a:off x="2583186" y="3645102"/>
            <a:ext cx="301657" cy="3016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2577705" y="4174568"/>
            <a:ext cx="301657" cy="3016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45821" y="3946760"/>
            <a:ext cx="1268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Original 16:9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78025" y="3957396"/>
            <a:ext cx="159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Converted to 4:3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8589600" y="4908768"/>
            <a:ext cx="388005" cy="41382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77705" y="4973557"/>
            <a:ext cx="301657" cy="3016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2685" y="4340813"/>
            <a:ext cx="2490185" cy="18688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062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ized Gaudy Theme">
  <a:themeElements>
    <a:clrScheme name="Color Bans">
      <a:dk1>
        <a:sysClr val="windowText" lastClr="000000"/>
      </a:dk1>
      <a:lt1>
        <a:sysClr val="window" lastClr="FFFFFF"/>
      </a:lt1>
      <a:dk2>
        <a:srgbClr val="21306A"/>
      </a:dk2>
      <a:lt2>
        <a:srgbClr val="FFF100"/>
      </a:lt2>
      <a:accent1>
        <a:srgbClr val="E00084"/>
      </a:accent1>
      <a:accent2>
        <a:srgbClr val="612B8A"/>
      </a:accent2>
      <a:accent3>
        <a:srgbClr val="8AC33E"/>
      </a:accent3>
      <a:accent4>
        <a:srgbClr val="009FDB"/>
      </a:accent4>
      <a:accent5>
        <a:srgbClr val="FF8021"/>
      </a:accent5>
      <a:accent6>
        <a:srgbClr val="D51251"/>
      </a:accent6>
      <a:hlink>
        <a:srgbClr val="00FF00"/>
      </a:hlink>
      <a:folHlink>
        <a:srgbClr val="BFBFBF"/>
      </a:folHlink>
    </a:clrScheme>
    <a:fontScheme name="Resize test font theme">
      <a:majorFont>
        <a:latin typeface="Showcard Gothic"/>
        <a:ea typeface=""/>
        <a:cs typeface=""/>
      </a:majorFont>
      <a:minorFont>
        <a:latin typeface="Chill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Chiller</vt:lpstr>
      <vt:lpstr>Showcard Gothic</vt:lpstr>
      <vt:lpstr>Customized Gaudy Theme</vt:lpstr>
      <vt:lpstr>Showcard Gothic 48 pt.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2015-08-05T21:19:28Z</dcterms:created>
  <dcterms:modified xsi:type="dcterms:W3CDTF">2015-08-05T21:20:53Z</dcterms:modified>
</cp:coreProperties>
</file>