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3" r:id="rId2"/>
    <p:sldId id="260" r:id="rId3"/>
    <p:sldId id="334" r:id="rId4"/>
    <p:sldId id="261" r:id="rId5"/>
  </p:sldIdLst>
  <p:sldSz cx="14630400" cy="8229600"/>
  <p:notesSz cx="6858000" cy="9144000"/>
  <p:custDataLst>
    <p:tags r:id="rId8"/>
  </p:custDataLst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orient="horz" pos="925">
          <p15:clr>
            <a:srgbClr val="A4A3A4"/>
          </p15:clr>
        </p15:guide>
        <p15:guide id="3" orient="horz" pos="4710">
          <p15:clr>
            <a:srgbClr val="A4A3A4"/>
          </p15:clr>
        </p15:guide>
        <p15:guide id="4" pos="4608">
          <p15:clr>
            <a:srgbClr val="A4A3A4"/>
          </p15:clr>
        </p15:guide>
        <p15:guide id="5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0D"/>
    <a:srgbClr val="FDFDFD"/>
    <a:srgbClr val="FFE521"/>
    <a:srgbClr val="FF0066"/>
    <a:srgbClr val="07E7BC"/>
    <a:srgbClr val="FF7A0D"/>
    <a:srgbClr val="30C230"/>
    <a:srgbClr val="00309B"/>
    <a:srgbClr val="FFED66"/>
    <a:srgbClr val="FF3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450" y="66"/>
      </p:cViewPr>
      <p:guideLst>
        <p:guide orient="horz" pos="2592"/>
        <p:guide orient="horz" pos="925"/>
        <p:guide orient="horz" pos="4710"/>
        <p:guide pos="4608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84"/>
    </p:cViewPr>
  </p:sorterViewPr>
  <p:notesViewPr>
    <p:cSldViewPr snapToGrid="0" showGuides="1">
      <p:cViewPr varScale="1">
        <p:scale>
          <a:sx n="83" d="100"/>
          <a:sy n="83" d="100"/>
        </p:scale>
        <p:origin x="382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65760" y="194310"/>
            <a:ext cx="619506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629275" y="8596312"/>
            <a:ext cx="1022985" cy="3860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00124" y="8595359"/>
            <a:ext cx="4514851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54329" y="8595359"/>
            <a:ext cx="507684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33451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95939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65760" y="194310"/>
            <a:ext cx="589692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8596312"/>
            <a:ext cx="1022985" cy="3860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760" y="685800"/>
            <a:ext cx="3893820" cy="219027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5760" y="2948940"/>
            <a:ext cx="6286500" cy="55092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00124" y="8595359"/>
            <a:ext cx="4514851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4329" y="8595359"/>
            <a:ext cx="507684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33451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95939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AFD8-B273-46B6-A0E0-504E0E57F2C9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014147" y="3028350"/>
            <a:ext cx="2978462" cy="5578490"/>
            <a:chOff x="4843807" y="3304309"/>
            <a:chExt cx="2978462" cy="557849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10290" y="6469755"/>
              <a:ext cx="305725" cy="24130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07" y="3304309"/>
              <a:ext cx="2978462" cy="398750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7309346" y="3028350"/>
            <a:ext cx="2186482" cy="6286248"/>
            <a:chOff x="6942379" y="3304309"/>
            <a:chExt cx="2186482" cy="628624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742" y="7177513"/>
              <a:ext cx="305725" cy="24130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379" y="3304309"/>
              <a:ext cx="2186482" cy="398750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66189" y="3028350"/>
            <a:ext cx="3015182" cy="6136037"/>
            <a:chOff x="2264700" y="3304309"/>
            <a:chExt cx="3015182" cy="6136037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33" y="7027302"/>
              <a:ext cx="305725" cy="24130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700" y="3304309"/>
              <a:ext cx="3015182" cy="398750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 userDrawn="1"/>
        </p:nvGrpSpPr>
        <p:grpSpPr>
          <a:xfrm>
            <a:off x="9409129" y="3051352"/>
            <a:ext cx="2826220" cy="5837219"/>
            <a:chOff x="9054510" y="3327311"/>
            <a:chExt cx="2826220" cy="5837219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499" y="6751486"/>
              <a:ext cx="305725" cy="24130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510" y="3327311"/>
              <a:ext cx="2826220" cy="394149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 userDrawn="1"/>
        </p:nvSpPr>
        <p:spPr>
          <a:xfrm>
            <a:off x="1381991" y="1842805"/>
            <a:ext cx="11694714" cy="81253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>
              <a:lnSpc>
                <a:spcPct val="80000"/>
              </a:lnSpc>
              <a:spcBef>
                <a:spcPct val="0"/>
              </a:spcBef>
              <a:buNone/>
              <a:defRPr sz="5400" b="1" cap="none" baseline="0">
                <a:ln w="9525">
                  <a:solidFill>
                    <a:srgbClr val="CC9900"/>
                  </a:solidFill>
                </a:ln>
                <a:gradFill flip="none" rotWithShape="1">
                  <a:gsLst>
                    <a:gs pos="0">
                      <a:srgbClr val="CC9900">
                        <a:lumMod val="68000"/>
                        <a:lumOff val="32000"/>
                      </a:srgbClr>
                    </a:gs>
                    <a:gs pos="57000">
                      <a:srgbClr val="F6D456">
                        <a:lumMod val="28000"/>
                        <a:lumOff val="72000"/>
                      </a:srgbClr>
                    </a:gs>
                    <a:gs pos="100000">
                      <a:srgbClr val="CC9900">
                        <a:lumMod val="44000"/>
                      </a:srgbClr>
                    </a:gs>
                    <a:gs pos="85000">
                      <a:srgbClr val="CC9900">
                        <a:lumMod val="92000"/>
                        <a:lumOff val="8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0800" dir="2700000" algn="tl" rotWithShape="0">
                    <a:srgbClr val="A87C00"/>
                  </a:outerShdw>
                </a:effectLst>
                <a:latin typeface="Broadway" panose="04040905080B02020502" pitchFamily="82" charset="0"/>
                <a:ea typeface="+mj-ea"/>
                <a:cs typeface="+mj-cs"/>
              </a:defRPr>
            </a:lvl1pPr>
          </a:lstStyle>
          <a:p>
            <a:pPr lvl="0"/>
            <a:r>
              <a:rPr lang="en-US" sz="8600" dirty="0" smtClean="0"/>
              <a:t>Happy New Year</a:t>
            </a:r>
          </a:p>
        </p:txBody>
      </p:sp>
    </p:spTree>
    <p:extLst>
      <p:ext uri="{BB962C8B-B14F-4D97-AF65-F5344CB8AC3E}">
        <p14:creationId xmlns:p14="http://schemas.microsoft.com/office/powerpoint/2010/main" val="1654793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88194E-6 0.62307 L -2.88194E-6 -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1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95139E-6 0.71721 L -2.95139E-6 -3.0246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60000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4306E-6 0.63406 L 2.74306E-6 2.9012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60000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84028E-6 0.66339 L -1.84028E-6 1.3580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7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60000">
                                      <p:cBhvr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EEE4-8395-4500-BC10-97C5DB448FA3}" type="datetime1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1264" y="951135"/>
            <a:ext cx="8087873" cy="5205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599" y="5069077"/>
            <a:ext cx="14249401" cy="176403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6809651"/>
            <a:ext cx="14249401" cy="8024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AFD8-B273-46B6-A0E0-504E0E57F2C9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54" y="0"/>
            <a:ext cx="557778" cy="38734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07" y="0"/>
            <a:ext cx="398054" cy="31417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091" y="0"/>
            <a:ext cx="703858" cy="3774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0222" y="2583415"/>
            <a:ext cx="9956403" cy="1634490"/>
          </a:xfrm>
        </p:spPr>
        <p:txBody>
          <a:bodyPr bIns="0" anchor="b"/>
          <a:lstStyle>
            <a:lvl1pPr algn="l">
              <a:defRPr sz="6600" b="0" cap="none"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30222" y="4217905"/>
            <a:ext cx="9956402" cy="1177462"/>
          </a:xfrm>
        </p:spPr>
        <p:txBody>
          <a:bodyPr anchor="t"/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AEA-B8E8-4C91-82A9-24D01E12B061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8065458"/>
            <a:ext cx="14630400" cy="168367"/>
          </a:xfrm>
          <a:prstGeom prst="rect">
            <a:avLst/>
          </a:prstGeom>
          <a:gradFill flip="none" rotWithShape="1">
            <a:gsLst>
              <a:gs pos="0">
                <a:srgbClr val="FF359A"/>
              </a:gs>
              <a:gs pos="100000">
                <a:srgbClr val="00218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267657" y="-537309"/>
            <a:ext cx="2121811" cy="6071938"/>
            <a:chOff x="-63846" y="-2818141"/>
            <a:chExt cx="2874170" cy="8224945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168" y="461622"/>
              <a:ext cx="922083" cy="49451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46" y="-2818141"/>
              <a:ext cx="2874170" cy="38194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1743538" y="-49361"/>
            <a:ext cx="2121811" cy="5824738"/>
            <a:chOff x="3215622" y="-607429"/>
            <a:chExt cx="2874170" cy="789009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413" y="2887578"/>
              <a:ext cx="556843" cy="439508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622" y="-607429"/>
              <a:ext cx="2874170" cy="381949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617108" y="2388774"/>
            <a:ext cx="2121811" cy="5765802"/>
            <a:chOff x="1795442" y="-68843"/>
            <a:chExt cx="2874170" cy="781025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75858" y="3309779"/>
              <a:ext cx="638155" cy="44316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442" y="-68843"/>
              <a:ext cx="2874170" cy="3819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22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Add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9A9-196D-463E-AE23-9D3A16B5A346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2970-76C0-42D5-99B2-E56F2E5E5285}" type="datetime1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5818" y="1746738"/>
            <a:ext cx="6674300" cy="62249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Add left column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13580" y="1746738"/>
            <a:ext cx="6811002" cy="62249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Add right column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1909-1BCB-4726-A9AB-3C2097EBD8F5}" type="datetime1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5818" y="1746738"/>
            <a:ext cx="667430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dirty="0" smtClean="0"/>
              <a:t>Add column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818" y="2514452"/>
            <a:ext cx="6674300" cy="5457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Add bullet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313580" y="1746738"/>
            <a:ext cx="6811002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dirty="0" smtClean="0"/>
              <a:t>Add column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313580" y="2514451"/>
            <a:ext cx="6811002" cy="5457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Add bullet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412-3EB1-4210-B938-0EF9AF806628}" type="datetime1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6109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6216533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691" y="1870364"/>
            <a:ext cx="8846127" cy="608907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7683" y="1870364"/>
            <a:ext cx="4395354" cy="6089073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E687-38E5-4864-BFFA-1217983A36E8}" type="datetime1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5691" y="802218"/>
            <a:ext cx="13619017" cy="8741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5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065458"/>
            <a:ext cx="14630400" cy="168367"/>
          </a:xfrm>
          <a:prstGeom prst="rect">
            <a:avLst/>
          </a:prstGeom>
          <a:gradFill flip="none" rotWithShape="1">
            <a:gsLst>
              <a:gs pos="0">
                <a:srgbClr val="FF359A"/>
              </a:gs>
              <a:gs pos="100000">
                <a:srgbClr val="00218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692" y="802218"/>
            <a:ext cx="13619016" cy="874181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18" y="1746738"/>
            <a:ext cx="13618764" cy="6224954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1000"/>
              </a:prstClr>
            </a:outerShdw>
          </a:effectLst>
        </p:spPr>
        <p:txBody>
          <a:bodyPr vert="horz" lIns="146304" tIns="73152" rIns="146304" bIns="73152" rtlCol="0">
            <a:noAutofit/>
          </a:bodyPr>
          <a:lstStyle/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8065457"/>
            <a:ext cx="1214200" cy="168367"/>
          </a:xfrm>
          <a:prstGeom prst="rect">
            <a:avLst/>
          </a:prstGeom>
        </p:spPr>
        <p:txBody>
          <a:bodyPr vert="horz" lIns="146304" tIns="9144" rIns="146304" bIns="18288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C703-3AE6-4E8D-9F2C-FC1AFC6B397C}" type="datetime1">
              <a:rPr lang="en-US" smtClean="0"/>
              <a:pPr/>
              <a:t>12/22/2015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1991" y="8065457"/>
            <a:ext cx="11866418" cy="168368"/>
          </a:xfrm>
          <a:prstGeom prst="rect">
            <a:avLst/>
          </a:prstGeom>
        </p:spPr>
        <p:txBody>
          <a:bodyPr vert="horz" lIns="146304" tIns="73152" rIns="146304" bIns="18288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66784" y="8065457"/>
            <a:ext cx="563616" cy="168367"/>
          </a:xfrm>
          <a:prstGeom prst="rect">
            <a:avLst/>
          </a:prstGeom>
        </p:spPr>
        <p:txBody>
          <a:bodyPr vert="horz" lIns="146304" tIns="9144" rIns="146304" bIns="18288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54" y="0"/>
            <a:ext cx="557778" cy="3873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07" y="0"/>
            <a:ext cx="398054" cy="3141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091" y="0"/>
            <a:ext cx="703858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50" r:id="rId4"/>
    <p:sldLayoutId id="2147483654" r:id="rId5"/>
    <p:sldLayoutId id="2147483652" r:id="rId6"/>
    <p:sldLayoutId id="2147483653" r:id="rId7"/>
    <p:sldLayoutId id="2147483664" r:id="rId8"/>
    <p:sldLayoutId id="2147483665" r:id="rId9"/>
    <p:sldLayoutId id="2147483655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463040" rtl="0" eaLnBrk="1" latinLnBrk="0" hangingPunct="1">
        <a:lnSpc>
          <a:spcPct val="80000"/>
        </a:lnSpc>
        <a:spcBef>
          <a:spcPct val="0"/>
        </a:spcBef>
        <a:buNone/>
        <a:defRPr sz="5400" b="1" kern="1200" cap="none" baseline="0">
          <a:ln w="9525">
            <a:solidFill>
              <a:srgbClr val="CC9900"/>
            </a:solidFill>
          </a:ln>
          <a:gradFill flip="none" rotWithShape="1">
            <a:gsLst>
              <a:gs pos="0">
                <a:srgbClr val="CC9900">
                  <a:lumMod val="68000"/>
                  <a:lumOff val="32000"/>
                </a:srgbClr>
              </a:gs>
              <a:gs pos="57000">
                <a:srgbClr val="F6D456">
                  <a:lumMod val="28000"/>
                  <a:lumOff val="72000"/>
                </a:srgbClr>
              </a:gs>
              <a:gs pos="100000">
                <a:srgbClr val="CC9900">
                  <a:lumMod val="44000"/>
                </a:srgbClr>
              </a:gs>
              <a:gs pos="85000">
                <a:srgbClr val="CC9900">
                  <a:lumMod val="92000"/>
                  <a:lumOff val="8000"/>
                </a:srgbClr>
              </a:gs>
            </a:gsLst>
            <a:lin ang="5400000" scaled="1"/>
            <a:tileRect/>
          </a:gradFill>
          <a:effectLst>
            <a:outerShdw dist="50800" dir="2700000" algn="tl" rotWithShape="0">
              <a:srgbClr val="A87C00"/>
            </a:outerShdw>
          </a:effectLst>
          <a:latin typeface="Broadway" panose="04040905080B02020502" pitchFamily="82" charset="0"/>
          <a:ea typeface="+mj-ea"/>
          <a:cs typeface="+mj-cs"/>
        </a:defRPr>
      </a:lvl1pPr>
    </p:titleStyle>
    <p:bodyStyle>
      <a:lvl1pPr marL="365760" indent="-274320" algn="l" defTabSz="1463040" rtl="0" eaLnBrk="1" latinLnBrk="0" hangingPunct="1">
        <a:lnSpc>
          <a:spcPct val="85000"/>
        </a:lnSpc>
        <a:spcBef>
          <a:spcPts val="1200"/>
        </a:spcBef>
        <a:buFontTx/>
        <a:buBlip>
          <a:blip r:embed="rId16"/>
        </a:buBlip>
        <a:defRPr sz="2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7305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7"/>
        </a:buBlip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9"/>
        </a:buBlip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6"/>
        </a:buBlip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7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6pPr>
      <a:lvl7pPr marL="201168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8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7pPr>
      <a:lvl8pPr marL="228600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6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8pPr>
      <a:lvl9pPr marL="256032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7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9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217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3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Broadway Bold 54 pt.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Century Gothic 28 pt.</a:t>
            </a:r>
          </a:p>
          <a:p>
            <a:pPr lvl="1"/>
            <a:r>
              <a:rPr lang="en-US" dirty="0"/>
              <a:t>Century Gothic 24 </a:t>
            </a:r>
            <a:r>
              <a:rPr lang="en-US" dirty="0" smtClean="0"/>
              <a:t>pt.</a:t>
            </a:r>
          </a:p>
          <a:p>
            <a:pPr lvl="2"/>
            <a:r>
              <a:rPr lang="en-US" dirty="0"/>
              <a:t>Century Gothic 20 </a:t>
            </a:r>
            <a:r>
              <a:rPr lang="en-US" dirty="0" smtClean="0"/>
              <a:t>pt.</a:t>
            </a:r>
          </a:p>
          <a:p>
            <a:pPr lvl="3"/>
            <a:r>
              <a:rPr lang="en-US" dirty="0"/>
              <a:t>Century Gothic 18 </a:t>
            </a:r>
            <a:r>
              <a:rPr lang="en-US" dirty="0" smtClean="0"/>
              <a:t>pt.</a:t>
            </a:r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016 New Year PPT Template">
  <a:themeElements>
    <a:clrScheme name="New Year 2015">
      <a:dk1>
        <a:sysClr val="windowText" lastClr="000000"/>
      </a:dk1>
      <a:lt1>
        <a:sysClr val="window" lastClr="FFFFFF"/>
      </a:lt1>
      <a:dk2>
        <a:srgbClr val="404040"/>
      </a:dk2>
      <a:lt2>
        <a:srgbClr val="EEECE1"/>
      </a:lt2>
      <a:accent1>
        <a:srgbClr val="800080"/>
      </a:accent1>
      <a:accent2>
        <a:srgbClr val="FF0066"/>
      </a:accent2>
      <a:accent3>
        <a:srgbClr val="30C230"/>
      </a:accent3>
      <a:accent4>
        <a:srgbClr val="EEFF0D"/>
      </a:accent4>
      <a:accent5>
        <a:srgbClr val="FF7A0D"/>
      </a:accent5>
      <a:accent6>
        <a:srgbClr val="008EEE"/>
      </a:accent6>
      <a:hlink>
        <a:srgbClr val="0000FF"/>
      </a:hlink>
      <a:folHlink>
        <a:srgbClr val="800080"/>
      </a:folHlink>
    </a:clrScheme>
    <a:fontScheme name="New Year 2015">
      <a:majorFont>
        <a:latin typeface="Broadway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lIns="91440" tIns="91440" rIns="91440" bIns="91440" rtlCol="0" anchor="ctr"/>
      <a:lstStyle>
        <a:defPPr algn="ctr">
          <a:defRPr sz="2400" dirty="0" smtClean="0">
            <a:solidFill>
              <a:sysClr val="windowText" lastClr="000000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9050" cap="rnd">
          <a:solidFill>
            <a:schemeClr val="accent4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noAutofit/>
      </a:bodyPr>
      <a:lstStyle>
        <a:defPPr algn="ctr">
          <a:defRPr sz="2400" dirty="0" smtClean="0">
            <a:effectLst>
              <a:outerShdw blurRad="114300" dist="38100" dir="2700000" algn="tl">
                <a:srgbClr val="000000">
                  <a:alpha val="77000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LC PPT 07-13 16x9 Template Master (3-2014).pptx" id="{BF497D4A-D7A3-4BBC-BB9D-355F9FB03DEA}" vid="{D3A07EBD-781C-490E-86DD-5CFEC1D2B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TLC PPT 07-13 16x9 Template Master (3-2014)</Template>
  <TotalTime>0</TotalTime>
  <Words>34</Words>
  <Application>Microsoft Office PowerPoint</Application>
  <PresentationFormat>Custom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Broadway</vt:lpstr>
      <vt:lpstr>Calibri</vt:lpstr>
      <vt:lpstr>Century Gothic</vt:lpstr>
      <vt:lpstr>2016 New Year PPT Template</vt:lpstr>
      <vt:lpstr>PowerPoint Presentation</vt:lpstr>
      <vt:lpstr>Title Here</vt:lpstr>
      <vt:lpstr>Section Divider</vt:lpstr>
      <vt:lpstr>Broadway Bold 54 pt.</vt:lpstr>
    </vt:vector>
  </TitlesOfParts>
  <Manager/>
  <Company/>
  <LinksUpToDate>false</LinksUpToDate>
  <SharedDoc>false</SharedDoc>
  <HyperlinkBase>www.tlccreative.com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New Year PPT Template</dc:title>
  <dc:creator/>
  <dc:description>PowerPoint Design By:
TLC Creative Services, Inc.
www.tlccreative.com</dc:description>
  <cp:lastModifiedBy/>
  <cp:revision>1</cp:revision>
  <dcterms:created xsi:type="dcterms:W3CDTF">2014-12-03T23:55:52Z</dcterms:created>
  <dcterms:modified xsi:type="dcterms:W3CDTF">2015-12-22T16:59:18Z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6809508</vt:lpwstr>
  </property>
  <property fmtid="{D5CDD505-2E9C-101B-9397-08002B2CF9AE}" pid="3" name="NXPowerLiteSettings">
    <vt:lpwstr>F94006B004C800</vt:lpwstr>
  </property>
  <property fmtid="{D5CDD505-2E9C-101B-9397-08002B2CF9AE}" pid="4" name="NXPowerLiteVersion">
    <vt:lpwstr>D6.2.4</vt:lpwstr>
  </property>
</Properties>
</file>