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9" r:id="rId2"/>
    <p:sldId id="260" r:id="rId3"/>
    <p:sldId id="265" r:id="rId4"/>
    <p:sldId id="271" r:id="rId5"/>
    <p:sldId id="261" r:id="rId6"/>
  </p:sldIdLst>
  <p:sldSz cx="12192000" cy="6858000"/>
  <p:notesSz cx="7010400" cy="9296400"/>
  <p:custDataLst>
    <p:tags r:id="rId9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E4445"/>
    <a:srgbClr val="A00001"/>
    <a:srgbClr val="E43562"/>
    <a:srgbClr val="4B1316"/>
    <a:srgbClr val="4E4043"/>
    <a:srgbClr val="FD5546"/>
    <a:srgbClr val="FB6281"/>
    <a:srgbClr val="740F29"/>
    <a:srgbClr val="8AA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5078" autoAdjust="0"/>
  </p:normalViewPr>
  <p:slideViewPr>
    <p:cSldViewPr snapToGrid="0">
      <p:cViewPr varScale="1">
        <p:scale>
          <a:sx n="91" d="100"/>
          <a:sy n="91" d="100"/>
        </p:scale>
        <p:origin x="29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CA399-8879-45CA-8AF5-689E20F024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431759" y="2009274"/>
            <a:ext cx="10760242" cy="3597442"/>
          </a:xfrm>
          <a:prstGeom prst="rect">
            <a:avLst/>
          </a:prstGeom>
          <a:gradFill>
            <a:gsLst>
              <a:gs pos="17000">
                <a:schemeClr val="bg1">
                  <a:lumMod val="95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/>
          </p:cNvSpPr>
          <p:nvPr userDrawn="1"/>
        </p:nvSpPr>
        <p:spPr>
          <a:xfrm>
            <a:off x="0" y="6646661"/>
            <a:ext cx="12191999" cy="211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130424"/>
            <a:ext cx="12192000" cy="33319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80000">
                <a:schemeClr val="accent1">
                  <a:alpha val="56000"/>
                </a:schemeClr>
              </a:gs>
              <a:gs pos="0">
                <a:schemeClr val="tx1">
                  <a:lumMod val="65000"/>
                  <a:lumOff val="35000"/>
                  <a:alpha val="0"/>
                </a:schemeClr>
              </a:gs>
              <a:gs pos="22000">
                <a:schemeClr val="accent1">
                  <a:alpha val="56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79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0161-AD60-46B3-9EB6-2CCC134AE80A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5973" y="4343400"/>
            <a:ext cx="9292571" cy="990104"/>
          </a:xfrm>
        </p:spPr>
        <p:txBody>
          <a:bodyPr rIns="0" bIns="0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2"/>
                </a:solidFill>
                <a:effectLst>
                  <a:outerShdw blurRad="381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5973" y="2130426"/>
            <a:ext cx="9292571" cy="2092658"/>
          </a:xfrm>
        </p:spPr>
        <p:txBody>
          <a:bodyPr rIns="0" anchor="b"/>
          <a:lstStyle>
            <a:lvl1pPr algn="ctr">
              <a:defRPr sz="6000" baseline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23" name="Rectangle 22"/>
          <p:cNvSpPr>
            <a:spLocks/>
          </p:cNvSpPr>
          <p:nvPr userDrawn="1"/>
        </p:nvSpPr>
        <p:spPr>
          <a:xfrm>
            <a:off x="0" y="1"/>
            <a:ext cx="12191999" cy="1437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4764" y="1479884"/>
            <a:ext cx="6890759" cy="4981073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34797" y="1479884"/>
            <a:ext cx="3830204" cy="4981073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 smtClean="0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994-88D7-491A-ACE5-F3710C686223}" type="datetime1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4" y="264038"/>
            <a:ext cx="10790239" cy="98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">
                <a:schemeClr val="bg1">
                  <a:lumMod val="95000"/>
                </a:schemeClr>
              </a:gs>
              <a:gs pos="0">
                <a:schemeClr val="bg1">
                  <a:alpha val="0"/>
                </a:schemeClr>
              </a:gs>
              <a:gs pos="94000">
                <a:srgbClr val="F2F2F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6646661"/>
            <a:ext cx="12191999" cy="211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0" y="1"/>
            <a:ext cx="12191999" cy="1437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5AA17-439C-4346-9469-23CF91C95837}" type="datetime1">
              <a:rPr lang="en-US" smtClean="0"/>
              <a:t>2/4/2016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613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/>
          </p:cNvSpPr>
          <p:nvPr userDrawn="1"/>
        </p:nvSpPr>
        <p:spPr>
          <a:xfrm>
            <a:off x="0" y="6646661"/>
            <a:ext cx="12191999" cy="211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1"/>
            <a:ext cx="12191999" cy="1437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31759" y="2322095"/>
            <a:ext cx="10760242" cy="2971800"/>
          </a:xfrm>
          <a:prstGeom prst="rect">
            <a:avLst/>
          </a:prstGeom>
          <a:gradFill>
            <a:gsLst>
              <a:gs pos="17000">
                <a:schemeClr val="bg1">
                  <a:lumMod val="95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635398"/>
            <a:ext cx="12191999" cy="233601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80000">
                <a:schemeClr val="accent1">
                  <a:alpha val="56000"/>
                </a:schemeClr>
              </a:gs>
              <a:gs pos="0">
                <a:schemeClr val="tx1">
                  <a:lumMod val="65000"/>
                  <a:lumOff val="35000"/>
                  <a:alpha val="0"/>
                </a:schemeClr>
              </a:gs>
              <a:gs pos="22000">
                <a:schemeClr val="accent1">
                  <a:alpha val="56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79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08145" y="4126832"/>
            <a:ext cx="8656856" cy="844581"/>
          </a:xfrm>
        </p:spPr>
        <p:txBody>
          <a:bodyPr rIns="91440" bIns="91440"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2"/>
                </a:solidFill>
                <a:effectLst>
                  <a:outerShdw blurRad="38100" dist="25400" dir="2700000" algn="tl">
                    <a:srgbClr val="000000">
                      <a:alpha val="75000"/>
                    </a:srgbClr>
                  </a:outerShdw>
                </a:effectLst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E87-B3CF-4004-AD98-76172EB2A794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04937" y="2755231"/>
            <a:ext cx="8655998" cy="137159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3043986" y="156413"/>
            <a:ext cx="6436894" cy="6436894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Rectangle 17"/>
          <p:cNvSpPr>
            <a:spLocks/>
          </p:cNvSpPr>
          <p:nvPr userDrawn="1"/>
        </p:nvSpPr>
        <p:spPr>
          <a:xfrm>
            <a:off x="0" y="6646661"/>
            <a:ext cx="12191999" cy="211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 userDrawn="1"/>
        </p:nvSpPr>
        <p:spPr>
          <a:xfrm>
            <a:off x="0" y="1"/>
            <a:ext cx="12191999" cy="1437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87A7-6550-4887-BC5C-39C44035C0D0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039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88C-A55E-4565-ADAD-D002DD18D8EF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66F2-FFD8-4701-BBDB-1A1ED00FE2C5}" type="datetime1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3A2-D718-4B6A-8AEE-00C3F5233214}" type="datetime1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4764" y="264037"/>
            <a:ext cx="10790239" cy="98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74762" y="1467852"/>
            <a:ext cx="5261058" cy="5070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 smtClean="0"/>
              <a:t>Add left column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03943" y="1467852"/>
            <a:ext cx="5261058" cy="5070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 smtClean="0"/>
              <a:t>Add right column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064-6B60-4A21-8CA1-D8A71A62A45D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74762" y="1958154"/>
            <a:ext cx="5261058" cy="45804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 smtClean="0"/>
              <a:t>Add bullet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03943" y="1958154"/>
            <a:ext cx="5261058" cy="45804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 smtClean="0"/>
              <a:t>Add bullet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4764" y="264038"/>
            <a:ext cx="10790239" cy="98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74760" y="1395468"/>
            <a:ext cx="5261060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 smtClean="0"/>
              <a:t>Add column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03945" y="1395468"/>
            <a:ext cx="5261056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 smtClean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6629-5C8B-4DF9-B7DC-484BAFBE5A78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4764" y="264038"/>
            <a:ext cx="10790239" cy="987250"/>
          </a:xfrm>
        </p:spPr>
        <p:txBody>
          <a:bodyPr anchor="ctr"/>
          <a:lstStyle>
            <a:lvl1pPr algn="l">
              <a:defRPr sz="4000" b="0" baseline="0"/>
            </a:lvl1pPr>
          </a:lstStyle>
          <a:p>
            <a:r>
              <a:rPr lang="en-US" dirty="0" smtClean="0"/>
              <a:t>Add title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7290" y="1467852"/>
            <a:ext cx="7140935" cy="505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74763" y="1467852"/>
            <a:ext cx="3345925" cy="5053263"/>
          </a:xfr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 smtClean="0"/>
              <a:t>Add sub-title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F62-52E3-4B6A-8F73-3CCCE3D7E4DE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287384"/>
            <a:ext cx="12192000" cy="5570616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0" y="6646661"/>
            <a:ext cx="12191999" cy="211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29370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tx1">
                  <a:lumMod val="65000"/>
                  <a:lumOff val="35000"/>
                  <a:alpha val="0"/>
                </a:schemeClr>
              </a:gs>
              <a:gs pos="10000">
                <a:schemeClr val="accent1">
                  <a:alpha val="81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79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1274764" y="264038"/>
            <a:ext cx="10790238" cy="987250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/>
          <a:p>
            <a:r>
              <a:rPr lang="en-US" dirty="0" smtClean="0"/>
              <a:t>Add </a:t>
            </a:r>
            <a:br>
              <a:rPr lang="en-US" dirty="0" smtClean="0"/>
            </a:br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764" y="1467853"/>
            <a:ext cx="10790235" cy="507228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Rectangle 16"/>
          <p:cNvSpPr>
            <a:spLocks/>
          </p:cNvSpPr>
          <p:nvPr userDrawn="1"/>
        </p:nvSpPr>
        <p:spPr>
          <a:xfrm>
            <a:off x="0" y="1"/>
            <a:ext cx="12191999" cy="1437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lvl="0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7873" y="6646661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24D34C-BB4B-4FA1-9F33-AB440ACE3CD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151660" y="6646661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Reserved for My Valentine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568545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0" r:id="rId4"/>
    <p:sldLayoutId id="2147483654" r:id="rId5"/>
    <p:sldLayoutId id="2147483655" r:id="rId6"/>
    <p:sldLayoutId id="2147483652" r:id="rId7"/>
    <p:sldLayoutId id="2147483653" r:id="rId8"/>
    <p:sldLayoutId id="2147483661" r:id="rId9"/>
    <p:sldLayoutId id="2147483657" r:id="rId10"/>
    <p:sldLayoutId id="2147483660" r:id="rId11"/>
  </p:sldLayoutIdLst>
  <p:transition spd="med">
    <p:wipe dir="r"/>
  </p:transition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effectLst>
            <a:outerShdw blurRad="38100" dist="254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200"/>
        </a:spcBef>
        <a:buSzPct val="75000"/>
        <a:buFontTx/>
        <a:buBlip>
          <a:blip r:embed="rId14"/>
        </a:buBlip>
        <a:defRPr sz="2800" kern="1200">
          <a:solidFill>
            <a:schemeClr val="accent3"/>
          </a:solidFill>
          <a:effectLst/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effectLst/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effectLst/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effectLst/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tabLst/>
        <a:defRPr sz="1600" kern="1200">
          <a:solidFill>
            <a:schemeClr val="accent5"/>
          </a:solidFill>
          <a:effectLst/>
          <a:latin typeface="+mn-lt"/>
          <a:ea typeface="+mn-ea"/>
          <a:cs typeface="+mn-cs"/>
        </a:defRPr>
      </a:lvl5pPr>
      <a:lvl6pPr marL="1828754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 baseline="0">
          <a:solidFill>
            <a:schemeClr val="accent5"/>
          </a:solidFill>
          <a:effectLst/>
          <a:latin typeface="+mn-lt"/>
          <a:ea typeface="+mn-ea"/>
          <a:cs typeface="+mn-cs"/>
        </a:defRPr>
      </a:lvl6pPr>
      <a:lvl7pPr marL="2133547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 baseline="0">
          <a:solidFill>
            <a:schemeClr val="accent5"/>
          </a:solidFill>
          <a:effectLst/>
          <a:latin typeface="+mn-lt"/>
          <a:ea typeface="+mn-ea"/>
          <a:cs typeface="+mn-cs"/>
        </a:defRPr>
      </a:lvl7pPr>
      <a:lvl8pPr marL="2438339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 baseline="0">
          <a:solidFill>
            <a:schemeClr val="accent5"/>
          </a:solidFill>
          <a:effectLst/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 baseline="0">
          <a:solidFill>
            <a:schemeClr val="accent5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9969-4B61-4F7A-8694-32805BA4FCB8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250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C182-A664-4453-99B6-5A1088DEEE03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A5BE-FAE9-4CA5-B7C6-79B5BCFF8CC9}" type="datetime1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Divider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26296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668838">
            <a:off x="776232" y="2289449"/>
            <a:ext cx="10600624" cy="2154436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FULL FRAME BACKGROUND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F021D-D609-45AD-9137-48B6E47989EB}" type="datetime1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95701-3067-48B4-ACC8-8F90D08E30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7799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Titling 40 </a:t>
            </a:r>
            <a:r>
              <a:rPr lang="en-US" dirty="0" smtClean="0"/>
              <a:t>pt.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Constantia 28 pt.</a:t>
            </a:r>
          </a:p>
          <a:p>
            <a:pPr lvl="1"/>
            <a:r>
              <a:rPr lang="en-US" dirty="0"/>
              <a:t>Constantia </a:t>
            </a:r>
            <a:r>
              <a:rPr lang="en-US" dirty="0" smtClean="0"/>
              <a:t>24 pt.</a:t>
            </a:r>
          </a:p>
          <a:p>
            <a:pPr lvl="2"/>
            <a:r>
              <a:rPr lang="en-US" dirty="0"/>
              <a:t>Constantia </a:t>
            </a:r>
            <a:r>
              <a:rPr lang="en-US" dirty="0" smtClean="0"/>
              <a:t>20 pt.</a:t>
            </a:r>
          </a:p>
          <a:p>
            <a:pPr lvl="3"/>
            <a:r>
              <a:rPr lang="en-US" dirty="0"/>
              <a:t>Constantia </a:t>
            </a:r>
            <a:r>
              <a:rPr lang="en-US" dirty="0" smtClean="0"/>
              <a:t>18 pt.</a:t>
            </a:r>
          </a:p>
          <a:p>
            <a:r>
              <a:rPr lang="en-US" dirty="0"/>
              <a:t>Bullet text is </a:t>
            </a:r>
            <a:r>
              <a:rPr lang="en-US" dirty="0" smtClean="0"/>
              <a:t>sentence </a:t>
            </a:r>
            <a:r>
              <a:rPr lang="en-US" dirty="0"/>
              <a:t>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370E-0896-43FF-A4A7-0AC724E1AAD5}" type="datetime1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Reserved for My Valentine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alentines Template">
  <a:themeElements>
    <a:clrScheme name="Valentines">
      <a:dk1>
        <a:sysClr val="windowText" lastClr="000000"/>
      </a:dk1>
      <a:lt1>
        <a:sysClr val="window" lastClr="FFFFFF"/>
      </a:lt1>
      <a:dk2>
        <a:srgbClr val="3F3F3F"/>
      </a:dk2>
      <a:lt2>
        <a:srgbClr val="F3DAC1"/>
      </a:lt2>
      <a:accent1>
        <a:srgbClr val="E43562"/>
      </a:accent1>
      <a:accent2>
        <a:srgbClr val="8AA340"/>
      </a:accent2>
      <a:accent3>
        <a:srgbClr val="A00001"/>
      </a:accent3>
      <a:accent4>
        <a:srgbClr val="FF9933"/>
      </a:accent4>
      <a:accent5>
        <a:srgbClr val="FE4445"/>
      </a:accent5>
      <a:accent6>
        <a:srgbClr val="7F7F7F"/>
      </a:accent6>
      <a:hlink>
        <a:srgbClr val="E43562"/>
      </a:hlink>
      <a:folHlink>
        <a:srgbClr val="EE85A0"/>
      </a:folHlink>
    </a:clrScheme>
    <a:fontScheme name="Valentines">
      <a:majorFont>
        <a:latin typeface="Felix Titling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21920" tIns="60960" rIns="121920" bIns="60960" rtlCol="0" anchor="ctr"/>
      <a:lstStyle>
        <a:defPPr algn="ctr"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121920" tIns="60960" rIns="121920" bIns="60960" rtlCol="0">
        <a:spAutoFit/>
      </a:bodyPr>
      <a:lstStyle>
        <a:defPPr algn="ctr">
          <a:defRPr sz="2400" dirty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lentines_Template.potx" id="{5C7A18D9-E9B7-4AF1-A704-097253CCB184}" vid="{B51A277F-5205-428F-8A50-0387354532FE}"/>
    </a:ext>
  </a:extLst>
</a:theme>
</file>

<file path=ppt/theme/theme2.xml><?xml version="1.0" encoding="utf-8"?>
<a:theme xmlns:a="http://schemas.openxmlformats.org/drawingml/2006/main" name="Office Theme">
  <a:themeElements>
    <a:clrScheme name="Valentines">
      <a:dk1>
        <a:sysClr val="windowText" lastClr="000000"/>
      </a:dk1>
      <a:lt1>
        <a:sysClr val="window" lastClr="FFFFFF"/>
      </a:lt1>
      <a:dk2>
        <a:srgbClr val="3F3F3F"/>
      </a:dk2>
      <a:lt2>
        <a:srgbClr val="F3DAC1"/>
      </a:lt2>
      <a:accent1>
        <a:srgbClr val="E43562"/>
      </a:accent1>
      <a:accent2>
        <a:srgbClr val="8AA340"/>
      </a:accent2>
      <a:accent3>
        <a:srgbClr val="A00001"/>
      </a:accent3>
      <a:accent4>
        <a:srgbClr val="FF9933"/>
      </a:accent4>
      <a:accent5>
        <a:srgbClr val="FE4445"/>
      </a:accent5>
      <a:accent6>
        <a:srgbClr val="7F7F7F"/>
      </a:accent6>
      <a:hlink>
        <a:srgbClr val="E43562"/>
      </a:hlink>
      <a:folHlink>
        <a:srgbClr val="EE85A0"/>
      </a:folHlink>
    </a:clrScheme>
    <a:fontScheme name="Valentines">
      <a:majorFont>
        <a:latin typeface="Felix Titling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alentines">
      <a:dk1>
        <a:sysClr val="windowText" lastClr="000000"/>
      </a:dk1>
      <a:lt1>
        <a:sysClr val="window" lastClr="FFFFFF"/>
      </a:lt1>
      <a:dk2>
        <a:srgbClr val="3F3F3F"/>
      </a:dk2>
      <a:lt2>
        <a:srgbClr val="F3DAC1"/>
      </a:lt2>
      <a:accent1>
        <a:srgbClr val="E43562"/>
      </a:accent1>
      <a:accent2>
        <a:srgbClr val="8AA340"/>
      </a:accent2>
      <a:accent3>
        <a:srgbClr val="A00001"/>
      </a:accent3>
      <a:accent4>
        <a:srgbClr val="FF9933"/>
      </a:accent4>
      <a:accent5>
        <a:srgbClr val="FE4445"/>
      </a:accent5>
      <a:accent6>
        <a:srgbClr val="7F7F7F"/>
      </a:accent6>
      <a:hlink>
        <a:srgbClr val="E43562"/>
      </a:hlink>
      <a:folHlink>
        <a:srgbClr val="EE85A0"/>
      </a:folHlink>
    </a:clrScheme>
    <a:fontScheme name="Valentines">
      <a:majorFont>
        <a:latin typeface="Felix Titling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Valentines_Template</Template>
  <TotalTime>0</TotalTime>
  <Words>70</Words>
  <Application>Microsoft Office PowerPoint</Application>
  <PresentationFormat>Widescreen</PresentationFormat>
  <Paragraphs>28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Constantia</vt:lpstr>
      <vt:lpstr>Felix Titling</vt:lpstr>
      <vt:lpstr>Valentines Template</vt:lpstr>
      <vt:lpstr>PowerPoint Presentation</vt:lpstr>
      <vt:lpstr>Title Here</vt:lpstr>
      <vt:lpstr>Section Divider Layout</vt:lpstr>
      <vt:lpstr>PowerPoint Presentation</vt:lpstr>
      <vt:lpstr>Felix Titling 40 pt. </vt:lpstr>
    </vt:vector>
  </TitlesOfParts>
  <Manager/>
  <Company/>
  <LinksUpToDate>false</LinksUpToDate>
  <SharedDoc>false</SharedDoc>
  <HyperlinkBase>www.tlccreative.com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>PowerPoint Template Design By:
TLC Creative Services, Inc.
www.tlccreative.com</dc:description>
  <cp:lastModifiedBy/>
  <cp:revision>1</cp:revision>
  <dcterms:created xsi:type="dcterms:W3CDTF">2016-02-04T01:20:16Z</dcterms:created>
  <dcterms:modified xsi:type="dcterms:W3CDTF">2016-02-04T18:47:22Z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1800002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D7.0.1</vt:lpwstr>
  </property>
</Properties>
</file>