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0" r:id="rId2"/>
    <p:sldId id="260" r:id="rId3"/>
    <p:sldId id="265" r:id="rId4"/>
    <p:sldId id="261" r:id="rId5"/>
  </p:sldIdLst>
  <p:sldSz cx="12192000" cy="6858000"/>
  <p:notesSz cx="7010400" cy="9296400"/>
  <p:custDataLst>
    <p:tags r:id="rId8"/>
  </p:custDataLst>
  <p:defaultTextStyle>
    <a:defPPr>
      <a:defRPr lang="en-US"/>
    </a:defPPr>
    <a:lvl1pPr marL="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151"/>
    <a:srgbClr val="8064A2"/>
    <a:srgbClr val="A5C563"/>
    <a:srgbClr val="1E997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5078" autoAdjust="0"/>
  </p:normalViewPr>
  <p:slideViewPr>
    <p:cSldViewPr snapToGrid="0">
      <p:cViewPr varScale="1">
        <p:scale>
          <a:sx n="107" d="100"/>
          <a:sy n="107" d="100"/>
        </p:scale>
        <p:origin x="6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6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26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33272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587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73888" y="197549"/>
            <a:ext cx="6027971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371" y="8739584"/>
            <a:ext cx="1045718" cy="39251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3176727-6A19-4DE8-B47E-7FD6EA47E672}" type="datetimeFigureOut">
              <a:rPr lang="en-US" smtClean="0"/>
              <a:t>3/4/2016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6913"/>
            <a:ext cx="3959225" cy="2227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3888" y="2998089"/>
            <a:ext cx="6426200" cy="5601081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22350" y="8738615"/>
            <a:ext cx="4615181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203" y="8738615"/>
            <a:ext cx="518966" cy="3934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5BBE4E-8AFD-45B3-8A52-6FC96354F41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4194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720293" y="8749269"/>
            <a:ext cx="0" cy="3873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3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9C13A5-511F-4D4F-B778-6AB8785834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6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17073" y="230819"/>
            <a:ext cx="9623394" cy="1239206"/>
          </a:xfrm>
        </p:spPr>
        <p:txBody>
          <a:bodyPr rIns="0" anchor="b"/>
          <a:lstStyle>
            <a:lvl1pPr algn="r">
              <a:defRPr sz="440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17073" y="1544716"/>
            <a:ext cx="9623393" cy="807868"/>
          </a:xfrm>
        </p:spPr>
        <p:txBody>
          <a:bodyPr rIns="0" bIns="0"/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4CC1-B6C5-4AC4-A631-BA77E8C4304F}" type="datetime1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9706" y="6646661"/>
            <a:ext cx="10521014" cy="211339"/>
          </a:xfr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0720" y="6646661"/>
            <a:ext cx="469680" cy="211339"/>
          </a:xfrm>
        </p:spPr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8277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97290" y="273052"/>
            <a:ext cx="7140935" cy="59658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17609" y="1368649"/>
            <a:ext cx="4303079" cy="4870226"/>
          </a:xfr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sub-title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04507-0909-42D4-AED3-49DF6A4463EA}" type="datetime1">
              <a:rPr lang="en-US" smtClean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0500" y="259128"/>
            <a:ext cx="4706790" cy="8856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6492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2" y="1315166"/>
            <a:ext cx="7975021" cy="4923709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3751"/>
            </a:lvl2pPr>
            <a:lvl3pPr marL="1219170" indent="0">
              <a:buNone/>
              <a:defRPr sz="3167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34797" y="1315166"/>
            <a:ext cx="3830204" cy="4923709"/>
          </a:xfrm>
        </p:spPr>
        <p:txBody>
          <a:bodyPr/>
          <a:lstStyle>
            <a:lvl1pPr marL="0" indent="0">
              <a:buNone/>
              <a:defRPr sz="2800"/>
            </a:lvl1pPr>
            <a:lvl2pPr marL="609585" indent="0">
              <a:buNone/>
              <a:defRPr sz="1584"/>
            </a:lvl2pPr>
            <a:lvl3pPr marL="1219170" indent="0">
              <a:buNone/>
              <a:defRPr sz="1333"/>
            </a:lvl3pPr>
            <a:lvl4pPr marL="1828754" indent="0">
              <a:buNone/>
              <a:defRPr sz="1167"/>
            </a:lvl4pPr>
            <a:lvl5pPr marL="2438339" indent="0">
              <a:buNone/>
              <a:defRPr sz="1167"/>
            </a:lvl5pPr>
            <a:lvl6pPr marL="3047924" indent="0">
              <a:buNone/>
              <a:defRPr sz="1167"/>
            </a:lvl6pPr>
            <a:lvl7pPr marL="3657509" indent="0">
              <a:buNone/>
              <a:defRPr sz="1167"/>
            </a:lvl7pPr>
            <a:lvl8pPr marL="4267093" indent="0">
              <a:buNone/>
              <a:defRPr sz="1167"/>
            </a:lvl8pPr>
            <a:lvl9pPr marL="4876678" indent="0">
              <a:buNone/>
              <a:defRPr sz="1167"/>
            </a:lvl9pPr>
          </a:lstStyle>
          <a:p>
            <a:pPr lvl="0"/>
            <a:r>
              <a:rPr lang="en-US" dirty="0"/>
              <a:t>Add description text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FB2D0-420A-44EF-9B1D-2D4C8E5C0705}" type="datetime1">
              <a:rPr lang="en-US" smtClean="0"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854809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01512" y="5406298"/>
            <a:ext cx="6885936" cy="981219"/>
          </a:xfrm>
        </p:spPr>
        <p:txBody>
          <a:bodyPr rIns="91440" bIns="91440" anchor="t"/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09585" indent="0">
              <a:buNone/>
              <a:defRPr sz="241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subtitle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9432-FD67-43DC-ACCC-A06878508DAA}" type="datetime1">
              <a:rPr lang="en-US" smtClean="0"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9706" y="6646661"/>
            <a:ext cx="10522318" cy="211339"/>
          </a:xfr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2024" y="6646661"/>
            <a:ext cx="469680" cy="211339"/>
          </a:xfrm>
        </p:spPr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98129" y="4051502"/>
            <a:ext cx="6885254" cy="119786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29211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5519" y="508973"/>
            <a:ext cx="5181602" cy="3300054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15200" y="1798604"/>
            <a:ext cx="4876800" cy="50593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98288-0599-4BAD-9122-E3D44E6F2838}" type="datetime1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9706" y="6646661"/>
            <a:ext cx="10522318" cy="211339"/>
          </a:xfrm>
        </p:spPr>
        <p:txBody>
          <a:bodyPr/>
          <a:lstStyle/>
          <a:p>
            <a:r>
              <a:rPr lang="en-US" dirty="0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22024" y="6646661"/>
            <a:ext cx="469680" cy="211339"/>
          </a:xfrm>
        </p:spPr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33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3CE1-6BB5-4247-9D49-F75E076D4AB3}" type="datetime1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178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ABFDF-9AEA-4156-B696-2F767EA58274}" type="datetime1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3971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61CF9-843F-401B-9409-D12415170276}" type="datetime1">
              <a:rPr lang="en-US" smtClean="0"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99706" y="6646661"/>
            <a:ext cx="10522318" cy="211339"/>
          </a:xfrm>
        </p:spPr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22024" y="6646661"/>
            <a:ext cx="469680" cy="211339"/>
          </a:xfrm>
        </p:spPr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515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E483-C4F3-461B-A8C7-829CAC487A44}" type="datetime1">
              <a:rPr lang="en-US" smtClean="0"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48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90502" y="1317352"/>
            <a:ext cx="5806440" cy="5221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left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58562" y="1317352"/>
            <a:ext cx="5806440" cy="5221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417"/>
            </a:lvl6pPr>
            <a:lvl7pPr>
              <a:defRPr sz="2417"/>
            </a:lvl7pPr>
            <a:lvl8pPr>
              <a:defRPr sz="2417"/>
            </a:lvl8pPr>
            <a:lvl9pPr>
              <a:defRPr sz="2417"/>
            </a:lvl9pPr>
          </a:lstStyle>
          <a:p>
            <a:pPr lvl="0"/>
            <a:r>
              <a:rPr lang="en-US" dirty="0"/>
              <a:t>Add right column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4E11F-9B36-4684-AFDA-E6FC9878EE5E}" type="datetime1">
              <a:rPr lang="en-US" smtClean="0"/>
              <a:t>3/4/2016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909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0502" y="1775011"/>
            <a:ext cx="5806440" cy="4763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58562" y="1775011"/>
            <a:ext cx="5806440" cy="4763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 dirty="0"/>
              <a:t>Add bullet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0500" y="1240849"/>
            <a:ext cx="5806442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 baseline="0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58562" y="1240849"/>
            <a:ext cx="5806438" cy="454601"/>
          </a:xfrm>
        </p:spPr>
        <p:txBody>
          <a:bodyPr rIns="91440" bIns="0" anchor="b"/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17" b="1"/>
            </a:lvl3pPr>
            <a:lvl4pPr marL="1828754" indent="0">
              <a:buNone/>
              <a:defRPr sz="2167" b="1"/>
            </a:lvl4pPr>
            <a:lvl5pPr marL="2438339" indent="0">
              <a:buNone/>
              <a:defRPr sz="2167" b="1"/>
            </a:lvl5pPr>
            <a:lvl6pPr marL="3047924" indent="0">
              <a:buNone/>
              <a:defRPr sz="2167" b="1"/>
            </a:lvl6pPr>
            <a:lvl7pPr marL="3657509" indent="0">
              <a:buNone/>
              <a:defRPr sz="2167" b="1"/>
            </a:lvl7pPr>
            <a:lvl8pPr marL="4267093" indent="0">
              <a:buNone/>
              <a:defRPr sz="2167" b="1"/>
            </a:lvl8pPr>
            <a:lvl9pPr marL="4876678" indent="0">
              <a:buNone/>
              <a:defRPr sz="2167" b="1"/>
            </a:lvl9pPr>
          </a:lstStyle>
          <a:p>
            <a:pPr lvl="0"/>
            <a:r>
              <a:rPr lang="en-US" dirty="0"/>
              <a:t>Add column title here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A0ECD-EF7B-4309-978C-2A3724459A15}" type="datetime1">
              <a:rPr lang="en-US" smtClean="0"/>
              <a:t>3/4/2016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information statement (go to INSERT&gt;&gt;HEADER &amp; FOOTER)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0343F-D056-4E24-BE3D-A305BDC1A2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87397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259128"/>
            <a:ext cx="11874500" cy="885681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en-US" dirty="0"/>
              <a:t>Add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720" y="1316183"/>
            <a:ext cx="11874280" cy="5223954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873" y="6646661"/>
            <a:ext cx="1011833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l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02A9E192-4D4D-47E0-AF99-0B11945170AD}" type="datetime1">
              <a:rPr lang="en-US" smtClean="0"/>
              <a:t>3/4/2016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9706" y="6646661"/>
            <a:ext cx="8528829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ct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Confidential information statement (go to INSERT&gt;&gt;HEADER &amp; FOOTER)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28534" y="6646661"/>
            <a:ext cx="469680" cy="211339"/>
          </a:xfrm>
          <a:prstGeom prst="rect">
            <a:avLst/>
          </a:prstGeom>
        </p:spPr>
        <p:txBody>
          <a:bodyPr vert="horz" lIns="0" tIns="0" rIns="0" bIns="45720" rtlCol="0" anchor="b"/>
          <a:lstStyle>
            <a:lvl1pPr algn="r">
              <a:lnSpc>
                <a:spcPct val="80000"/>
              </a:lnSpc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4F90343F-D056-4E24-BE3D-A305BDC1A2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50" r:id="rId4"/>
    <p:sldLayoutId id="2147483654" r:id="rId5"/>
    <p:sldLayoutId id="2147483663" r:id="rId6"/>
    <p:sldLayoutId id="2147483655" r:id="rId7"/>
    <p:sldLayoutId id="2147483652" r:id="rId8"/>
    <p:sldLayoutId id="2147483653" r:id="rId9"/>
    <p:sldLayoutId id="2147483661" r:id="rId10"/>
    <p:sldLayoutId id="2147483657" r:id="rId11"/>
  </p:sldLayoutIdLst>
  <p:transition>
    <p:fade/>
  </p:transition>
  <p:hf sldNum="0" hdr="0" ftr="0" dt="0"/>
  <p:txStyles>
    <p:titleStyle>
      <a:lvl1pPr algn="l" defTabSz="1219170" rtl="0" eaLnBrk="1" latinLnBrk="0" hangingPunct="1">
        <a:lnSpc>
          <a:spcPct val="80000"/>
        </a:lnSpc>
        <a:spcBef>
          <a:spcPct val="0"/>
        </a:spcBef>
        <a:buNone/>
        <a:defRPr sz="4000" b="1" kern="1200" cap="none" baseline="0">
          <a:gradFill>
            <a:gsLst>
              <a:gs pos="78000">
                <a:srgbClr val="1E9975"/>
              </a:gs>
              <a:gs pos="0">
                <a:srgbClr val="A5C563"/>
              </a:gs>
            </a:gsLst>
            <a:lin ang="5400000" scaled="1"/>
          </a:gradFill>
          <a:latin typeface="+mj-lt"/>
          <a:ea typeface="+mj-ea"/>
          <a:cs typeface="+mj-cs"/>
        </a:defRPr>
      </a:lvl1pPr>
    </p:titleStyle>
    <p:bodyStyle>
      <a:lvl1pPr marL="274320" indent="-274320" algn="l" defTabSz="1219170" rtl="0" eaLnBrk="1" latinLnBrk="0" hangingPunct="1">
        <a:lnSpc>
          <a:spcPct val="90000"/>
        </a:lnSpc>
        <a:spcBef>
          <a:spcPts val="1200"/>
        </a:spcBef>
        <a:buClr>
          <a:schemeClr val="accent3"/>
        </a:buClr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74320" algn="l" defTabSz="1219170" rtl="0" eaLnBrk="1" latinLnBrk="0" hangingPunct="1">
        <a:lnSpc>
          <a:spcPct val="90000"/>
        </a:lnSpc>
        <a:spcBef>
          <a:spcPts val="300"/>
        </a:spcBef>
        <a:buClr>
          <a:schemeClr val="accent4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31520" indent="-274320" algn="l" defTabSz="1219170" rtl="0" eaLnBrk="1" latinLnBrk="0" hangingPunct="1">
        <a:lnSpc>
          <a:spcPct val="90000"/>
        </a:lnSpc>
        <a:spcBef>
          <a:spcPts val="3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05840" indent="-274320" algn="l" defTabSz="121917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80160" indent="-274320" algn="l" defTabSz="121917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17320" indent="-182880" algn="l" defTabSz="121917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91640" indent="-182880" algn="l" defTabSz="121917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65960" indent="-182880" algn="l" defTabSz="121917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48840" indent="-182880" algn="l" defTabSz="1219170" rtl="0" eaLnBrk="1" latinLnBrk="0" hangingPunct="1">
        <a:lnSpc>
          <a:spcPct val="90000"/>
        </a:lnSpc>
        <a:spcBef>
          <a:spcPts val="300"/>
        </a:spcBef>
        <a:buClr>
          <a:schemeClr val="accent6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995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22912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Subtitle Here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Section Divider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72629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Bookman Old Style Bold 40 pt.</a:t>
            </a:r>
            <a:br>
              <a:rPr lang="en-US" dirty="0"/>
            </a:br>
            <a:r>
              <a:rPr lang="en-US" dirty="0"/>
              <a:t>Titles Are Capitalize Each 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Calibri light 28 pt.</a:t>
            </a:r>
          </a:p>
          <a:p>
            <a:pPr lvl="1"/>
            <a:r>
              <a:rPr lang="en-US" dirty="0"/>
              <a:t>Calibri light 24 pt.</a:t>
            </a:r>
          </a:p>
          <a:p>
            <a:pPr lvl="2"/>
            <a:r>
              <a:rPr lang="en-US" dirty="0"/>
              <a:t>Calibri light 20 pt.</a:t>
            </a:r>
          </a:p>
          <a:p>
            <a:pPr lvl="3"/>
            <a:r>
              <a:rPr lang="en-US" dirty="0"/>
              <a:t>Calibri light 18 pt.</a:t>
            </a:r>
          </a:p>
          <a:p>
            <a:r>
              <a:rPr lang="en-US" dirty="0"/>
              <a:t>Bullet text is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783572215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016 Easter 16x9">
  <a:themeElements>
    <a:clrScheme name="Easter 2016">
      <a:dk1>
        <a:sysClr val="windowText" lastClr="000000"/>
      </a:dk1>
      <a:lt1>
        <a:sysClr val="window" lastClr="FFFFFF"/>
      </a:lt1>
      <a:dk2>
        <a:srgbClr val="517A29"/>
      </a:dk2>
      <a:lt2>
        <a:srgbClr val="EEECE1"/>
      </a:lt2>
      <a:accent1>
        <a:srgbClr val="1E9975"/>
      </a:accent1>
      <a:accent2>
        <a:srgbClr val="A5C563"/>
      </a:accent2>
      <a:accent3>
        <a:srgbClr val="E0798F"/>
      </a:accent3>
      <a:accent4>
        <a:srgbClr val="65B7C7"/>
      </a:accent4>
      <a:accent5>
        <a:srgbClr val="F3CF2D"/>
      </a:accent5>
      <a:accent6>
        <a:srgbClr val="BC9B70"/>
      </a:accent6>
      <a:hlink>
        <a:srgbClr val="8064A2"/>
      </a:hlink>
      <a:folHlink>
        <a:srgbClr val="3F3151"/>
      </a:folHlink>
    </a:clrScheme>
    <a:fontScheme name="Easter 2016">
      <a:majorFont>
        <a:latin typeface="Bookman Old Style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lIns="91440" tIns="91440" rIns="91440" bIns="91440" rtlCol="0" anchor="ctr"/>
      <a:lstStyle>
        <a:defPPr algn="ctr">
          <a:defRPr sz="2400" dirty="0">
            <a:solidFill>
              <a:schemeClr val="tx1"/>
            </a:solidFill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2"/>
        </a:lnRef>
        <a:fillRef idx="0">
          <a:schemeClr val="accent2"/>
        </a:fillRef>
        <a:effectRef idx="1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121920" tIns="60960" rIns="121920" bIns="60960" rtlCol="0">
        <a:noAutofit/>
      </a:bodyPr>
      <a:lstStyle>
        <a:defPPr algn="ctr">
          <a:lnSpc>
            <a:spcPct val="85000"/>
          </a:lnSpc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6_Easter_16x9.potx" id="{F5A1C0BB-3C9F-430E-9DEE-F1179E352F55}" vid="{25A39D6F-AA09-4AF4-9F70-B57792B301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aster 2016">
      <a:majorFont>
        <a:latin typeface="Bookman Old Style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aster 2016">
      <a:majorFont>
        <a:latin typeface="Bookman Old Style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 Easter Template</Template>
  <TotalTime>0</TotalTime>
  <Words>42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Bookman Old Style</vt:lpstr>
      <vt:lpstr>Calibri Light</vt:lpstr>
      <vt:lpstr>2016 Easter 16x9</vt:lpstr>
      <vt:lpstr>PowerPoint Presentation</vt:lpstr>
      <vt:lpstr>Title Here</vt:lpstr>
      <vt:lpstr>Section Divider Layout</vt:lpstr>
      <vt:lpstr>Bookman Old Style Bold 40 pt. Titles Are Capitalize Each Word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Easter Template</dc:title>
  <dc:creator/>
  <dc:description>PowerPoint Template Design By:
TLC Creative Services, Inc.
www.tlccreative.com</dc:description>
  <cp:lastModifiedBy/>
  <cp:revision>1</cp:revision>
  <dcterms:created xsi:type="dcterms:W3CDTF">2016-02-18T00:40:10Z</dcterms:created>
  <dcterms:modified xsi:type="dcterms:W3CDTF">2016-03-04T17:03:58Z</dcterms:modified>
</cp:coreProperties>
</file>