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C12"/>
    <a:srgbClr val="19270F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8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8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1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5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6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0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0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2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5FD7A-9528-4DB8-A2BB-D1A4505FD2D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5768D-E325-45F3-AD05-9C5D8D96E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-1" y="0"/>
            <a:ext cx="12192001" cy="6858000"/>
            <a:chOff x="-20378" y="0"/>
            <a:chExt cx="13062281" cy="6858000"/>
          </a:xfrm>
        </p:grpSpPr>
        <p:sp>
          <p:nvSpPr>
            <p:cNvPr id="54" name="Rectangle 53"/>
            <p:cNvSpPr/>
            <p:nvPr/>
          </p:nvSpPr>
          <p:spPr>
            <a:xfrm flipV="1">
              <a:off x="10430754" y="0"/>
              <a:ext cx="1303077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11738826" y="0"/>
              <a:ext cx="1303077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813039" y="0"/>
              <a:ext cx="1303077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112032" y="0"/>
              <a:ext cx="1312156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210219" y="0"/>
              <a:ext cx="1303077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513296" y="0"/>
              <a:ext cx="1308072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-20378" y="0"/>
              <a:ext cx="1303077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87694" y="0"/>
              <a:ext cx="1303077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593909" y="0"/>
              <a:ext cx="1303077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01981" y="0"/>
              <a:ext cx="1303077" cy="685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/>
          <p:cNvSpPr/>
          <p:nvPr/>
        </p:nvSpPr>
        <p:spPr>
          <a:xfrm>
            <a:off x="1526849" y="1016000"/>
            <a:ext cx="9230914" cy="5549900"/>
          </a:xfrm>
          <a:custGeom>
            <a:avLst/>
            <a:gdLst>
              <a:gd name="connsiteX0" fmla="*/ 0 w 9216427"/>
              <a:gd name="connsiteY0" fmla="*/ 1386700 h 4897924"/>
              <a:gd name="connsiteX1" fmla="*/ 1386700 w 9216427"/>
              <a:gd name="connsiteY1" fmla="*/ 0 h 4897924"/>
              <a:gd name="connsiteX2" fmla="*/ 7829727 w 9216427"/>
              <a:gd name="connsiteY2" fmla="*/ 0 h 4897924"/>
              <a:gd name="connsiteX3" fmla="*/ 9216427 w 9216427"/>
              <a:gd name="connsiteY3" fmla="*/ 1386700 h 4897924"/>
              <a:gd name="connsiteX4" fmla="*/ 9216427 w 9216427"/>
              <a:gd name="connsiteY4" fmla="*/ 3511224 h 4897924"/>
              <a:gd name="connsiteX5" fmla="*/ 7829727 w 9216427"/>
              <a:gd name="connsiteY5" fmla="*/ 4897924 h 4897924"/>
              <a:gd name="connsiteX6" fmla="*/ 1386700 w 9216427"/>
              <a:gd name="connsiteY6" fmla="*/ 4897924 h 4897924"/>
              <a:gd name="connsiteX7" fmla="*/ 0 w 9216427"/>
              <a:gd name="connsiteY7" fmla="*/ 3511224 h 4897924"/>
              <a:gd name="connsiteX8" fmla="*/ 0 w 9216427"/>
              <a:gd name="connsiteY8" fmla="*/ 1386700 h 4897924"/>
              <a:gd name="connsiteX0" fmla="*/ 0 w 9216427"/>
              <a:gd name="connsiteY0" fmla="*/ 1386700 h 4897924"/>
              <a:gd name="connsiteX1" fmla="*/ 1658304 w 9216427"/>
              <a:gd name="connsiteY1" fmla="*/ 72428 h 4897924"/>
              <a:gd name="connsiteX2" fmla="*/ 7829727 w 9216427"/>
              <a:gd name="connsiteY2" fmla="*/ 0 h 4897924"/>
              <a:gd name="connsiteX3" fmla="*/ 9216427 w 9216427"/>
              <a:gd name="connsiteY3" fmla="*/ 1386700 h 4897924"/>
              <a:gd name="connsiteX4" fmla="*/ 9216427 w 9216427"/>
              <a:gd name="connsiteY4" fmla="*/ 3511224 h 4897924"/>
              <a:gd name="connsiteX5" fmla="*/ 7829727 w 9216427"/>
              <a:gd name="connsiteY5" fmla="*/ 4897924 h 4897924"/>
              <a:gd name="connsiteX6" fmla="*/ 1386700 w 9216427"/>
              <a:gd name="connsiteY6" fmla="*/ 4897924 h 4897924"/>
              <a:gd name="connsiteX7" fmla="*/ 0 w 9216427"/>
              <a:gd name="connsiteY7" fmla="*/ 3511224 h 4897924"/>
              <a:gd name="connsiteX8" fmla="*/ 0 w 9216427"/>
              <a:gd name="connsiteY8" fmla="*/ 1386700 h 4897924"/>
              <a:gd name="connsiteX0" fmla="*/ 0 w 9216427"/>
              <a:gd name="connsiteY0" fmla="*/ 1386700 h 4897924"/>
              <a:gd name="connsiteX1" fmla="*/ 1658304 w 9216427"/>
              <a:gd name="connsiteY1" fmla="*/ 72428 h 4897924"/>
              <a:gd name="connsiteX2" fmla="*/ 7829727 w 9216427"/>
              <a:gd name="connsiteY2" fmla="*/ 0 h 4897924"/>
              <a:gd name="connsiteX3" fmla="*/ 9216427 w 9216427"/>
              <a:gd name="connsiteY3" fmla="*/ 1386700 h 4897924"/>
              <a:gd name="connsiteX4" fmla="*/ 9216427 w 9216427"/>
              <a:gd name="connsiteY4" fmla="*/ 3511224 h 4897924"/>
              <a:gd name="connsiteX5" fmla="*/ 7829727 w 9216427"/>
              <a:gd name="connsiteY5" fmla="*/ 4897924 h 4897924"/>
              <a:gd name="connsiteX6" fmla="*/ 1386700 w 9216427"/>
              <a:gd name="connsiteY6" fmla="*/ 4897924 h 4897924"/>
              <a:gd name="connsiteX7" fmla="*/ 0 w 9216427"/>
              <a:gd name="connsiteY7" fmla="*/ 3511224 h 4897924"/>
              <a:gd name="connsiteX8" fmla="*/ 0 w 9216427"/>
              <a:gd name="connsiteY8" fmla="*/ 1386700 h 4897924"/>
              <a:gd name="connsiteX0" fmla="*/ 0 w 9216427"/>
              <a:gd name="connsiteY0" fmla="*/ 1314272 h 4825496"/>
              <a:gd name="connsiteX1" fmla="*/ 1658304 w 9216427"/>
              <a:gd name="connsiteY1" fmla="*/ 0 h 4825496"/>
              <a:gd name="connsiteX2" fmla="*/ 7811620 w 9216427"/>
              <a:gd name="connsiteY2" fmla="*/ 54321 h 4825496"/>
              <a:gd name="connsiteX3" fmla="*/ 9216427 w 9216427"/>
              <a:gd name="connsiteY3" fmla="*/ 1314272 h 4825496"/>
              <a:gd name="connsiteX4" fmla="*/ 9216427 w 9216427"/>
              <a:gd name="connsiteY4" fmla="*/ 3438796 h 4825496"/>
              <a:gd name="connsiteX5" fmla="*/ 7829727 w 9216427"/>
              <a:gd name="connsiteY5" fmla="*/ 4825496 h 4825496"/>
              <a:gd name="connsiteX6" fmla="*/ 1386700 w 9216427"/>
              <a:gd name="connsiteY6" fmla="*/ 4825496 h 4825496"/>
              <a:gd name="connsiteX7" fmla="*/ 0 w 9216427"/>
              <a:gd name="connsiteY7" fmla="*/ 3438796 h 4825496"/>
              <a:gd name="connsiteX8" fmla="*/ 0 w 9216427"/>
              <a:gd name="connsiteY8" fmla="*/ 1314272 h 4825496"/>
              <a:gd name="connsiteX0" fmla="*/ 0 w 9216427"/>
              <a:gd name="connsiteY0" fmla="*/ 1314272 h 4825496"/>
              <a:gd name="connsiteX1" fmla="*/ 1658304 w 9216427"/>
              <a:gd name="connsiteY1" fmla="*/ 0 h 4825496"/>
              <a:gd name="connsiteX2" fmla="*/ 7811620 w 9216427"/>
              <a:gd name="connsiteY2" fmla="*/ 54321 h 4825496"/>
              <a:gd name="connsiteX3" fmla="*/ 9216427 w 9216427"/>
              <a:gd name="connsiteY3" fmla="*/ 1314272 h 4825496"/>
              <a:gd name="connsiteX4" fmla="*/ 9216427 w 9216427"/>
              <a:gd name="connsiteY4" fmla="*/ 3438796 h 4825496"/>
              <a:gd name="connsiteX5" fmla="*/ 7829727 w 9216427"/>
              <a:gd name="connsiteY5" fmla="*/ 4825496 h 4825496"/>
              <a:gd name="connsiteX6" fmla="*/ 1386700 w 9216427"/>
              <a:gd name="connsiteY6" fmla="*/ 4825496 h 4825496"/>
              <a:gd name="connsiteX7" fmla="*/ 0 w 9216427"/>
              <a:gd name="connsiteY7" fmla="*/ 3438796 h 4825496"/>
              <a:gd name="connsiteX8" fmla="*/ 0 w 9216427"/>
              <a:gd name="connsiteY8" fmla="*/ 1314272 h 4825496"/>
              <a:gd name="connsiteX0" fmla="*/ 0 w 9216427"/>
              <a:gd name="connsiteY0" fmla="*/ 1314272 h 4825496"/>
              <a:gd name="connsiteX1" fmla="*/ 1658304 w 9216427"/>
              <a:gd name="connsiteY1" fmla="*/ 0 h 4825496"/>
              <a:gd name="connsiteX2" fmla="*/ 7567176 w 9216427"/>
              <a:gd name="connsiteY2" fmla="*/ 36214 h 4825496"/>
              <a:gd name="connsiteX3" fmla="*/ 9216427 w 9216427"/>
              <a:gd name="connsiteY3" fmla="*/ 1314272 h 4825496"/>
              <a:gd name="connsiteX4" fmla="*/ 9216427 w 9216427"/>
              <a:gd name="connsiteY4" fmla="*/ 3438796 h 4825496"/>
              <a:gd name="connsiteX5" fmla="*/ 7829727 w 9216427"/>
              <a:gd name="connsiteY5" fmla="*/ 4825496 h 4825496"/>
              <a:gd name="connsiteX6" fmla="*/ 1386700 w 9216427"/>
              <a:gd name="connsiteY6" fmla="*/ 4825496 h 4825496"/>
              <a:gd name="connsiteX7" fmla="*/ 0 w 9216427"/>
              <a:gd name="connsiteY7" fmla="*/ 3438796 h 4825496"/>
              <a:gd name="connsiteX8" fmla="*/ 0 w 9216427"/>
              <a:gd name="connsiteY8" fmla="*/ 1314272 h 4825496"/>
              <a:gd name="connsiteX0" fmla="*/ 0 w 9216427"/>
              <a:gd name="connsiteY0" fmla="*/ 1314272 h 4825496"/>
              <a:gd name="connsiteX1" fmla="*/ 1658304 w 9216427"/>
              <a:gd name="connsiteY1" fmla="*/ 0 h 4825496"/>
              <a:gd name="connsiteX2" fmla="*/ 7567176 w 9216427"/>
              <a:gd name="connsiteY2" fmla="*/ 36214 h 4825496"/>
              <a:gd name="connsiteX3" fmla="*/ 9216427 w 9216427"/>
              <a:gd name="connsiteY3" fmla="*/ 1314272 h 4825496"/>
              <a:gd name="connsiteX4" fmla="*/ 9216427 w 9216427"/>
              <a:gd name="connsiteY4" fmla="*/ 3438796 h 4825496"/>
              <a:gd name="connsiteX5" fmla="*/ 7829727 w 9216427"/>
              <a:gd name="connsiteY5" fmla="*/ 4825496 h 4825496"/>
              <a:gd name="connsiteX6" fmla="*/ 1386700 w 9216427"/>
              <a:gd name="connsiteY6" fmla="*/ 4825496 h 4825496"/>
              <a:gd name="connsiteX7" fmla="*/ 0 w 9216427"/>
              <a:gd name="connsiteY7" fmla="*/ 3438796 h 4825496"/>
              <a:gd name="connsiteX8" fmla="*/ 0 w 9216427"/>
              <a:gd name="connsiteY8" fmla="*/ 1314272 h 4825496"/>
              <a:gd name="connsiteX0" fmla="*/ 0 w 9216427"/>
              <a:gd name="connsiteY0" fmla="*/ 1314272 h 4825496"/>
              <a:gd name="connsiteX1" fmla="*/ 1658304 w 9216427"/>
              <a:gd name="connsiteY1" fmla="*/ 0 h 4825496"/>
              <a:gd name="connsiteX2" fmla="*/ 7567176 w 9216427"/>
              <a:gd name="connsiteY2" fmla="*/ 36214 h 4825496"/>
              <a:gd name="connsiteX3" fmla="*/ 9216427 w 9216427"/>
              <a:gd name="connsiteY3" fmla="*/ 1314272 h 4825496"/>
              <a:gd name="connsiteX4" fmla="*/ 9216427 w 9216427"/>
              <a:gd name="connsiteY4" fmla="*/ 3438796 h 4825496"/>
              <a:gd name="connsiteX5" fmla="*/ 7829727 w 9216427"/>
              <a:gd name="connsiteY5" fmla="*/ 4825496 h 4825496"/>
              <a:gd name="connsiteX6" fmla="*/ 1386700 w 9216427"/>
              <a:gd name="connsiteY6" fmla="*/ 4825496 h 4825496"/>
              <a:gd name="connsiteX7" fmla="*/ 0 w 9216427"/>
              <a:gd name="connsiteY7" fmla="*/ 3438796 h 4825496"/>
              <a:gd name="connsiteX8" fmla="*/ 0 w 9216427"/>
              <a:gd name="connsiteY8" fmla="*/ 1314272 h 4825496"/>
              <a:gd name="connsiteX0" fmla="*/ 0 w 9216427"/>
              <a:gd name="connsiteY0" fmla="*/ 1377174 h 4888398"/>
              <a:gd name="connsiteX1" fmla="*/ 1817054 w 9216427"/>
              <a:gd name="connsiteY1" fmla="*/ 82401 h 4888398"/>
              <a:gd name="connsiteX2" fmla="*/ 7567176 w 9216427"/>
              <a:gd name="connsiteY2" fmla="*/ 99116 h 4888398"/>
              <a:gd name="connsiteX3" fmla="*/ 9216427 w 9216427"/>
              <a:gd name="connsiteY3" fmla="*/ 1377174 h 4888398"/>
              <a:gd name="connsiteX4" fmla="*/ 9216427 w 9216427"/>
              <a:gd name="connsiteY4" fmla="*/ 3501698 h 4888398"/>
              <a:gd name="connsiteX5" fmla="*/ 7829727 w 9216427"/>
              <a:gd name="connsiteY5" fmla="*/ 4888398 h 4888398"/>
              <a:gd name="connsiteX6" fmla="*/ 1386700 w 9216427"/>
              <a:gd name="connsiteY6" fmla="*/ 4888398 h 4888398"/>
              <a:gd name="connsiteX7" fmla="*/ 0 w 9216427"/>
              <a:gd name="connsiteY7" fmla="*/ 3501698 h 4888398"/>
              <a:gd name="connsiteX8" fmla="*/ 0 w 9216427"/>
              <a:gd name="connsiteY8" fmla="*/ 1377174 h 4888398"/>
              <a:gd name="connsiteX0" fmla="*/ 0 w 9216427"/>
              <a:gd name="connsiteY0" fmla="*/ 1377174 h 4888398"/>
              <a:gd name="connsiteX1" fmla="*/ 1817054 w 9216427"/>
              <a:gd name="connsiteY1" fmla="*/ 82401 h 4888398"/>
              <a:gd name="connsiteX2" fmla="*/ 7567176 w 9216427"/>
              <a:gd name="connsiteY2" fmla="*/ 99116 h 4888398"/>
              <a:gd name="connsiteX3" fmla="*/ 9216427 w 9216427"/>
              <a:gd name="connsiteY3" fmla="*/ 1377174 h 4888398"/>
              <a:gd name="connsiteX4" fmla="*/ 9216427 w 9216427"/>
              <a:gd name="connsiteY4" fmla="*/ 3501698 h 4888398"/>
              <a:gd name="connsiteX5" fmla="*/ 7829727 w 9216427"/>
              <a:gd name="connsiteY5" fmla="*/ 4888398 h 4888398"/>
              <a:gd name="connsiteX6" fmla="*/ 1386700 w 9216427"/>
              <a:gd name="connsiteY6" fmla="*/ 4888398 h 4888398"/>
              <a:gd name="connsiteX7" fmla="*/ 0 w 9216427"/>
              <a:gd name="connsiteY7" fmla="*/ 3501698 h 4888398"/>
              <a:gd name="connsiteX8" fmla="*/ 0 w 9216427"/>
              <a:gd name="connsiteY8" fmla="*/ 1377174 h 4888398"/>
              <a:gd name="connsiteX0" fmla="*/ 226 w 9216653"/>
              <a:gd name="connsiteY0" fmla="*/ 1377174 h 4888398"/>
              <a:gd name="connsiteX1" fmla="*/ 1817280 w 9216653"/>
              <a:gd name="connsiteY1" fmla="*/ 82401 h 4888398"/>
              <a:gd name="connsiteX2" fmla="*/ 7567402 w 9216653"/>
              <a:gd name="connsiteY2" fmla="*/ 99116 h 4888398"/>
              <a:gd name="connsiteX3" fmla="*/ 9216653 w 9216653"/>
              <a:gd name="connsiteY3" fmla="*/ 1377174 h 4888398"/>
              <a:gd name="connsiteX4" fmla="*/ 9216653 w 9216653"/>
              <a:gd name="connsiteY4" fmla="*/ 3501698 h 4888398"/>
              <a:gd name="connsiteX5" fmla="*/ 7829953 w 9216653"/>
              <a:gd name="connsiteY5" fmla="*/ 4888398 h 4888398"/>
              <a:gd name="connsiteX6" fmla="*/ 1386926 w 9216653"/>
              <a:gd name="connsiteY6" fmla="*/ 4888398 h 4888398"/>
              <a:gd name="connsiteX7" fmla="*/ 226 w 9216653"/>
              <a:gd name="connsiteY7" fmla="*/ 3501698 h 4888398"/>
              <a:gd name="connsiteX8" fmla="*/ 226 w 9216653"/>
              <a:gd name="connsiteY8" fmla="*/ 1377174 h 4888398"/>
              <a:gd name="connsiteX0" fmla="*/ 360 w 9216787"/>
              <a:gd name="connsiteY0" fmla="*/ 1377174 h 4888398"/>
              <a:gd name="connsiteX1" fmla="*/ 1817414 w 9216787"/>
              <a:gd name="connsiteY1" fmla="*/ 82401 h 4888398"/>
              <a:gd name="connsiteX2" fmla="*/ 7567536 w 9216787"/>
              <a:gd name="connsiteY2" fmla="*/ 99116 h 4888398"/>
              <a:gd name="connsiteX3" fmla="*/ 9216787 w 9216787"/>
              <a:gd name="connsiteY3" fmla="*/ 1377174 h 4888398"/>
              <a:gd name="connsiteX4" fmla="*/ 9216787 w 9216787"/>
              <a:gd name="connsiteY4" fmla="*/ 3501698 h 4888398"/>
              <a:gd name="connsiteX5" fmla="*/ 7830087 w 9216787"/>
              <a:gd name="connsiteY5" fmla="*/ 4888398 h 4888398"/>
              <a:gd name="connsiteX6" fmla="*/ 1387060 w 9216787"/>
              <a:gd name="connsiteY6" fmla="*/ 4888398 h 4888398"/>
              <a:gd name="connsiteX7" fmla="*/ 360 w 9216787"/>
              <a:gd name="connsiteY7" fmla="*/ 3501698 h 4888398"/>
              <a:gd name="connsiteX8" fmla="*/ 360 w 9216787"/>
              <a:gd name="connsiteY8" fmla="*/ 1377174 h 4888398"/>
              <a:gd name="connsiteX0" fmla="*/ 532 w 9216959"/>
              <a:gd name="connsiteY0" fmla="*/ 1377174 h 4888398"/>
              <a:gd name="connsiteX1" fmla="*/ 1817586 w 9216959"/>
              <a:gd name="connsiteY1" fmla="*/ 82401 h 4888398"/>
              <a:gd name="connsiteX2" fmla="*/ 7567708 w 9216959"/>
              <a:gd name="connsiteY2" fmla="*/ 99116 h 4888398"/>
              <a:gd name="connsiteX3" fmla="*/ 9216959 w 9216959"/>
              <a:gd name="connsiteY3" fmla="*/ 1377174 h 4888398"/>
              <a:gd name="connsiteX4" fmla="*/ 9216959 w 9216959"/>
              <a:gd name="connsiteY4" fmla="*/ 3501698 h 4888398"/>
              <a:gd name="connsiteX5" fmla="*/ 7830259 w 9216959"/>
              <a:gd name="connsiteY5" fmla="*/ 4888398 h 4888398"/>
              <a:gd name="connsiteX6" fmla="*/ 1387232 w 9216959"/>
              <a:gd name="connsiteY6" fmla="*/ 4888398 h 4888398"/>
              <a:gd name="connsiteX7" fmla="*/ 532 w 9216959"/>
              <a:gd name="connsiteY7" fmla="*/ 3501698 h 4888398"/>
              <a:gd name="connsiteX8" fmla="*/ 532 w 9216959"/>
              <a:gd name="connsiteY8" fmla="*/ 1377174 h 4888398"/>
              <a:gd name="connsiteX0" fmla="*/ 612 w 9217039"/>
              <a:gd name="connsiteY0" fmla="*/ 1358922 h 4870146"/>
              <a:gd name="connsiteX1" fmla="*/ 1785916 w 9217039"/>
              <a:gd name="connsiteY1" fmla="*/ 122646 h 4870146"/>
              <a:gd name="connsiteX2" fmla="*/ 7567788 w 9217039"/>
              <a:gd name="connsiteY2" fmla="*/ 80864 h 4870146"/>
              <a:gd name="connsiteX3" fmla="*/ 9217039 w 9217039"/>
              <a:gd name="connsiteY3" fmla="*/ 1358922 h 4870146"/>
              <a:gd name="connsiteX4" fmla="*/ 9217039 w 9217039"/>
              <a:gd name="connsiteY4" fmla="*/ 3483446 h 4870146"/>
              <a:gd name="connsiteX5" fmla="*/ 7830339 w 9217039"/>
              <a:gd name="connsiteY5" fmla="*/ 4870146 h 4870146"/>
              <a:gd name="connsiteX6" fmla="*/ 1387312 w 9217039"/>
              <a:gd name="connsiteY6" fmla="*/ 4870146 h 4870146"/>
              <a:gd name="connsiteX7" fmla="*/ 612 w 9217039"/>
              <a:gd name="connsiteY7" fmla="*/ 3483446 h 4870146"/>
              <a:gd name="connsiteX8" fmla="*/ 612 w 9217039"/>
              <a:gd name="connsiteY8" fmla="*/ 1358922 h 4870146"/>
              <a:gd name="connsiteX0" fmla="*/ 1104 w 9217531"/>
              <a:gd name="connsiteY0" fmla="*/ 1352084 h 4863308"/>
              <a:gd name="connsiteX1" fmla="*/ 1684808 w 9217531"/>
              <a:gd name="connsiteY1" fmla="*/ 141806 h 4863308"/>
              <a:gd name="connsiteX2" fmla="*/ 7568280 w 9217531"/>
              <a:gd name="connsiteY2" fmla="*/ 74026 h 4863308"/>
              <a:gd name="connsiteX3" fmla="*/ 9217531 w 9217531"/>
              <a:gd name="connsiteY3" fmla="*/ 1352084 h 4863308"/>
              <a:gd name="connsiteX4" fmla="*/ 9217531 w 9217531"/>
              <a:gd name="connsiteY4" fmla="*/ 3476608 h 4863308"/>
              <a:gd name="connsiteX5" fmla="*/ 7830831 w 9217531"/>
              <a:gd name="connsiteY5" fmla="*/ 4863308 h 4863308"/>
              <a:gd name="connsiteX6" fmla="*/ 1387804 w 9217531"/>
              <a:gd name="connsiteY6" fmla="*/ 4863308 h 4863308"/>
              <a:gd name="connsiteX7" fmla="*/ 1104 w 9217531"/>
              <a:gd name="connsiteY7" fmla="*/ 3476608 h 4863308"/>
              <a:gd name="connsiteX8" fmla="*/ 1104 w 9217531"/>
              <a:gd name="connsiteY8" fmla="*/ 1352084 h 4863308"/>
              <a:gd name="connsiteX0" fmla="*/ 1104 w 9217531"/>
              <a:gd name="connsiteY0" fmla="*/ 1346760 h 4857984"/>
              <a:gd name="connsiteX1" fmla="*/ 1684808 w 9217531"/>
              <a:gd name="connsiteY1" fmla="*/ 136482 h 4857984"/>
              <a:gd name="connsiteX2" fmla="*/ 7542880 w 9217531"/>
              <a:gd name="connsiteY2" fmla="*/ 75202 h 4857984"/>
              <a:gd name="connsiteX3" fmla="*/ 9217531 w 9217531"/>
              <a:gd name="connsiteY3" fmla="*/ 1346760 h 4857984"/>
              <a:gd name="connsiteX4" fmla="*/ 9217531 w 9217531"/>
              <a:gd name="connsiteY4" fmla="*/ 3471284 h 4857984"/>
              <a:gd name="connsiteX5" fmla="*/ 7830831 w 9217531"/>
              <a:gd name="connsiteY5" fmla="*/ 4857984 h 4857984"/>
              <a:gd name="connsiteX6" fmla="*/ 1387804 w 9217531"/>
              <a:gd name="connsiteY6" fmla="*/ 4857984 h 4857984"/>
              <a:gd name="connsiteX7" fmla="*/ 1104 w 9217531"/>
              <a:gd name="connsiteY7" fmla="*/ 3471284 h 4857984"/>
              <a:gd name="connsiteX8" fmla="*/ 1104 w 9217531"/>
              <a:gd name="connsiteY8" fmla="*/ 1346760 h 4857984"/>
              <a:gd name="connsiteX0" fmla="*/ 1104 w 9217531"/>
              <a:gd name="connsiteY0" fmla="*/ 1311206 h 4822430"/>
              <a:gd name="connsiteX1" fmla="*/ 1684808 w 9217531"/>
              <a:gd name="connsiteY1" fmla="*/ 100928 h 4822430"/>
              <a:gd name="connsiteX2" fmla="*/ 7457139 w 9217531"/>
              <a:gd name="connsiteY2" fmla="*/ 84436 h 4822430"/>
              <a:gd name="connsiteX3" fmla="*/ 9217531 w 9217531"/>
              <a:gd name="connsiteY3" fmla="*/ 1311206 h 4822430"/>
              <a:gd name="connsiteX4" fmla="*/ 9217531 w 9217531"/>
              <a:gd name="connsiteY4" fmla="*/ 3435730 h 4822430"/>
              <a:gd name="connsiteX5" fmla="*/ 7830831 w 9217531"/>
              <a:gd name="connsiteY5" fmla="*/ 4822430 h 4822430"/>
              <a:gd name="connsiteX6" fmla="*/ 1387804 w 9217531"/>
              <a:gd name="connsiteY6" fmla="*/ 4822430 h 4822430"/>
              <a:gd name="connsiteX7" fmla="*/ 1104 w 9217531"/>
              <a:gd name="connsiteY7" fmla="*/ 3435730 h 4822430"/>
              <a:gd name="connsiteX8" fmla="*/ 1104 w 9217531"/>
              <a:gd name="connsiteY8" fmla="*/ 1311206 h 4822430"/>
              <a:gd name="connsiteX0" fmla="*/ 1104 w 9217531"/>
              <a:gd name="connsiteY0" fmla="*/ 1265940 h 4777164"/>
              <a:gd name="connsiteX1" fmla="*/ 1684808 w 9217531"/>
              <a:gd name="connsiteY1" fmla="*/ 55662 h 4777164"/>
              <a:gd name="connsiteX2" fmla="*/ 7428558 w 9217531"/>
              <a:gd name="connsiteY2" fmla="*/ 101873 h 4777164"/>
              <a:gd name="connsiteX3" fmla="*/ 9217531 w 9217531"/>
              <a:gd name="connsiteY3" fmla="*/ 1265940 h 4777164"/>
              <a:gd name="connsiteX4" fmla="*/ 9217531 w 9217531"/>
              <a:gd name="connsiteY4" fmla="*/ 3390464 h 4777164"/>
              <a:gd name="connsiteX5" fmla="*/ 7830831 w 9217531"/>
              <a:gd name="connsiteY5" fmla="*/ 4777164 h 4777164"/>
              <a:gd name="connsiteX6" fmla="*/ 1387804 w 9217531"/>
              <a:gd name="connsiteY6" fmla="*/ 4777164 h 4777164"/>
              <a:gd name="connsiteX7" fmla="*/ 1104 w 9217531"/>
              <a:gd name="connsiteY7" fmla="*/ 3390464 h 4777164"/>
              <a:gd name="connsiteX8" fmla="*/ 1104 w 9217531"/>
              <a:gd name="connsiteY8" fmla="*/ 1265940 h 4777164"/>
              <a:gd name="connsiteX0" fmla="*/ 1104 w 9217531"/>
              <a:gd name="connsiteY0" fmla="*/ 1221537 h 4732761"/>
              <a:gd name="connsiteX1" fmla="*/ 1684808 w 9217531"/>
              <a:gd name="connsiteY1" fmla="*/ 11259 h 4732761"/>
              <a:gd name="connsiteX2" fmla="*/ 7390451 w 9217531"/>
              <a:gd name="connsiteY2" fmla="*/ 138088 h 4732761"/>
              <a:gd name="connsiteX3" fmla="*/ 9217531 w 9217531"/>
              <a:gd name="connsiteY3" fmla="*/ 1221537 h 4732761"/>
              <a:gd name="connsiteX4" fmla="*/ 9217531 w 9217531"/>
              <a:gd name="connsiteY4" fmla="*/ 3346061 h 4732761"/>
              <a:gd name="connsiteX5" fmla="*/ 7830831 w 9217531"/>
              <a:gd name="connsiteY5" fmla="*/ 4732761 h 4732761"/>
              <a:gd name="connsiteX6" fmla="*/ 1387804 w 9217531"/>
              <a:gd name="connsiteY6" fmla="*/ 4732761 h 4732761"/>
              <a:gd name="connsiteX7" fmla="*/ 1104 w 9217531"/>
              <a:gd name="connsiteY7" fmla="*/ 3346061 h 4732761"/>
              <a:gd name="connsiteX8" fmla="*/ 1104 w 9217531"/>
              <a:gd name="connsiteY8" fmla="*/ 1221537 h 4732761"/>
              <a:gd name="connsiteX0" fmla="*/ 1104 w 9217531"/>
              <a:gd name="connsiteY0" fmla="*/ 1175856 h 4687080"/>
              <a:gd name="connsiteX1" fmla="*/ 1684808 w 9217531"/>
              <a:gd name="connsiteY1" fmla="*/ 55153 h 4687080"/>
              <a:gd name="connsiteX2" fmla="*/ 7390451 w 9217531"/>
              <a:gd name="connsiteY2" fmla="*/ 92407 h 4687080"/>
              <a:gd name="connsiteX3" fmla="*/ 9217531 w 9217531"/>
              <a:gd name="connsiteY3" fmla="*/ 1175856 h 4687080"/>
              <a:gd name="connsiteX4" fmla="*/ 9217531 w 9217531"/>
              <a:gd name="connsiteY4" fmla="*/ 3300380 h 4687080"/>
              <a:gd name="connsiteX5" fmla="*/ 7830831 w 9217531"/>
              <a:gd name="connsiteY5" fmla="*/ 4687080 h 4687080"/>
              <a:gd name="connsiteX6" fmla="*/ 1387804 w 9217531"/>
              <a:gd name="connsiteY6" fmla="*/ 4687080 h 4687080"/>
              <a:gd name="connsiteX7" fmla="*/ 1104 w 9217531"/>
              <a:gd name="connsiteY7" fmla="*/ 3300380 h 4687080"/>
              <a:gd name="connsiteX8" fmla="*/ 1104 w 9217531"/>
              <a:gd name="connsiteY8" fmla="*/ 1175856 h 4687080"/>
              <a:gd name="connsiteX0" fmla="*/ 295 w 9216722"/>
              <a:gd name="connsiteY0" fmla="*/ 1187244 h 4698468"/>
              <a:gd name="connsiteX1" fmla="*/ 2007912 w 9216722"/>
              <a:gd name="connsiteY1" fmla="*/ 39668 h 4698468"/>
              <a:gd name="connsiteX2" fmla="*/ 7389642 w 9216722"/>
              <a:gd name="connsiteY2" fmla="*/ 103795 h 4698468"/>
              <a:gd name="connsiteX3" fmla="*/ 9216722 w 9216722"/>
              <a:gd name="connsiteY3" fmla="*/ 1187244 h 4698468"/>
              <a:gd name="connsiteX4" fmla="*/ 9216722 w 9216722"/>
              <a:gd name="connsiteY4" fmla="*/ 3311768 h 4698468"/>
              <a:gd name="connsiteX5" fmla="*/ 7830022 w 9216722"/>
              <a:gd name="connsiteY5" fmla="*/ 4698468 h 4698468"/>
              <a:gd name="connsiteX6" fmla="*/ 1386995 w 9216722"/>
              <a:gd name="connsiteY6" fmla="*/ 4698468 h 4698468"/>
              <a:gd name="connsiteX7" fmla="*/ 295 w 9216722"/>
              <a:gd name="connsiteY7" fmla="*/ 3311768 h 4698468"/>
              <a:gd name="connsiteX8" fmla="*/ 295 w 9216722"/>
              <a:gd name="connsiteY8" fmla="*/ 1187244 h 4698468"/>
              <a:gd name="connsiteX0" fmla="*/ 295 w 9216722"/>
              <a:gd name="connsiteY0" fmla="*/ 1187244 h 4698468"/>
              <a:gd name="connsiteX1" fmla="*/ 2007912 w 9216722"/>
              <a:gd name="connsiteY1" fmla="*/ 39668 h 4698468"/>
              <a:gd name="connsiteX2" fmla="*/ 7389642 w 9216722"/>
              <a:gd name="connsiteY2" fmla="*/ 103795 h 4698468"/>
              <a:gd name="connsiteX3" fmla="*/ 9216722 w 9216722"/>
              <a:gd name="connsiteY3" fmla="*/ 1187244 h 4698468"/>
              <a:gd name="connsiteX4" fmla="*/ 9216722 w 9216722"/>
              <a:gd name="connsiteY4" fmla="*/ 3311768 h 4698468"/>
              <a:gd name="connsiteX5" fmla="*/ 7830022 w 9216722"/>
              <a:gd name="connsiteY5" fmla="*/ 4698468 h 4698468"/>
              <a:gd name="connsiteX6" fmla="*/ 1386995 w 9216722"/>
              <a:gd name="connsiteY6" fmla="*/ 4698468 h 4698468"/>
              <a:gd name="connsiteX7" fmla="*/ 295 w 9216722"/>
              <a:gd name="connsiteY7" fmla="*/ 3311768 h 4698468"/>
              <a:gd name="connsiteX8" fmla="*/ 295 w 9216722"/>
              <a:gd name="connsiteY8" fmla="*/ 1187244 h 4698468"/>
              <a:gd name="connsiteX0" fmla="*/ 857 w 9217284"/>
              <a:gd name="connsiteY0" fmla="*/ 1187244 h 4698468"/>
              <a:gd name="connsiteX1" fmla="*/ 2008474 w 9217284"/>
              <a:gd name="connsiteY1" fmla="*/ 39668 h 4698468"/>
              <a:gd name="connsiteX2" fmla="*/ 7390204 w 9217284"/>
              <a:gd name="connsiteY2" fmla="*/ 103795 h 4698468"/>
              <a:gd name="connsiteX3" fmla="*/ 9217284 w 9217284"/>
              <a:gd name="connsiteY3" fmla="*/ 1187244 h 4698468"/>
              <a:gd name="connsiteX4" fmla="*/ 9217284 w 9217284"/>
              <a:gd name="connsiteY4" fmla="*/ 3311768 h 4698468"/>
              <a:gd name="connsiteX5" fmla="*/ 7830584 w 9217284"/>
              <a:gd name="connsiteY5" fmla="*/ 4698468 h 4698468"/>
              <a:gd name="connsiteX6" fmla="*/ 1387557 w 9217284"/>
              <a:gd name="connsiteY6" fmla="*/ 4698468 h 4698468"/>
              <a:gd name="connsiteX7" fmla="*/ 857 w 9217284"/>
              <a:gd name="connsiteY7" fmla="*/ 3311768 h 4698468"/>
              <a:gd name="connsiteX8" fmla="*/ 857 w 9217284"/>
              <a:gd name="connsiteY8" fmla="*/ 1187244 h 4698468"/>
              <a:gd name="connsiteX0" fmla="*/ 857 w 9217571"/>
              <a:gd name="connsiteY0" fmla="*/ 1187244 h 4698468"/>
              <a:gd name="connsiteX1" fmla="*/ 2008474 w 9217571"/>
              <a:gd name="connsiteY1" fmla="*/ 39668 h 4698468"/>
              <a:gd name="connsiteX2" fmla="*/ 7390204 w 9217571"/>
              <a:gd name="connsiteY2" fmla="*/ 103795 h 4698468"/>
              <a:gd name="connsiteX3" fmla="*/ 9217284 w 9217571"/>
              <a:gd name="connsiteY3" fmla="*/ 1187244 h 4698468"/>
              <a:gd name="connsiteX4" fmla="*/ 9217284 w 9217571"/>
              <a:gd name="connsiteY4" fmla="*/ 3311768 h 4698468"/>
              <a:gd name="connsiteX5" fmla="*/ 7830584 w 9217571"/>
              <a:gd name="connsiteY5" fmla="*/ 4698468 h 4698468"/>
              <a:gd name="connsiteX6" fmla="*/ 1387557 w 9217571"/>
              <a:gd name="connsiteY6" fmla="*/ 4698468 h 4698468"/>
              <a:gd name="connsiteX7" fmla="*/ 857 w 9217571"/>
              <a:gd name="connsiteY7" fmla="*/ 3311768 h 4698468"/>
              <a:gd name="connsiteX8" fmla="*/ 857 w 9217571"/>
              <a:gd name="connsiteY8" fmla="*/ 1187244 h 4698468"/>
              <a:gd name="connsiteX0" fmla="*/ 857 w 9217331"/>
              <a:gd name="connsiteY0" fmla="*/ 1187244 h 4698468"/>
              <a:gd name="connsiteX1" fmla="*/ 2008474 w 9217331"/>
              <a:gd name="connsiteY1" fmla="*/ 39668 h 4698468"/>
              <a:gd name="connsiteX2" fmla="*/ 7390204 w 9217331"/>
              <a:gd name="connsiteY2" fmla="*/ 103795 h 4698468"/>
              <a:gd name="connsiteX3" fmla="*/ 9217284 w 9217331"/>
              <a:gd name="connsiteY3" fmla="*/ 1187244 h 4698468"/>
              <a:gd name="connsiteX4" fmla="*/ 9217284 w 9217331"/>
              <a:gd name="connsiteY4" fmla="*/ 3311768 h 4698468"/>
              <a:gd name="connsiteX5" fmla="*/ 7830584 w 9217331"/>
              <a:gd name="connsiteY5" fmla="*/ 4698468 h 4698468"/>
              <a:gd name="connsiteX6" fmla="*/ 1387557 w 9217331"/>
              <a:gd name="connsiteY6" fmla="*/ 4698468 h 4698468"/>
              <a:gd name="connsiteX7" fmla="*/ 857 w 9217331"/>
              <a:gd name="connsiteY7" fmla="*/ 3311768 h 4698468"/>
              <a:gd name="connsiteX8" fmla="*/ 857 w 9217331"/>
              <a:gd name="connsiteY8" fmla="*/ 1187244 h 4698468"/>
              <a:gd name="connsiteX0" fmla="*/ 857 w 9221321"/>
              <a:gd name="connsiteY0" fmla="*/ 1187244 h 4698468"/>
              <a:gd name="connsiteX1" fmla="*/ 2008474 w 9221321"/>
              <a:gd name="connsiteY1" fmla="*/ 39668 h 4698468"/>
              <a:gd name="connsiteX2" fmla="*/ 7390204 w 9221321"/>
              <a:gd name="connsiteY2" fmla="*/ 103795 h 4698468"/>
              <a:gd name="connsiteX3" fmla="*/ 9217284 w 9221321"/>
              <a:gd name="connsiteY3" fmla="*/ 1187244 h 4698468"/>
              <a:gd name="connsiteX4" fmla="*/ 9217284 w 9221321"/>
              <a:gd name="connsiteY4" fmla="*/ 3311768 h 4698468"/>
              <a:gd name="connsiteX5" fmla="*/ 7830584 w 9221321"/>
              <a:gd name="connsiteY5" fmla="*/ 4698468 h 4698468"/>
              <a:gd name="connsiteX6" fmla="*/ 1387557 w 9221321"/>
              <a:gd name="connsiteY6" fmla="*/ 4698468 h 4698468"/>
              <a:gd name="connsiteX7" fmla="*/ 857 w 9221321"/>
              <a:gd name="connsiteY7" fmla="*/ 3311768 h 4698468"/>
              <a:gd name="connsiteX8" fmla="*/ 857 w 9221321"/>
              <a:gd name="connsiteY8" fmla="*/ 1187244 h 4698468"/>
              <a:gd name="connsiteX0" fmla="*/ 12244 w 9232708"/>
              <a:gd name="connsiteY0" fmla="*/ 1187244 h 4698468"/>
              <a:gd name="connsiteX1" fmla="*/ 2019861 w 9232708"/>
              <a:gd name="connsiteY1" fmla="*/ 39668 h 4698468"/>
              <a:gd name="connsiteX2" fmla="*/ 7401591 w 9232708"/>
              <a:gd name="connsiteY2" fmla="*/ 103795 h 4698468"/>
              <a:gd name="connsiteX3" fmla="*/ 9228671 w 9232708"/>
              <a:gd name="connsiteY3" fmla="*/ 1187244 h 4698468"/>
              <a:gd name="connsiteX4" fmla="*/ 9228671 w 9232708"/>
              <a:gd name="connsiteY4" fmla="*/ 3311768 h 4698468"/>
              <a:gd name="connsiteX5" fmla="*/ 7841971 w 9232708"/>
              <a:gd name="connsiteY5" fmla="*/ 4698468 h 4698468"/>
              <a:gd name="connsiteX6" fmla="*/ 1398944 w 9232708"/>
              <a:gd name="connsiteY6" fmla="*/ 4698468 h 4698468"/>
              <a:gd name="connsiteX7" fmla="*/ 12244 w 9232708"/>
              <a:gd name="connsiteY7" fmla="*/ 3311768 h 4698468"/>
              <a:gd name="connsiteX8" fmla="*/ 12244 w 9232708"/>
              <a:gd name="connsiteY8" fmla="*/ 1187244 h 469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2708" h="4698468">
                <a:moveTo>
                  <a:pt x="12244" y="1187244"/>
                </a:moveTo>
                <a:cubicBezTo>
                  <a:pt x="-86198" y="138751"/>
                  <a:pt x="393300" y="155039"/>
                  <a:pt x="2019861" y="39668"/>
                </a:cubicBezTo>
                <a:cubicBezTo>
                  <a:pt x="3936568" y="45240"/>
                  <a:pt x="6200123" y="-87468"/>
                  <a:pt x="7401591" y="103795"/>
                </a:cubicBezTo>
                <a:cubicBezTo>
                  <a:pt x="8603059" y="295058"/>
                  <a:pt x="9292183" y="-85641"/>
                  <a:pt x="9228671" y="1187244"/>
                </a:cubicBezTo>
                <a:lnTo>
                  <a:pt x="9228671" y="3311768"/>
                </a:lnTo>
                <a:cubicBezTo>
                  <a:pt x="9228671" y="4077621"/>
                  <a:pt x="8607824" y="4698468"/>
                  <a:pt x="7841971" y="4698468"/>
                </a:cubicBezTo>
                <a:lnTo>
                  <a:pt x="1398944" y="4698468"/>
                </a:lnTo>
                <a:cubicBezTo>
                  <a:pt x="633091" y="4698468"/>
                  <a:pt x="12244" y="4077621"/>
                  <a:pt x="12244" y="3311768"/>
                </a:cubicBezTo>
                <a:lnTo>
                  <a:pt x="12244" y="118724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2286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30375" y="869950"/>
            <a:ext cx="8807450" cy="1283769"/>
          </a:xfrm>
          <a:prstGeom prst="ellipse">
            <a:avLst/>
          </a:prstGeom>
          <a:solidFill>
            <a:srgbClr val="1D2C12"/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34060" y="1487923"/>
            <a:ext cx="9218819" cy="1502782"/>
          </a:xfrm>
          <a:custGeom>
            <a:avLst/>
            <a:gdLst>
              <a:gd name="connsiteX0" fmla="*/ 0 w 9215740"/>
              <a:gd name="connsiteY0" fmla="*/ 0 h 594360"/>
              <a:gd name="connsiteX1" fmla="*/ 9215740 w 9215740"/>
              <a:gd name="connsiteY1" fmla="*/ 0 h 594360"/>
              <a:gd name="connsiteX2" fmla="*/ 9215740 w 9215740"/>
              <a:gd name="connsiteY2" fmla="*/ 594360 h 594360"/>
              <a:gd name="connsiteX3" fmla="*/ 0 w 9215740"/>
              <a:gd name="connsiteY3" fmla="*/ 594360 h 594360"/>
              <a:gd name="connsiteX4" fmla="*/ 0 w 9215740"/>
              <a:gd name="connsiteY4" fmla="*/ 0 h 594360"/>
              <a:gd name="connsiteX0" fmla="*/ 144780 w 9215740"/>
              <a:gd name="connsiteY0" fmla="*/ 0 h 1249680"/>
              <a:gd name="connsiteX1" fmla="*/ 9215740 w 9215740"/>
              <a:gd name="connsiteY1" fmla="*/ 65532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215740 w 9215740"/>
              <a:gd name="connsiteY1" fmla="*/ 65532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215740 w 9215740"/>
              <a:gd name="connsiteY1" fmla="*/ 65532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215740 w 9215740"/>
              <a:gd name="connsiteY1" fmla="*/ 65532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215740 w 9215740"/>
              <a:gd name="connsiteY1" fmla="*/ 65532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215740 w 9215740"/>
              <a:gd name="connsiteY1" fmla="*/ 65532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39540 w 9215740"/>
              <a:gd name="connsiteY1" fmla="*/ 10668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39540 w 9215740"/>
              <a:gd name="connsiteY1" fmla="*/ 10668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39540 w 9215740"/>
              <a:gd name="connsiteY1" fmla="*/ 10668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39540 w 9215740"/>
              <a:gd name="connsiteY1" fmla="*/ 10668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09060 w 9215740"/>
              <a:gd name="connsiteY1" fmla="*/ 3810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09060 w 9215740"/>
              <a:gd name="connsiteY1" fmla="*/ 3810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09060 w 9215740"/>
              <a:gd name="connsiteY1" fmla="*/ 3810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09060 w 9215740"/>
              <a:gd name="connsiteY1" fmla="*/ 3810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15740"/>
              <a:gd name="connsiteY0" fmla="*/ 0 h 1249680"/>
              <a:gd name="connsiteX1" fmla="*/ 9109060 w 9215740"/>
              <a:gd name="connsiteY1" fmla="*/ 38100 h 1249680"/>
              <a:gd name="connsiteX2" fmla="*/ 9215740 w 9215740"/>
              <a:gd name="connsiteY2" fmla="*/ 1249680 h 1249680"/>
              <a:gd name="connsiteX3" fmla="*/ 0 w 9215740"/>
              <a:gd name="connsiteY3" fmla="*/ 1249680 h 1249680"/>
              <a:gd name="connsiteX4" fmla="*/ 144780 w 9215740"/>
              <a:gd name="connsiteY4" fmla="*/ 0 h 1249680"/>
              <a:gd name="connsiteX0" fmla="*/ 144780 w 9238300"/>
              <a:gd name="connsiteY0" fmla="*/ 0 h 1249680"/>
              <a:gd name="connsiteX1" fmla="*/ 9109060 w 9238300"/>
              <a:gd name="connsiteY1" fmla="*/ 38100 h 1249680"/>
              <a:gd name="connsiteX2" fmla="*/ 9215740 w 9238300"/>
              <a:gd name="connsiteY2" fmla="*/ 1249680 h 1249680"/>
              <a:gd name="connsiteX3" fmla="*/ 0 w 9238300"/>
              <a:gd name="connsiteY3" fmla="*/ 1249680 h 1249680"/>
              <a:gd name="connsiteX4" fmla="*/ 144780 w 9238300"/>
              <a:gd name="connsiteY4" fmla="*/ 0 h 1249680"/>
              <a:gd name="connsiteX0" fmla="*/ 144780 w 9242675"/>
              <a:gd name="connsiteY0" fmla="*/ 0 h 1249680"/>
              <a:gd name="connsiteX1" fmla="*/ 9109060 w 9242675"/>
              <a:gd name="connsiteY1" fmla="*/ 38100 h 1249680"/>
              <a:gd name="connsiteX2" fmla="*/ 9215740 w 9242675"/>
              <a:gd name="connsiteY2" fmla="*/ 1249680 h 1249680"/>
              <a:gd name="connsiteX3" fmla="*/ 0 w 9242675"/>
              <a:gd name="connsiteY3" fmla="*/ 1249680 h 1249680"/>
              <a:gd name="connsiteX4" fmla="*/ 144780 w 9242675"/>
              <a:gd name="connsiteY4" fmla="*/ 0 h 1249680"/>
              <a:gd name="connsiteX0" fmla="*/ 144780 w 9239741"/>
              <a:gd name="connsiteY0" fmla="*/ 0 h 1249680"/>
              <a:gd name="connsiteX1" fmla="*/ 9086835 w 9239741"/>
              <a:gd name="connsiteY1" fmla="*/ 88900 h 1249680"/>
              <a:gd name="connsiteX2" fmla="*/ 9215740 w 9239741"/>
              <a:gd name="connsiteY2" fmla="*/ 1249680 h 1249680"/>
              <a:gd name="connsiteX3" fmla="*/ 0 w 9239741"/>
              <a:gd name="connsiteY3" fmla="*/ 1249680 h 1249680"/>
              <a:gd name="connsiteX4" fmla="*/ 144780 w 9239741"/>
              <a:gd name="connsiteY4" fmla="*/ 0 h 1249680"/>
              <a:gd name="connsiteX0" fmla="*/ 144780 w 9240516"/>
              <a:gd name="connsiteY0" fmla="*/ 0 h 1249680"/>
              <a:gd name="connsiteX1" fmla="*/ 9093185 w 9240516"/>
              <a:gd name="connsiteY1" fmla="*/ 47625 h 1249680"/>
              <a:gd name="connsiteX2" fmla="*/ 9215740 w 9240516"/>
              <a:gd name="connsiteY2" fmla="*/ 1249680 h 1249680"/>
              <a:gd name="connsiteX3" fmla="*/ 0 w 9240516"/>
              <a:gd name="connsiteY3" fmla="*/ 1249680 h 1249680"/>
              <a:gd name="connsiteX4" fmla="*/ 144780 w 9240516"/>
              <a:gd name="connsiteY4" fmla="*/ 0 h 1249680"/>
              <a:gd name="connsiteX0" fmla="*/ 144780 w 9235423"/>
              <a:gd name="connsiteY0" fmla="*/ 0 h 1249680"/>
              <a:gd name="connsiteX1" fmla="*/ 9093185 w 9235423"/>
              <a:gd name="connsiteY1" fmla="*/ 47625 h 1249680"/>
              <a:gd name="connsiteX2" fmla="*/ 9215740 w 9235423"/>
              <a:gd name="connsiteY2" fmla="*/ 1249680 h 1249680"/>
              <a:gd name="connsiteX3" fmla="*/ 0 w 9235423"/>
              <a:gd name="connsiteY3" fmla="*/ 1249680 h 1249680"/>
              <a:gd name="connsiteX4" fmla="*/ 144780 w 9235423"/>
              <a:gd name="connsiteY4" fmla="*/ 0 h 1249680"/>
              <a:gd name="connsiteX0" fmla="*/ 144780 w 9253017"/>
              <a:gd name="connsiteY0" fmla="*/ 0 h 1249680"/>
              <a:gd name="connsiteX1" fmla="*/ 9093185 w 9253017"/>
              <a:gd name="connsiteY1" fmla="*/ 47625 h 1249680"/>
              <a:gd name="connsiteX2" fmla="*/ 9234790 w 9253017"/>
              <a:gd name="connsiteY2" fmla="*/ 1246505 h 1249680"/>
              <a:gd name="connsiteX3" fmla="*/ 0 w 9253017"/>
              <a:gd name="connsiteY3" fmla="*/ 1249680 h 1249680"/>
              <a:gd name="connsiteX4" fmla="*/ 144780 w 9253017"/>
              <a:gd name="connsiteY4" fmla="*/ 0 h 1249680"/>
              <a:gd name="connsiteX0" fmla="*/ 144780 w 9253017"/>
              <a:gd name="connsiteY0" fmla="*/ 0 h 1249680"/>
              <a:gd name="connsiteX1" fmla="*/ 9093185 w 9253017"/>
              <a:gd name="connsiteY1" fmla="*/ 47625 h 1249680"/>
              <a:gd name="connsiteX2" fmla="*/ 9234790 w 9253017"/>
              <a:gd name="connsiteY2" fmla="*/ 1246505 h 1249680"/>
              <a:gd name="connsiteX3" fmla="*/ 0 w 9253017"/>
              <a:gd name="connsiteY3" fmla="*/ 1249680 h 1249680"/>
              <a:gd name="connsiteX4" fmla="*/ 144780 w 9253017"/>
              <a:gd name="connsiteY4" fmla="*/ 0 h 1249680"/>
              <a:gd name="connsiteX0" fmla="*/ 144780 w 9253017"/>
              <a:gd name="connsiteY0" fmla="*/ 0 h 1249680"/>
              <a:gd name="connsiteX1" fmla="*/ 9093185 w 9253017"/>
              <a:gd name="connsiteY1" fmla="*/ 47625 h 1249680"/>
              <a:gd name="connsiteX2" fmla="*/ 9234790 w 9253017"/>
              <a:gd name="connsiteY2" fmla="*/ 1246505 h 1249680"/>
              <a:gd name="connsiteX3" fmla="*/ 0 w 9253017"/>
              <a:gd name="connsiteY3" fmla="*/ 1249680 h 1249680"/>
              <a:gd name="connsiteX4" fmla="*/ 144780 w 9253017"/>
              <a:gd name="connsiteY4" fmla="*/ 0 h 1249680"/>
              <a:gd name="connsiteX0" fmla="*/ 144780 w 9253017"/>
              <a:gd name="connsiteY0" fmla="*/ 0 h 1249680"/>
              <a:gd name="connsiteX1" fmla="*/ 9093185 w 9253017"/>
              <a:gd name="connsiteY1" fmla="*/ 47625 h 1249680"/>
              <a:gd name="connsiteX2" fmla="*/ 9234790 w 9253017"/>
              <a:gd name="connsiteY2" fmla="*/ 1246505 h 1249680"/>
              <a:gd name="connsiteX3" fmla="*/ 0 w 9253017"/>
              <a:gd name="connsiteY3" fmla="*/ 1249680 h 1249680"/>
              <a:gd name="connsiteX4" fmla="*/ 144780 w 9253017"/>
              <a:gd name="connsiteY4" fmla="*/ 0 h 1249680"/>
              <a:gd name="connsiteX0" fmla="*/ 144780 w 9253017"/>
              <a:gd name="connsiteY0" fmla="*/ 0 h 1249680"/>
              <a:gd name="connsiteX1" fmla="*/ 9093185 w 9253017"/>
              <a:gd name="connsiteY1" fmla="*/ 47625 h 1249680"/>
              <a:gd name="connsiteX2" fmla="*/ 9234790 w 9253017"/>
              <a:gd name="connsiteY2" fmla="*/ 1246505 h 1249680"/>
              <a:gd name="connsiteX3" fmla="*/ 0 w 9253017"/>
              <a:gd name="connsiteY3" fmla="*/ 1249680 h 1249680"/>
              <a:gd name="connsiteX4" fmla="*/ 144780 w 9253017"/>
              <a:gd name="connsiteY4" fmla="*/ 0 h 1249680"/>
              <a:gd name="connsiteX0" fmla="*/ 144780 w 9253017"/>
              <a:gd name="connsiteY0" fmla="*/ 0 h 1249680"/>
              <a:gd name="connsiteX1" fmla="*/ 9093185 w 9253017"/>
              <a:gd name="connsiteY1" fmla="*/ 47625 h 1249680"/>
              <a:gd name="connsiteX2" fmla="*/ 9234790 w 9253017"/>
              <a:gd name="connsiteY2" fmla="*/ 1246505 h 1249680"/>
              <a:gd name="connsiteX3" fmla="*/ 0 w 9253017"/>
              <a:gd name="connsiteY3" fmla="*/ 1249680 h 1249680"/>
              <a:gd name="connsiteX4" fmla="*/ 144780 w 9253017"/>
              <a:gd name="connsiteY4" fmla="*/ 0 h 1249680"/>
              <a:gd name="connsiteX0" fmla="*/ 144780 w 9253017"/>
              <a:gd name="connsiteY0" fmla="*/ 0 h 1249680"/>
              <a:gd name="connsiteX1" fmla="*/ 9093185 w 9253017"/>
              <a:gd name="connsiteY1" fmla="*/ 47625 h 1249680"/>
              <a:gd name="connsiteX2" fmla="*/ 9234790 w 9253017"/>
              <a:gd name="connsiteY2" fmla="*/ 1246505 h 1249680"/>
              <a:gd name="connsiteX3" fmla="*/ 0 w 9253017"/>
              <a:gd name="connsiteY3" fmla="*/ 1249680 h 1249680"/>
              <a:gd name="connsiteX4" fmla="*/ 144780 w 9253017"/>
              <a:gd name="connsiteY4" fmla="*/ 0 h 1249680"/>
              <a:gd name="connsiteX0" fmla="*/ 144827 w 9253064"/>
              <a:gd name="connsiteY0" fmla="*/ 0 h 1249680"/>
              <a:gd name="connsiteX1" fmla="*/ 9093232 w 9253064"/>
              <a:gd name="connsiteY1" fmla="*/ 47625 h 1249680"/>
              <a:gd name="connsiteX2" fmla="*/ 9234837 w 9253064"/>
              <a:gd name="connsiteY2" fmla="*/ 1246505 h 1249680"/>
              <a:gd name="connsiteX3" fmla="*/ 47 w 9253064"/>
              <a:gd name="connsiteY3" fmla="*/ 1249680 h 1249680"/>
              <a:gd name="connsiteX4" fmla="*/ 144827 w 9253064"/>
              <a:gd name="connsiteY4" fmla="*/ 0 h 1249680"/>
              <a:gd name="connsiteX0" fmla="*/ 145218 w 9253455"/>
              <a:gd name="connsiteY0" fmla="*/ 0 h 1249680"/>
              <a:gd name="connsiteX1" fmla="*/ 9093623 w 9253455"/>
              <a:gd name="connsiteY1" fmla="*/ 47625 h 1249680"/>
              <a:gd name="connsiteX2" fmla="*/ 9235228 w 9253455"/>
              <a:gd name="connsiteY2" fmla="*/ 1246505 h 1249680"/>
              <a:gd name="connsiteX3" fmla="*/ 438 w 9253455"/>
              <a:gd name="connsiteY3" fmla="*/ 1249680 h 1249680"/>
              <a:gd name="connsiteX4" fmla="*/ 145218 w 9253455"/>
              <a:gd name="connsiteY4" fmla="*/ 0 h 1249680"/>
              <a:gd name="connsiteX0" fmla="*/ 187741 w 9253115"/>
              <a:gd name="connsiteY0" fmla="*/ 0 h 1249680"/>
              <a:gd name="connsiteX1" fmla="*/ 9093283 w 9253115"/>
              <a:gd name="connsiteY1" fmla="*/ 47625 h 1249680"/>
              <a:gd name="connsiteX2" fmla="*/ 9234888 w 9253115"/>
              <a:gd name="connsiteY2" fmla="*/ 1246505 h 1249680"/>
              <a:gd name="connsiteX3" fmla="*/ 98 w 9253115"/>
              <a:gd name="connsiteY3" fmla="*/ 1249680 h 1249680"/>
              <a:gd name="connsiteX4" fmla="*/ 187741 w 9253115"/>
              <a:gd name="connsiteY4" fmla="*/ 0 h 1249680"/>
              <a:gd name="connsiteX0" fmla="*/ 161644 w 9253212"/>
              <a:gd name="connsiteY0" fmla="*/ 0 h 1244917"/>
              <a:gd name="connsiteX1" fmla="*/ 9093380 w 9253212"/>
              <a:gd name="connsiteY1" fmla="*/ 42862 h 1244917"/>
              <a:gd name="connsiteX2" fmla="*/ 9234985 w 9253212"/>
              <a:gd name="connsiteY2" fmla="*/ 1241742 h 1244917"/>
              <a:gd name="connsiteX3" fmla="*/ 195 w 9253212"/>
              <a:gd name="connsiteY3" fmla="*/ 1244917 h 1244917"/>
              <a:gd name="connsiteX4" fmla="*/ 161644 w 9253212"/>
              <a:gd name="connsiteY4" fmla="*/ 0 h 1244917"/>
              <a:gd name="connsiteX0" fmla="*/ 161819 w 9253387"/>
              <a:gd name="connsiteY0" fmla="*/ 0 h 1244917"/>
              <a:gd name="connsiteX1" fmla="*/ 9093555 w 9253387"/>
              <a:gd name="connsiteY1" fmla="*/ 42862 h 1244917"/>
              <a:gd name="connsiteX2" fmla="*/ 9235160 w 9253387"/>
              <a:gd name="connsiteY2" fmla="*/ 1241742 h 1244917"/>
              <a:gd name="connsiteX3" fmla="*/ 370 w 9253387"/>
              <a:gd name="connsiteY3" fmla="*/ 1244917 h 1244917"/>
              <a:gd name="connsiteX4" fmla="*/ 161819 w 9253387"/>
              <a:gd name="connsiteY4" fmla="*/ 0 h 1244917"/>
              <a:gd name="connsiteX0" fmla="*/ 152600 w 9244168"/>
              <a:gd name="connsiteY0" fmla="*/ 0 h 1242536"/>
              <a:gd name="connsiteX1" fmla="*/ 9084336 w 9244168"/>
              <a:gd name="connsiteY1" fmla="*/ 42862 h 1242536"/>
              <a:gd name="connsiteX2" fmla="*/ 9225941 w 9244168"/>
              <a:gd name="connsiteY2" fmla="*/ 1241742 h 1242536"/>
              <a:gd name="connsiteX3" fmla="*/ 676 w 9244168"/>
              <a:gd name="connsiteY3" fmla="*/ 1242536 h 1242536"/>
              <a:gd name="connsiteX4" fmla="*/ 152600 w 9244168"/>
              <a:gd name="connsiteY4" fmla="*/ 0 h 1242536"/>
              <a:gd name="connsiteX0" fmla="*/ 152600 w 9244168"/>
              <a:gd name="connsiteY0" fmla="*/ 0 h 1242536"/>
              <a:gd name="connsiteX1" fmla="*/ 9084336 w 9244168"/>
              <a:gd name="connsiteY1" fmla="*/ 42862 h 1242536"/>
              <a:gd name="connsiteX2" fmla="*/ 9225941 w 9244168"/>
              <a:gd name="connsiteY2" fmla="*/ 1241742 h 1242536"/>
              <a:gd name="connsiteX3" fmla="*/ 676 w 9244168"/>
              <a:gd name="connsiteY3" fmla="*/ 1242536 h 1242536"/>
              <a:gd name="connsiteX4" fmla="*/ 152600 w 9244168"/>
              <a:gd name="connsiteY4" fmla="*/ 0 h 1242536"/>
              <a:gd name="connsiteX0" fmla="*/ 152600 w 9244168"/>
              <a:gd name="connsiteY0" fmla="*/ 0 h 1242536"/>
              <a:gd name="connsiteX1" fmla="*/ 9084336 w 9244168"/>
              <a:gd name="connsiteY1" fmla="*/ 42862 h 1242536"/>
              <a:gd name="connsiteX2" fmla="*/ 9225941 w 9244168"/>
              <a:gd name="connsiteY2" fmla="*/ 1241742 h 1242536"/>
              <a:gd name="connsiteX3" fmla="*/ 676 w 9244168"/>
              <a:gd name="connsiteY3" fmla="*/ 1242536 h 1242536"/>
              <a:gd name="connsiteX4" fmla="*/ 152600 w 9244168"/>
              <a:gd name="connsiteY4" fmla="*/ 0 h 1242536"/>
              <a:gd name="connsiteX0" fmla="*/ 152600 w 9244168"/>
              <a:gd name="connsiteY0" fmla="*/ 0 h 1242536"/>
              <a:gd name="connsiteX1" fmla="*/ 9084336 w 9244168"/>
              <a:gd name="connsiteY1" fmla="*/ 42862 h 1242536"/>
              <a:gd name="connsiteX2" fmla="*/ 9225941 w 9244168"/>
              <a:gd name="connsiteY2" fmla="*/ 1241742 h 1242536"/>
              <a:gd name="connsiteX3" fmla="*/ 676 w 9244168"/>
              <a:gd name="connsiteY3" fmla="*/ 1242536 h 1242536"/>
              <a:gd name="connsiteX4" fmla="*/ 152600 w 9244168"/>
              <a:gd name="connsiteY4" fmla="*/ 0 h 1242536"/>
              <a:gd name="connsiteX0" fmla="*/ 152600 w 9244168"/>
              <a:gd name="connsiteY0" fmla="*/ 0 h 1242536"/>
              <a:gd name="connsiteX1" fmla="*/ 9084336 w 9244168"/>
              <a:gd name="connsiteY1" fmla="*/ 42862 h 1242536"/>
              <a:gd name="connsiteX2" fmla="*/ 9225941 w 9244168"/>
              <a:gd name="connsiteY2" fmla="*/ 1241742 h 1242536"/>
              <a:gd name="connsiteX3" fmla="*/ 676 w 9244168"/>
              <a:gd name="connsiteY3" fmla="*/ 1242536 h 1242536"/>
              <a:gd name="connsiteX4" fmla="*/ 152600 w 9244168"/>
              <a:gd name="connsiteY4" fmla="*/ 0 h 1242536"/>
              <a:gd name="connsiteX0" fmla="*/ 152600 w 9246526"/>
              <a:gd name="connsiteY0" fmla="*/ 0 h 1242536"/>
              <a:gd name="connsiteX1" fmla="*/ 9084336 w 9246526"/>
              <a:gd name="connsiteY1" fmla="*/ 42862 h 1242536"/>
              <a:gd name="connsiteX2" fmla="*/ 9225941 w 9246526"/>
              <a:gd name="connsiteY2" fmla="*/ 1241742 h 1242536"/>
              <a:gd name="connsiteX3" fmla="*/ 676 w 9246526"/>
              <a:gd name="connsiteY3" fmla="*/ 1242536 h 1242536"/>
              <a:gd name="connsiteX4" fmla="*/ 152600 w 9246526"/>
              <a:gd name="connsiteY4" fmla="*/ 0 h 1242536"/>
              <a:gd name="connsiteX0" fmla="*/ 152600 w 9233649"/>
              <a:gd name="connsiteY0" fmla="*/ 0 h 1242536"/>
              <a:gd name="connsiteX1" fmla="*/ 9084336 w 9233649"/>
              <a:gd name="connsiteY1" fmla="*/ 42862 h 1242536"/>
              <a:gd name="connsiteX2" fmla="*/ 9225941 w 9233649"/>
              <a:gd name="connsiteY2" fmla="*/ 1241742 h 1242536"/>
              <a:gd name="connsiteX3" fmla="*/ 676 w 9233649"/>
              <a:gd name="connsiteY3" fmla="*/ 1242536 h 1242536"/>
              <a:gd name="connsiteX4" fmla="*/ 152600 w 9233649"/>
              <a:gd name="connsiteY4" fmla="*/ 0 h 1242536"/>
              <a:gd name="connsiteX0" fmla="*/ 153616 w 9234665"/>
              <a:gd name="connsiteY0" fmla="*/ 0 h 1242536"/>
              <a:gd name="connsiteX1" fmla="*/ 9085352 w 9234665"/>
              <a:gd name="connsiteY1" fmla="*/ 42862 h 1242536"/>
              <a:gd name="connsiteX2" fmla="*/ 9226957 w 9234665"/>
              <a:gd name="connsiteY2" fmla="*/ 1241742 h 1242536"/>
              <a:gd name="connsiteX3" fmla="*/ 1692 w 9234665"/>
              <a:gd name="connsiteY3" fmla="*/ 1242536 h 1242536"/>
              <a:gd name="connsiteX4" fmla="*/ 153616 w 9234665"/>
              <a:gd name="connsiteY4" fmla="*/ 0 h 1242536"/>
              <a:gd name="connsiteX0" fmla="*/ 153616 w 9234665"/>
              <a:gd name="connsiteY0" fmla="*/ 0 h 1242536"/>
              <a:gd name="connsiteX1" fmla="*/ 9085352 w 9234665"/>
              <a:gd name="connsiteY1" fmla="*/ 42862 h 1242536"/>
              <a:gd name="connsiteX2" fmla="*/ 9226957 w 9234665"/>
              <a:gd name="connsiteY2" fmla="*/ 1241742 h 1242536"/>
              <a:gd name="connsiteX3" fmla="*/ 1692 w 9234665"/>
              <a:gd name="connsiteY3" fmla="*/ 1242536 h 1242536"/>
              <a:gd name="connsiteX4" fmla="*/ 153616 w 9234665"/>
              <a:gd name="connsiteY4" fmla="*/ 0 h 1242536"/>
              <a:gd name="connsiteX0" fmla="*/ 153616 w 9234665"/>
              <a:gd name="connsiteY0" fmla="*/ 0 h 1354936"/>
              <a:gd name="connsiteX1" fmla="*/ 9085352 w 9234665"/>
              <a:gd name="connsiteY1" fmla="*/ 42862 h 1354936"/>
              <a:gd name="connsiteX2" fmla="*/ 9226957 w 9234665"/>
              <a:gd name="connsiteY2" fmla="*/ 1241742 h 1354936"/>
              <a:gd name="connsiteX3" fmla="*/ 1692 w 9234665"/>
              <a:gd name="connsiteY3" fmla="*/ 1242536 h 1354936"/>
              <a:gd name="connsiteX4" fmla="*/ 153616 w 9234665"/>
              <a:gd name="connsiteY4" fmla="*/ 0 h 1354936"/>
              <a:gd name="connsiteX0" fmla="*/ 153616 w 9234665"/>
              <a:gd name="connsiteY0" fmla="*/ 0 h 1418957"/>
              <a:gd name="connsiteX1" fmla="*/ 9085352 w 9234665"/>
              <a:gd name="connsiteY1" fmla="*/ 42862 h 1418957"/>
              <a:gd name="connsiteX2" fmla="*/ 9226957 w 9234665"/>
              <a:gd name="connsiteY2" fmla="*/ 1241742 h 1418957"/>
              <a:gd name="connsiteX3" fmla="*/ 1692 w 9234665"/>
              <a:gd name="connsiteY3" fmla="*/ 1242536 h 1418957"/>
              <a:gd name="connsiteX4" fmla="*/ 153616 w 9234665"/>
              <a:gd name="connsiteY4" fmla="*/ 0 h 1418957"/>
              <a:gd name="connsiteX0" fmla="*/ 153616 w 9234665"/>
              <a:gd name="connsiteY0" fmla="*/ 0 h 1478404"/>
              <a:gd name="connsiteX1" fmla="*/ 9085352 w 9234665"/>
              <a:gd name="connsiteY1" fmla="*/ 42862 h 1478404"/>
              <a:gd name="connsiteX2" fmla="*/ 9226957 w 9234665"/>
              <a:gd name="connsiteY2" fmla="*/ 1241742 h 1478404"/>
              <a:gd name="connsiteX3" fmla="*/ 1692 w 9234665"/>
              <a:gd name="connsiteY3" fmla="*/ 1242536 h 1478404"/>
              <a:gd name="connsiteX4" fmla="*/ 153616 w 9234665"/>
              <a:gd name="connsiteY4" fmla="*/ 0 h 1478404"/>
              <a:gd name="connsiteX0" fmla="*/ 153616 w 9234665"/>
              <a:gd name="connsiteY0" fmla="*/ 0 h 1440303"/>
              <a:gd name="connsiteX1" fmla="*/ 9085352 w 9234665"/>
              <a:gd name="connsiteY1" fmla="*/ 42862 h 1440303"/>
              <a:gd name="connsiteX2" fmla="*/ 9226957 w 9234665"/>
              <a:gd name="connsiteY2" fmla="*/ 1169314 h 1440303"/>
              <a:gd name="connsiteX3" fmla="*/ 1692 w 9234665"/>
              <a:gd name="connsiteY3" fmla="*/ 1242536 h 1440303"/>
              <a:gd name="connsiteX4" fmla="*/ 153616 w 9234665"/>
              <a:gd name="connsiteY4" fmla="*/ 0 h 1440303"/>
              <a:gd name="connsiteX0" fmla="*/ 153616 w 9234665"/>
              <a:gd name="connsiteY0" fmla="*/ 0 h 1394899"/>
              <a:gd name="connsiteX1" fmla="*/ 9085352 w 9234665"/>
              <a:gd name="connsiteY1" fmla="*/ 42862 h 1394899"/>
              <a:gd name="connsiteX2" fmla="*/ 9226957 w 9234665"/>
              <a:gd name="connsiteY2" fmla="*/ 1060672 h 1394899"/>
              <a:gd name="connsiteX3" fmla="*/ 1692 w 9234665"/>
              <a:gd name="connsiteY3" fmla="*/ 1242536 h 1394899"/>
              <a:gd name="connsiteX4" fmla="*/ 153616 w 9234665"/>
              <a:gd name="connsiteY4" fmla="*/ 0 h 1394899"/>
              <a:gd name="connsiteX0" fmla="*/ 153616 w 9234665"/>
              <a:gd name="connsiteY0" fmla="*/ 0 h 1444600"/>
              <a:gd name="connsiteX1" fmla="*/ 9085352 w 9234665"/>
              <a:gd name="connsiteY1" fmla="*/ 42862 h 1444600"/>
              <a:gd name="connsiteX2" fmla="*/ 9226957 w 9234665"/>
              <a:gd name="connsiteY2" fmla="*/ 1060672 h 1444600"/>
              <a:gd name="connsiteX3" fmla="*/ 1692 w 9234665"/>
              <a:gd name="connsiteY3" fmla="*/ 1242536 h 1444600"/>
              <a:gd name="connsiteX4" fmla="*/ 153616 w 9234665"/>
              <a:gd name="connsiteY4" fmla="*/ 0 h 1444600"/>
              <a:gd name="connsiteX0" fmla="*/ 153616 w 9234665"/>
              <a:gd name="connsiteY0" fmla="*/ 0 h 1399260"/>
              <a:gd name="connsiteX1" fmla="*/ 9085352 w 9234665"/>
              <a:gd name="connsiteY1" fmla="*/ 42862 h 1399260"/>
              <a:gd name="connsiteX2" fmla="*/ 9226957 w 9234665"/>
              <a:gd name="connsiteY2" fmla="*/ 1060672 h 1399260"/>
              <a:gd name="connsiteX3" fmla="*/ 1692 w 9234665"/>
              <a:gd name="connsiteY3" fmla="*/ 1152002 h 1399260"/>
              <a:gd name="connsiteX4" fmla="*/ 153616 w 9234665"/>
              <a:gd name="connsiteY4" fmla="*/ 0 h 1399260"/>
              <a:gd name="connsiteX0" fmla="*/ 153616 w 9234665"/>
              <a:gd name="connsiteY0" fmla="*/ 0 h 1467032"/>
              <a:gd name="connsiteX1" fmla="*/ 9085352 w 9234665"/>
              <a:gd name="connsiteY1" fmla="*/ 42862 h 1467032"/>
              <a:gd name="connsiteX2" fmla="*/ 9226957 w 9234665"/>
              <a:gd name="connsiteY2" fmla="*/ 1060672 h 1467032"/>
              <a:gd name="connsiteX3" fmla="*/ 1692 w 9234665"/>
              <a:gd name="connsiteY3" fmla="*/ 1152002 h 1467032"/>
              <a:gd name="connsiteX4" fmla="*/ 153616 w 9234665"/>
              <a:gd name="connsiteY4" fmla="*/ 0 h 1467032"/>
              <a:gd name="connsiteX0" fmla="*/ 153616 w 9234665"/>
              <a:gd name="connsiteY0" fmla="*/ 0 h 1379100"/>
              <a:gd name="connsiteX1" fmla="*/ 9085352 w 9234665"/>
              <a:gd name="connsiteY1" fmla="*/ 42862 h 1379100"/>
              <a:gd name="connsiteX2" fmla="*/ 9226957 w 9234665"/>
              <a:gd name="connsiteY2" fmla="*/ 1060672 h 1379100"/>
              <a:gd name="connsiteX3" fmla="*/ 1692 w 9234665"/>
              <a:gd name="connsiteY3" fmla="*/ 961879 h 1379100"/>
              <a:gd name="connsiteX4" fmla="*/ 153616 w 9234665"/>
              <a:gd name="connsiteY4" fmla="*/ 0 h 1379100"/>
              <a:gd name="connsiteX0" fmla="*/ 153616 w 9234665"/>
              <a:gd name="connsiteY0" fmla="*/ 0 h 1503852"/>
              <a:gd name="connsiteX1" fmla="*/ 9085352 w 9234665"/>
              <a:gd name="connsiteY1" fmla="*/ 42862 h 1503852"/>
              <a:gd name="connsiteX2" fmla="*/ 9226957 w 9234665"/>
              <a:gd name="connsiteY2" fmla="*/ 1060672 h 1503852"/>
              <a:gd name="connsiteX3" fmla="*/ 1692 w 9234665"/>
              <a:gd name="connsiteY3" fmla="*/ 961879 h 1503852"/>
              <a:gd name="connsiteX4" fmla="*/ 153616 w 9234665"/>
              <a:gd name="connsiteY4" fmla="*/ 0 h 1503852"/>
              <a:gd name="connsiteX0" fmla="*/ 153616 w 9234665"/>
              <a:gd name="connsiteY0" fmla="*/ 0 h 1439833"/>
              <a:gd name="connsiteX1" fmla="*/ 9085352 w 9234665"/>
              <a:gd name="connsiteY1" fmla="*/ 42862 h 1439833"/>
              <a:gd name="connsiteX2" fmla="*/ 9226957 w 9234665"/>
              <a:gd name="connsiteY2" fmla="*/ 915816 h 1439833"/>
              <a:gd name="connsiteX3" fmla="*/ 1692 w 9234665"/>
              <a:gd name="connsiteY3" fmla="*/ 961879 h 1439833"/>
              <a:gd name="connsiteX4" fmla="*/ 153616 w 9234665"/>
              <a:gd name="connsiteY4" fmla="*/ 0 h 1439833"/>
              <a:gd name="connsiteX0" fmla="*/ 153616 w 9234665"/>
              <a:gd name="connsiteY0" fmla="*/ 0 h 1513756"/>
              <a:gd name="connsiteX1" fmla="*/ 9085352 w 9234665"/>
              <a:gd name="connsiteY1" fmla="*/ 42862 h 1513756"/>
              <a:gd name="connsiteX2" fmla="*/ 9226957 w 9234665"/>
              <a:gd name="connsiteY2" fmla="*/ 915816 h 1513756"/>
              <a:gd name="connsiteX3" fmla="*/ 1692 w 9234665"/>
              <a:gd name="connsiteY3" fmla="*/ 961879 h 1513756"/>
              <a:gd name="connsiteX4" fmla="*/ 153616 w 9234665"/>
              <a:gd name="connsiteY4" fmla="*/ 0 h 1513756"/>
              <a:gd name="connsiteX0" fmla="*/ 153616 w 9227106"/>
              <a:gd name="connsiteY0" fmla="*/ 0 h 1513756"/>
              <a:gd name="connsiteX1" fmla="*/ 9085352 w 9227106"/>
              <a:gd name="connsiteY1" fmla="*/ 42862 h 1513756"/>
              <a:gd name="connsiteX2" fmla="*/ 9226957 w 9227106"/>
              <a:gd name="connsiteY2" fmla="*/ 915816 h 1513756"/>
              <a:gd name="connsiteX3" fmla="*/ 1692 w 9227106"/>
              <a:gd name="connsiteY3" fmla="*/ 961879 h 1513756"/>
              <a:gd name="connsiteX4" fmla="*/ 153616 w 9227106"/>
              <a:gd name="connsiteY4" fmla="*/ 0 h 1513756"/>
              <a:gd name="connsiteX0" fmla="*/ 153616 w 9226957"/>
              <a:gd name="connsiteY0" fmla="*/ 0 h 1513756"/>
              <a:gd name="connsiteX1" fmla="*/ 9085352 w 9226957"/>
              <a:gd name="connsiteY1" fmla="*/ 42862 h 1513756"/>
              <a:gd name="connsiteX2" fmla="*/ 9226957 w 9226957"/>
              <a:gd name="connsiteY2" fmla="*/ 915816 h 1513756"/>
              <a:gd name="connsiteX3" fmla="*/ 1692 w 9226957"/>
              <a:gd name="connsiteY3" fmla="*/ 961879 h 1513756"/>
              <a:gd name="connsiteX4" fmla="*/ 153616 w 9226957"/>
              <a:gd name="connsiteY4" fmla="*/ 0 h 1513756"/>
              <a:gd name="connsiteX0" fmla="*/ 153616 w 9226957"/>
              <a:gd name="connsiteY0" fmla="*/ 0 h 1513756"/>
              <a:gd name="connsiteX1" fmla="*/ 9085352 w 9226957"/>
              <a:gd name="connsiteY1" fmla="*/ 42862 h 1513756"/>
              <a:gd name="connsiteX2" fmla="*/ 9226957 w 9226957"/>
              <a:gd name="connsiteY2" fmla="*/ 915816 h 1513756"/>
              <a:gd name="connsiteX3" fmla="*/ 1692 w 9226957"/>
              <a:gd name="connsiteY3" fmla="*/ 961879 h 1513756"/>
              <a:gd name="connsiteX4" fmla="*/ 153616 w 9226957"/>
              <a:gd name="connsiteY4" fmla="*/ 0 h 1513756"/>
              <a:gd name="connsiteX0" fmla="*/ 153616 w 9226957"/>
              <a:gd name="connsiteY0" fmla="*/ 0 h 1513756"/>
              <a:gd name="connsiteX1" fmla="*/ 9085352 w 9226957"/>
              <a:gd name="connsiteY1" fmla="*/ 42862 h 1513756"/>
              <a:gd name="connsiteX2" fmla="*/ 9226957 w 9226957"/>
              <a:gd name="connsiteY2" fmla="*/ 915816 h 1513756"/>
              <a:gd name="connsiteX3" fmla="*/ 1692 w 9226957"/>
              <a:gd name="connsiteY3" fmla="*/ 961879 h 1513756"/>
              <a:gd name="connsiteX4" fmla="*/ 153616 w 9226957"/>
              <a:gd name="connsiteY4" fmla="*/ 0 h 1513756"/>
              <a:gd name="connsiteX0" fmla="*/ 153616 w 9198382"/>
              <a:gd name="connsiteY0" fmla="*/ 0 h 1513756"/>
              <a:gd name="connsiteX1" fmla="*/ 9085352 w 9198382"/>
              <a:gd name="connsiteY1" fmla="*/ 42862 h 1513756"/>
              <a:gd name="connsiteX2" fmla="*/ 9198382 w 9198382"/>
              <a:gd name="connsiteY2" fmla="*/ 915816 h 1513756"/>
              <a:gd name="connsiteX3" fmla="*/ 1692 w 9198382"/>
              <a:gd name="connsiteY3" fmla="*/ 961879 h 1513756"/>
              <a:gd name="connsiteX4" fmla="*/ 153616 w 9198382"/>
              <a:gd name="connsiteY4" fmla="*/ 0 h 1513756"/>
              <a:gd name="connsiteX0" fmla="*/ 153616 w 9217432"/>
              <a:gd name="connsiteY0" fmla="*/ 0 h 1502782"/>
              <a:gd name="connsiteX1" fmla="*/ 9085352 w 9217432"/>
              <a:gd name="connsiteY1" fmla="*/ 42862 h 1502782"/>
              <a:gd name="connsiteX2" fmla="*/ 9217432 w 9217432"/>
              <a:gd name="connsiteY2" fmla="*/ 892004 h 1502782"/>
              <a:gd name="connsiteX3" fmla="*/ 1692 w 9217432"/>
              <a:gd name="connsiteY3" fmla="*/ 961879 h 1502782"/>
              <a:gd name="connsiteX4" fmla="*/ 153616 w 9217432"/>
              <a:gd name="connsiteY4" fmla="*/ 0 h 1502782"/>
              <a:gd name="connsiteX0" fmla="*/ 153616 w 9217432"/>
              <a:gd name="connsiteY0" fmla="*/ 0 h 1502782"/>
              <a:gd name="connsiteX1" fmla="*/ 9085352 w 9217432"/>
              <a:gd name="connsiteY1" fmla="*/ 42862 h 1502782"/>
              <a:gd name="connsiteX2" fmla="*/ 9217432 w 9217432"/>
              <a:gd name="connsiteY2" fmla="*/ 892004 h 1502782"/>
              <a:gd name="connsiteX3" fmla="*/ 1692 w 9217432"/>
              <a:gd name="connsiteY3" fmla="*/ 961879 h 1502782"/>
              <a:gd name="connsiteX4" fmla="*/ 153616 w 9217432"/>
              <a:gd name="connsiteY4" fmla="*/ 0 h 1502782"/>
              <a:gd name="connsiteX0" fmla="*/ 153616 w 9218819"/>
              <a:gd name="connsiteY0" fmla="*/ 0 h 1502782"/>
              <a:gd name="connsiteX1" fmla="*/ 9085352 w 9218819"/>
              <a:gd name="connsiteY1" fmla="*/ 42862 h 1502782"/>
              <a:gd name="connsiteX2" fmla="*/ 9217432 w 9218819"/>
              <a:gd name="connsiteY2" fmla="*/ 892004 h 1502782"/>
              <a:gd name="connsiteX3" fmla="*/ 1692 w 9218819"/>
              <a:gd name="connsiteY3" fmla="*/ 961879 h 1502782"/>
              <a:gd name="connsiteX4" fmla="*/ 153616 w 9218819"/>
              <a:gd name="connsiteY4" fmla="*/ 0 h 150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18819" h="1502782">
                <a:moveTo>
                  <a:pt x="153616" y="0"/>
                </a:moveTo>
                <a:cubicBezTo>
                  <a:pt x="452402" y="798792"/>
                  <a:pt x="8235939" y="845502"/>
                  <a:pt x="9085352" y="42862"/>
                </a:cubicBezTo>
                <a:cubicBezTo>
                  <a:pt x="9136787" y="167322"/>
                  <a:pt x="9231382" y="262651"/>
                  <a:pt x="9217432" y="892004"/>
                </a:cubicBezTo>
                <a:cubicBezTo>
                  <a:pt x="7120117" y="1634654"/>
                  <a:pt x="2596947" y="1749265"/>
                  <a:pt x="1692" y="961879"/>
                </a:cubicBezTo>
                <a:cubicBezTo>
                  <a:pt x="-4023" y="88119"/>
                  <a:pt x="-4182" y="228441"/>
                  <a:pt x="15361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10800000">
            <a:off x="5548313" y="2777888"/>
            <a:ext cx="1419224" cy="1057275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0800000">
            <a:off x="6653213" y="2746067"/>
            <a:ext cx="1281112" cy="954386"/>
          </a:xfrm>
          <a:prstGeom prst="triangle">
            <a:avLst>
              <a:gd name="adj" fmla="val 4194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0800000">
            <a:off x="7662863" y="2701843"/>
            <a:ext cx="1128712" cy="840853"/>
          </a:xfrm>
          <a:prstGeom prst="triangle">
            <a:avLst>
              <a:gd name="adj" fmla="val 3451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11160831">
            <a:off x="8408661" y="2320902"/>
            <a:ext cx="1239848" cy="1032177"/>
          </a:xfrm>
          <a:custGeom>
            <a:avLst/>
            <a:gdLst>
              <a:gd name="connsiteX0" fmla="*/ 0 w 1033461"/>
              <a:gd name="connsiteY0" fmla="*/ 809303 h 809303"/>
              <a:gd name="connsiteX1" fmla="*/ 65759 w 1033461"/>
              <a:gd name="connsiteY1" fmla="*/ 0 h 809303"/>
              <a:gd name="connsiteX2" fmla="*/ 1033461 w 1033461"/>
              <a:gd name="connsiteY2" fmla="*/ 809303 h 809303"/>
              <a:gd name="connsiteX3" fmla="*/ 0 w 1033461"/>
              <a:gd name="connsiteY3" fmla="*/ 809303 h 809303"/>
              <a:gd name="connsiteX0" fmla="*/ 0 w 1239848"/>
              <a:gd name="connsiteY0" fmla="*/ 1032177 h 1032177"/>
              <a:gd name="connsiteX1" fmla="*/ 272146 w 1239848"/>
              <a:gd name="connsiteY1" fmla="*/ 0 h 1032177"/>
              <a:gd name="connsiteX2" fmla="*/ 1239848 w 1239848"/>
              <a:gd name="connsiteY2" fmla="*/ 809303 h 1032177"/>
              <a:gd name="connsiteX3" fmla="*/ 0 w 1239848"/>
              <a:gd name="connsiteY3" fmla="*/ 1032177 h 103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848" h="1032177">
                <a:moveTo>
                  <a:pt x="0" y="1032177"/>
                </a:moveTo>
                <a:lnTo>
                  <a:pt x="272146" y="0"/>
                </a:lnTo>
                <a:lnTo>
                  <a:pt x="1239848" y="809303"/>
                </a:lnTo>
                <a:lnTo>
                  <a:pt x="0" y="10321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7"/>
          <p:cNvSpPr/>
          <p:nvPr/>
        </p:nvSpPr>
        <p:spPr>
          <a:xfrm rot="10800000">
            <a:off x="9105101" y="2071825"/>
            <a:ext cx="1382723" cy="1098852"/>
          </a:xfrm>
          <a:custGeom>
            <a:avLst/>
            <a:gdLst>
              <a:gd name="connsiteX0" fmla="*/ 0 w 1033461"/>
              <a:gd name="connsiteY0" fmla="*/ 809303 h 809303"/>
              <a:gd name="connsiteX1" fmla="*/ 65759 w 1033461"/>
              <a:gd name="connsiteY1" fmla="*/ 0 h 809303"/>
              <a:gd name="connsiteX2" fmla="*/ 1033461 w 1033461"/>
              <a:gd name="connsiteY2" fmla="*/ 809303 h 809303"/>
              <a:gd name="connsiteX3" fmla="*/ 0 w 1033461"/>
              <a:gd name="connsiteY3" fmla="*/ 809303 h 809303"/>
              <a:gd name="connsiteX0" fmla="*/ 0 w 1239848"/>
              <a:gd name="connsiteY0" fmla="*/ 1032177 h 1032177"/>
              <a:gd name="connsiteX1" fmla="*/ 272146 w 1239848"/>
              <a:gd name="connsiteY1" fmla="*/ 0 h 1032177"/>
              <a:gd name="connsiteX2" fmla="*/ 1239848 w 1239848"/>
              <a:gd name="connsiteY2" fmla="*/ 809303 h 1032177"/>
              <a:gd name="connsiteX3" fmla="*/ 0 w 1239848"/>
              <a:gd name="connsiteY3" fmla="*/ 1032177 h 1032177"/>
              <a:gd name="connsiteX0" fmla="*/ 0 w 1335098"/>
              <a:gd name="connsiteY0" fmla="*/ 1089327 h 1089327"/>
              <a:gd name="connsiteX1" fmla="*/ 367396 w 1335098"/>
              <a:gd name="connsiteY1" fmla="*/ 0 h 1089327"/>
              <a:gd name="connsiteX2" fmla="*/ 1335098 w 1335098"/>
              <a:gd name="connsiteY2" fmla="*/ 809303 h 1089327"/>
              <a:gd name="connsiteX3" fmla="*/ 0 w 1335098"/>
              <a:gd name="connsiteY3" fmla="*/ 1089327 h 1089327"/>
              <a:gd name="connsiteX0" fmla="*/ 0 w 1335098"/>
              <a:gd name="connsiteY0" fmla="*/ 1003602 h 1003602"/>
              <a:gd name="connsiteX1" fmla="*/ 262621 w 1335098"/>
              <a:gd name="connsiteY1" fmla="*/ 0 h 1003602"/>
              <a:gd name="connsiteX2" fmla="*/ 1335098 w 1335098"/>
              <a:gd name="connsiteY2" fmla="*/ 723578 h 1003602"/>
              <a:gd name="connsiteX3" fmla="*/ 0 w 1335098"/>
              <a:gd name="connsiteY3" fmla="*/ 1003602 h 1003602"/>
              <a:gd name="connsiteX0" fmla="*/ 0 w 1382723"/>
              <a:gd name="connsiteY0" fmla="*/ 1003602 h 1003602"/>
              <a:gd name="connsiteX1" fmla="*/ 262621 w 1382723"/>
              <a:gd name="connsiteY1" fmla="*/ 0 h 1003602"/>
              <a:gd name="connsiteX2" fmla="*/ 1382723 w 1382723"/>
              <a:gd name="connsiteY2" fmla="*/ 704528 h 1003602"/>
              <a:gd name="connsiteX3" fmla="*/ 0 w 1382723"/>
              <a:gd name="connsiteY3" fmla="*/ 1003602 h 1003602"/>
              <a:gd name="connsiteX0" fmla="*/ 0 w 1382723"/>
              <a:gd name="connsiteY0" fmla="*/ 1060752 h 1060752"/>
              <a:gd name="connsiteX1" fmla="*/ 367396 w 1382723"/>
              <a:gd name="connsiteY1" fmla="*/ 0 h 1060752"/>
              <a:gd name="connsiteX2" fmla="*/ 1382723 w 1382723"/>
              <a:gd name="connsiteY2" fmla="*/ 761678 h 1060752"/>
              <a:gd name="connsiteX3" fmla="*/ 0 w 1382723"/>
              <a:gd name="connsiteY3" fmla="*/ 1060752 h 1060752"/>
              <a:gd name="connsiteX0" fmla="*/ 0 w 1382723"/>
              <a:gd name="connsiteY0" fmla="*/ 1098852 h 1098852"/>
              <a:gd name="connsiteX1" fmla="*/ 376921 w 1382723"/>
              <a:gd name="connsiteY1" fmla="*/ 0 h 1098852"/>
              <a:gd name="connsiteX2" fmla="*/ 1382723 w 1382723"/>
              <a:gd name="connsiteY2" fmla="*/ 799778 h 1098852"/>
              <a:gd name="connsiteX3" fmla="*/ 0 w 1382723"/>
              <a:gd name="connsiteY3" fmla="*/ 1098852 h 109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2723" h="1098852">
                <a:moveTo>
                  <a:pt x="0" y="1098852"/>
                </a:moveTo>
                <a:lnTo>
                  <a:pt x="376921" y="0"/>
                </a:lnTo>
                <a:lnTo>
                  <a:pt x="1382723" y="799778"/>
                </a:lnTo>
                <a:lnTo>
                  <a:pt x="0" y="10988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7"/>
          <p:cNvSpPr/>
          <p:nvPr/>
        </p:nvSpPr>
        <p:spPr>
          <a:xfrm rot="10800000">
            <a:off x="9902201" y="2164404"/>
            <a:ext cx="853402" cy="756915"/>
          </a:xfrm>
          <a:custGeom>
            <a:avLst/>
            <a:gdLst>
              <a:gd name="connsiteX0" fmla="*/ 0 w 1033461"/>
              <a:gd name="connsiteY0" fmla="*/ 809303 h 809303"/>
              <a:gd name="connsiteX1" fmla="*/ 65759 w 1033461"/>
              <a:gd name="connsiteY1" fmla="*/ 0 h 809303"/>
              <a:gd name="connsiteX2" fmla="*/ 1033461 w 1033461"/>
              <a:gd name="connsiteY2" fmla="*/ 809303 h 809303"/>
              <a:gd name="connsiteX3" fmla="*/ 0 w 1033461"/>
              <a:gd name="connsiteY3" fmla="*/ 809303 h 809303"/>
              <a:gd name="connsiteX0" fmla="*/ 0 w 1239848"/>
              <a:gd name="connsiteY0" fmla="*/ 1032177 h 1032177"/>
              <a:gd name="connsiteX1" fmla="*/ 272146 w 1239848"/>
              <a:gd name="connsiteY1" fmla="*/ 0 h 1032177"/>
              <a:gd name="connsiteX2" fmla="*/ 1239848 w 1239848"/>
              <a:gd name="connsiteY2" fmla="*/ 809303 h 1032177"/>
              <a:gd name="connsiteX3" fmla="*/ 0 w 1239848"/>
              <a:gd name="connsiteY3" fmla="*/ 1032177 h 1032177"/>
              <a:gd name="connsiteX0" fmla="*/ 0 w 1335098"/>
              <a:gd name="connsiteY0" fmla="*/ 1089327 h 1089327"/>
              <a:gd name="connsiteX1" fmla="*/ 367396 w 1335098"/>
              <a:gd name="connsiteY1" fmla="*/ 0 h 1089327"/>
              <a:gd name="connsiteX2" fmla="*/ 1335098 w 1335098"/>
              <a:gd name="connsiteY2" fmla="*/ 809303 h 1089327"/>
              <a:gd name="connsiteX3" fmla="*/ 0 w 1335098"/>
              <a:gd name="connsiteY3" fmla="*/ 1089327 h 1089327"/>
              <a:gd name="connsiteX0" fmla="*/ 0 w 1335098"/>
              <a:gd name="connsiteY0" fmla="*/ 1003602 h 1003602"/>
              <a:gd name="connsiteX1" fmla="*/ 262621 w 1335098"/>
              <a:gd name="connsiteY1" fmla="*/ 0 h 1003602"/>
              <a:gd name="connsiteX2" fmla="*/ 1335098 w 1335098"/>
              <a:gd name="connsiteY2" fmla="*/ 723578 h 1003602"/>
              <a:gd name="connsiteX3" fmla="*/ 0 w 1335098"/>
              <a:gd name="connsiteY3" fmla="*/ 1003602 h 1003602"/>
              <a:gd name="connsiteX0" fmla="*/ 0 w 1382723"/>
              <a:gd name="connsiteY0" fmla="*/ 1003602 h 1003602"/>
              <a:gd name="connsiteX1" fmla="*/ 262621 w 1382723"/>
              <a:gd name="connsiteY1" fmla="*/ 0 h 1003602"/>
              <a:gd name="connsiteX2" fmla="*/ 1382723 w 1382723"/>
              <a:gd name="connsiteY2" fmla="*/ 704528 h 1003602"/>
              <a:gd name="connsiteX3" fmla="*/ 0 w 1382723"/>
              <a:gd name="connsiteY3" fmla="*/ 1003602 h 1003602"/>
              <a:gd name="connsiteX0" fmla="*/ 0 w 1382723"/>
              <a:gd name="connsiteY0" fmla="*/ 1060752 h 1060752"/>
              <a:gd name="connsiteX1" fmla="*/ 367396 w 1382723"/>
              <a:gd name="connsiteY1" fmla="*/ 0 h 1060752"/>
              <a:gd name="connsiteX2" fmla="*/ 1382723 w 1382723"/>
              <a:gd name="connsiteY2" fmla="*/ 761678 h 1060752"/>
              <a:gd name="connsiteX3" fmla="*/ 0 w 1382723"/>
              <a:gd name="connsiteY3" fmla="*/ 1060752 h 1060752"/>
              <a:gd name="connsiteX0" fmla="*/ 0 w 1382723"/>
              <a:gd name="connsiteY0" fmla="*/ 1098852 h 1098852"/>
              <a:gd name="connsiteX1" fmla="*/ 376921 w 1382723"/>
              <a:gd name="connsiteY1" fmla="*/ 0 h 1098852"/>
              <a:gd name="connsiteX2" fmla="*/ 1382723 w 1382723"/>
              <a:gd name="connsiteY2" fmla="*/ 799778 h 1098852"/>
              <a:gd name="connsiteX3" fmla="*/ 0 w 1382723"/>
              <a:gd name="connsiteY3" fmla="*/ 1098852 h 1098852"/>
              <a:gd name="connsiteX0" fmla="*/ 0 w 1382723"/>
              <a:gd name="connsiteY0" fmla="*/ 1098852 h 1098852"/>
              <a:gd name="connsiteX1" fmla="*/ 376921 w 1382723"/>
              <a:gd name="connsiteY1" fmla="*/ 0 h 1098852"/>
              <a:gd name="connsiteX2" fmla="*/ 1382723 w 1382723"/>
              <a:gd name="connsiteY2" fmla="*/ 799778 h 1098852"/>
              <a:gd name="connsiteX3" fmla="*/ 0 w 1382723"/>
              <a:gd name="connsiteY3" fmla="*/ 1098852 h 1098852"/>
              <a:gd name="connsiteX0" fmla="*/ 0 w 1382723"/>
              <a:gd name="connsiteY0" fmla="*/ 1055989 h 1055989"/>
              <a:gd name="connsiteX1" fmla="*/ 529321 w 1382723"/>
              <a:gd name="connsiteY1" fmla="*/ 0 h 1055989"/>
              <a:gd name="connsiteX2" fmla="*/ 1382723 w 1382723"/>
              <a:gd name="connsiteY2" fmla="*/ 756915 h 1055989"/>
              <a:gd name="connsiteX3" fmla="*/ 0 w 1382723"/>
              <a:gd name="connsiteY3" fmla="*/ 1055989 h 1055989"/>
              <a:gd name="connsiteX0" fmla="*/ 63610 w 853402"/>
              <a:gd name="connsiteY0" fmla="*/ 713089 h 756915"/>
              <a:gd name="connsiteX1" fmla="*/ 0 w 853402"/>
              <a:gd name="connsiteY1" fmla="*/ 0 h 756915"/>
              <a:gd name="connsiteX2" fmla="*/ 853402 w 853402"/>
              <a:gd name="connsiteY2" fmla="*/ 756915 h 756915"/>
              <a:gd name="connsiteX3" fmla="*/ 63610 w 853402"/>
              <a:gd name="connsiteY3" fmla="*/ 713089 h 756915"/>
              <a:gd name="connsiteX0" fmla="*/ 4079 w 853402"/>
              <a:gd name="connsiteY0" fmla="*/ 663083 h 756915"/>
              <a:gd name="connsiteX1" fmla="*/ 0 w 853402"/>
              <a:gd name="connsiteY1" fmla="*/ 0 h 756915"/>
              <a:gd name="connsiteX2" fmla="*/ 853402 w 853402"/>
              <a:gd name="connsiteY2" fmla="*/ 756915 h 756915"/>
              <a:gd name="connsiteX3" fmla="*/ 4079 w 853402"/>
              <a:gd name="connsiteY3" fmla="*/ 663083 h 75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3402" h="756915">
                <a:moveTo>
                  <a:pt x="4079" y="663083"/>
                </a:moveTo>
                <a:cubicBezTo>
                  <a:pt x="2719" y="442055"/>
                  <a:pt x="1360" y="221028"/>
                  <a:pt x="0" y="0"/>
                </a:cubicBezTo>
                <a:lnTo>
                  <a:pt x="853402" y="756915"/>
                </a:lnTo>
                <a:lnTo>
                  <a:pt x="4079" y="663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0800000">
            <a:off x="4581493" y="2746066"/>
            <a:ext cx="1281112" cy="1013133"/>
          </a:xfrm>
          <a:prstGeom prst="triangle">
            <a:avLst>
              <a:gd name="adj" fmla="val 5324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3603249" y="2719164"/>
            <a:ext cx="1299212" cy="891213"/>
          </a:xfrm>
          <a:prstGeom prst="triangle">
            <a:avLst>
              <a:gd name="adj" fmla="val 586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2783813" y="2621250"/>
            <a:ext cx="1128712" cy="840853"/>
          </a:xfrm>
          <a:prstGeom prst="triangle">
            <a:avLst>
              <a:gd name="adj" fmla="val 6354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7"/>
          <p:cNvSpPr/>
          <p:nvPr/>
        </p:nvSpPr>
        <p:spPr>
          <a:xfrm rot="11160831">
            <a:off x="1978095" y="2369897"/>
            <a:ext cx="1074346" cy="934188"/>
          </a:xfrm>
          <a:custGeom>
            <a:avLst/>
            <a:gdLst>
              <a:gd name="connsiteX0" fmla="*/ 0 w 1033461"/>
              <a:gd name="connsiteY0" fmla="*/ 809303 h 809303"/>
              <a:gd name="connsiteX1" fmla="*/ 65759 w 1033461"/>
              <a:gd name="connsiteY1" fmla="*/ 0 h 809303"/>
              <a:gd name="connsiteX2" fmla="*/ 1033461 w 1033461"/>
              <a:gd name="connsiteY2" fmla="*/ 809303 h 809303"/>
              <a:gd name="connsiteX3" fmla="*/ 0 w 1033461"/>
              <a:gd name="connsiteY3" fmla="*/ 809303 h 809303"/>
              <a:gd name="connsiteX0" fmla="*/ 0 w 1239848"/>
              <a:gd name="connsiteY0" fmla="*/ 1032177 h 1032177"/>
              <a:gd name="connsiteX1" fmla="*/ 272146 w 1239848"/>
              <a:gd name="connsiteY1" fmla="*/ 0 h 1032177"/>
              <a:gd name="connsiteX2" fmla="*/ 1239848 w 1239848"/>
              <a:gd name="connsiteY2" fmla="*/ 809303 h 1032177"/>
              <a:gd name="connsiteX3" fmla="*/ 0 w 1239848"/>
              <a:gd name="connsiteY3" fmla="*/ 1032177 h 1032177"/>
              <a:gd name="connsiteX0" fmla="*/ 0 w 957875"/>
              <a:gd name="connsiteY0" fmla="*/ 1032177 h 1032177"/>
              <a:gd name="connsiteX1" fmla="*/ 272146 w 957875"/>
              <a:gd name="connsiteY1" fmla="*/ 0 h 1032177"/>
              <a:gd name="connsiteX2" fmla="*/ 957875 w 957875"/>
              <a:gd name="connsiteY2" fmla="*/ 969265 h 1032177"/>
              <a:gd name="connsiteX3" fmla="*/ 0 w 957875"/>
              <a:gd name="connsiteY3" fmla="*/ 1032177 h 1032177"/>
              <a:gd name="connsiteX0" fmla="*/ 0 w 957875"/>
              <a:gd name="connsiteY0" fmla="*/ 1002295 h 1002295"/>
              <a:gd name="connsiteX1" fmla="*/ 643078 w 957875"/>
              <a:gd name="connsiteY1" fmla="*/ 0 h 1002295"/>
              <a:gd name="connsiteX2" fmla="*/ 957875 w 957875"/>
              <a:gd name="connsiteY2" fmla="*/ 939383 h 1002295"/>
              <a:gd name="connsiteX3" fmla="*/ 0 w 957875"/>
              <a:gd name="connsiteY3" fmla="*/ 1002295 h 1002295"/>
              <a:gd name="connsiteX0" fmla="*/ 0 w 1074346"/>
              <a:gd name="connsiteY0" fmla="*/ 914957 h 939383"/>
              <a:gd name="connsiteX1" fmla="*/ 759549 w 1074346"/>
              <a:gd name="connsiteY1" fmla="*/ 0 h 939383"/>
              <a:gd name="connsiteX2" fmla="*/ 1074346 w 1074346"/>
              <a:gd name="connsiteY2" fmla="*/ 939383 h 939383"/>
              <a:gd name="connsiteX3" fmla="*/ 0 w 1074346"/>
              <a:gd name="connsiteY3" fmla="*/ 914957 h 939383"/>
              <a:gd name="connsiteX0" fmla="*/ 0 w 1074346"/>
              <a:gd name="connsiteY0" fmla="*/ 909762 h 934188"/>
              <a:gd name="connsiteX1" fmla="*/ 637501 w 1074346"/>
              <a:gd name="connsiteY1" fmla="*/ 0 h 934188"/>
              <a:gd name="connsiteX2" fmla="*/ 1074346 w 1074346"/>
              <a:gd name="connsiteY2" fmla="*/ 934188 h 934188"/>
              <a:gd name="connsiteX3" fmla="*/ 0 w 1074346"/>
              <a:gd name="connsiteY3" fmla="*/ 909762 h 934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346" h="934188">
                <a:moveTo>
                  <a:pt x="0" y="909762"/>
                </a:moveTo>
                <a:lnTo>
                  <a:pt x="637501" y="0"/>
                </a:lnTo>
                <a:lnTo>
                  <a:pt x="1074346" y="934188"/>
                </a:lnTo>
                <a:lnTo>
                  <a:pt x="0" y="9097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7"/>
          <p:cNvSpPr/>
          <p:nvPr/>
        </p:nvSpPr>
        <p:spPr>
          <a:xfrm rot="10800000" flipH="1">
            <a:off x="1533090" y="2340707"/>
            <a:ext cx="1044349" cy="759296"/>
          </a:xfrm>
          <a:custGeom>
            <a:avLst/>
            <a:gdLst>
              <a:gd name="connsiteX0" fmla="*/ 0 w 1033461"/>
              <a:gd name="connsiteY0" fmla="*/ 809303 h 809303"/>
              <a:gd name="connsiteX1" fmla="*/ 65759 w 1033461"/>
              <a:gd name="connsiteY1" fmla="*/ 0 h 809303"/>
              <a:gd name="connsiteX2" fmla="*/ 1033461 w 1033461"/>
              <a:gd name="connsiteY2" fmla="*/ 809303 h 809303"/>
              <a:gd name="connsiteX3" fmla="*/ 0 w 1033461"/>
              <a:gd name="connsiteY3" fmla="*/ 809303 h 809303"/>
              <a:gd name="connsiteX0" fmla="*/ 0 w 1239848"/>
              <a:gd name="connsiteY0" fmla="*/ 1032177 h 1032177"/>
              <a:gd name="connsiteX1" fmla="*/ 272146 w 1239848"/>
              <a:gd name="connsiteY1" fmla="*/ 0 h 1032177"/>
              <a:gd name="connsiteX2" fmla="*/ 1239848 w 1239848"/>
              <a:gd name="connsiteY2" fmla="*/ 809303 h 1032177"/>
              <a:gd name="connsiteX3" fmla="*/ 0 w 1239848"/>
              <a:gd name="connsiteY3" fmla="*/ 1032177 h 1032177"/>
              <a:gd name="connsiteX0" fmla="*/ 0 w 1335098"/>
              <a:gd name="connsiteY0" fmla="*/ 1089327 h 1089327"/>
              <a:gd name="connsiteX1" fmla="*/ 367396 w 1335098"/>
              <a:gd name="connsiteY1" fmla="*/ 0 h 1089327"/>
              <a:gd name="connsiteX2" fmla="*/ 1335098 w 1335098"/>
              <a:gd name="connsiteY2" fmla="*/ 809303 h 1089327"/>
              <a:gd name="connsiteX3" fmla="*/ 0 w 1335098"/>
              <a:gd name="connsiteY3" fmla="*/ 1089327 h 1089327"/>
              <a:gd name="connsiteX0" fmla="*/ 0 w 1335098"/>
              <a:gd name="connsiteY0" fmla="*/ 1003602 h 1003602"/>
              <a:gd name="connsiteX1" fmla="*/ 262621 w 1335098"/>
              <a:gd name="connsiteY1" fmla="*/ 0 h 1003602"/>
              <a:gd name="connsiteX2" fmla="*/ 1335098 w 1335098"/>
              <a:gd name="connsiteY2" fmla="*/ 723578 h 1003602"/>
              <a:gd name="connsiteX3" fmla="*/ 0 w 1335098"/>
              <a:gd name="connsiteY3" fmla="*/ 1003602 h 1003602"/>
              <a:gd name="connsiteX0" fmla="*/ 0 w 1382723"/>
              <a:gd name="connsiteY0" fmla="*/ 1003602 h 1003602"/>
              <a:gd name="connsiteX1" fmla="*/ 262621 w 1382723"/>
              <a:gd name="connsiteY1" fmla="*/ 0 h 1003602"/>
              <a:gd name="connsiteX2" fmla="*/ 1382723 w 1382723"/>
              <a:gd name="connsiteY2" fmla="*/ 704528 h 1003602"/>
              <a:gd name="connsiteX3" fmla="*/ 0 w 1382723"/>
              <a:gd name="connsiteY3" fmla="*/ 1003602 h 1003602"/>
              <a:gd name="connsiteX0" fmla="*/ 0 w 1382723"/>
              <a:gd name="connsiteY0" fmla="*/ 1060752 h 1060752"/>
              <a:gd name="connsiteX1" fmla="*/ 367396 w 1382723"/>
              <a:gd name="connsiteY1" fmla="*/ 0 h 1060752"/>
              <a:gd name="connsiteX2" fmla="*/ 1382723 w 1382723"/>
              <a:gd name="connsiteY2" fmla="*/ 761678 h 1060752"/>
              <a:gd name="connsiteX3" fmla="*/ 0 w 1382723"/>
              <a:gd name="connsiteY3" fmla="*/ 1060752 h 1060752"/>
              <a:gd name="connsiteX0" fmla="*/ 0 w 1382723"/>
              <a:gd name="connsiteY0" fmla="*/ 1098852 h 1098852"/>
              <a:gd name="connsiteX1" fmla="*/ 376921 w 1382723"/>
              <a:gd name="connsiteY1" fmla="*/ 0 h 1098852"/>
              <a:gd name="connsiteX2" fmla="*/ 1382723 w 1382723"/>
              <a:gd name="connsiteY2" fmla="*/ 799778 h 1098852"/>
              <a:gd name="connsiteX3" fmla="*/ 0 w 1382723"/>
              <a:gd name="connsiteY3" fmla="*/ 1098852 h 1098852"/>
              <a:gd name="connsiteX0" fmla="*/ 0 w 1382723"/>
              <a:gd name="connsiteY0" fmla="*/ 1098852 h 1098852"/>
              <a:gd name="connsiteX1" fmla="*/ 376921 w 1382723"/>
              <a:gd name="connsiteY1" fmla="*/ 0 h 1098852"/>
              <a:gd name="connsiteX2" fmla="*/ 1382723 w 1382723"/>
              <a:gd name="connsiteY2" fmla="*/ 799778 h 1098852"/>
              <a:gd name="connsiteX3" fmla="*/ 0 w 1382723"/>
              <a:gd name="connsiteY3" fmla="*/ 1098852 h 1098852"/>
              <a:gd name="connsiteX0" fmla="*/ 0 w 1382723"/>
              <a:gd name="connsiteY0" fmla="*/ 1055989 h 1055989"/>
              <a:gd name="connsiteX1" fmla="*/ 529321 w 1382723"/>
              <a:gd name="connsiteY1" fmla="*/ 0 h 1055989"/>
              <a:gd name="connsiteX2" fmla="*/ 1382723 w 1382723"/>
              <a:gd name="connsiteY2" fmla="*/ 756915 h 1055989"/>
              <a:gd name="connsiteX3" fmla="*/ 0 w 1382723"/>
              <a:gd name="connsiteY3" fmla="*/ 1055989 h 1055989"/>
              <a:gd name="connsiteX0" fmla="*/ 63610 w 853402"/>
              <a:gd name="connsiteY0" fmla="*/ 713089 h 756915"/>
              <a:gd name="connsiteX1" fmla="*/ 0 w 853402"/>
              <a:gd name="connsiteY1" fmla="*/ 0 h 756915"/>
              <a:gd name="connsiteX2" fmla="*/ 853402 w 853402"/>
              <a:gd name="connsiteY2" fmla="*/ 756915 h 756915"/>
              <a:gd name="connsiteX3" fmla="*/ 63610 w 853402"/>
              <a:gd name="connsiteY3" fmla="*/ 713089 h 756915"/>
              <a:gd name="connsiteX0" fmla="*/ 4079 w 853402"/>
              <a:gd name="connsiteY0" fmla="*/ 663083 h 756915"/>
              <a:gd name="connsiteX1" fmla="*/ 0 w 853402"/>
              <a:gd name="connsiteY1" fmla="*/ 0 h 756915"/>
              <a:gd name="connsiteX2" fmla="*/ 853402 w 853402"/>
              <a:gd name="connsiteY2" fmla="*/ 756915 h 756915"/>
              <a:gd name="connsiteX3" fmla="*/ 4079 w 853402"/>
              <a:gd name="connsiteY3" fmla="*/ 663083 h 756915"/>
              <a:gd name="connsiteX0" fmla="*/ 2138 w 851461"/>
              <a:gd name="connsiteY0" fmla="*/ 665464 h 759296"/>
              <a:gd name="connsiteX1" fmla="*/ 0 w 851461"/>
              <a:gd name="connsiteY1" fmla="*/ 0 h 759296"/>
              <a:gd name="connsiteX2" fmla="*/ 851461 w 851461"/>
              <a:gd name="connsiteY2" fmla="*/ 759296 h 759296"/>
              <a:gd name="connsiteX3" fmla="*/ 2138 w 851461"/>
              <a:gd name="connsiteY3" fmla="*/ 665464 h 75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461" h="759296">
                <a:moveTo>
                  <a:pt x="2138" y="665464"/>
                </a:moveTo>
                <a:cubicBezTo>
                  <a:pt x="778" y="444436"/>
                  <a:pt x="1360" y="221028"/>
                  <a:pt x="0" y="0"/>
                </a:cubicBezTo>
                <a:lnTo>
                  <a:pt x="851461" y="759296"/>
                </a:lnTo>
                <a:lnTo>
                  <a:pt x="2138" y="665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 rot="17779488" flipH="1">
            <a:off x="3245754" y="3542787"/>
            <a:ext cx="887830" cy="793266"/>
            <a:chOff x="3968200" y="4346203"/>
            <a:chExt cx="721573" cy="721573"/>
          </a:xfrm>
        </p:grpSpPr>
        <p:sp>
          <p:nvSpPr>
            <p:cNvPr id="20" name="Rectangle 19"/>
            <p:cNvSpPr/>
            <p:nvPr/>
          </p:nvSpPr>
          <p:spPr>
            <a:xfrm rot="19681173">
              <a:off x="3968200" y="4671007"/>
              <a:ext cx="721573" cy="2092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2710875">
              <a:off x="3921255" y="4619505"/>
              <a:ext cx="721573" cy="1749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 rot="835194" flipH="1">
            <a:off x="5642683" y="3650566"/>
            <a:ext cx="853415" cy="875761"/>
            <a:chOff x="3968200" y="4346203"/>
            <a:chExt cx="721573" cy="721573"/>
          </a:xfrm>
        </p:grpSpPr>
        <p:sp>
          <p:nvSpPr>
            <p:cNvPr id="23" name="Rectangle 22"/>
            <p:cNvSpPr/>
            <p:nvPr/>
          </p:nvSpPr>
          <p:spPr>
            <a:xfrm rot="19681173">
              <a:off x="3968200" y="4671007"/>
              <a:ext cx="721573" cy="2092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2710875">
              <a:off x="3921255" y="4619505"/>
              <a:ext cx="721573" cy="1749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rot="15781040" flipH="1">
            <a:off x="7968146" y="3579037"/>
            <a:ext cx="745578" cy="748178"/>
            <a:chOff x="3968200" y="4346203"/>
            <a:chExt cx="721573" cy="721573"/>
          </a:xfrm>
        </p:grpSpPr>
        <p:sp>
          <p:nvSpPr>
            <p:cNvPr id="26" name="Rectangle 25"/>
            <p:cNvSpPr/>
            <p:nvPr/>
          </p:nvSpPr>
          <p:spPr>
            <a:xfrm rot="19681173">
              <a:off x="3968200" y="4671007"/>
              <a:ext cx="721573" cy="2092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rot="2710875">
              <a:off x="3921255" y="4619505"/>
              <a:ext cx="721573" cy="1749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797443" y="3096590"/>
            <a:ext cx="715250" cy="746899"/>
            <a:chOff x="3968200" y="4346203"/>
            <a:chExt cx="721573" cy="721573"/>
          </a:xfrm>
        </p:grpSpPr>
        <p:sp>
          <p:nvSpPr>
            <p:cNvPr id="32" name="Rectangle 31"/>
            <p:cNvSpPr/>
            <p:nvPr/>
          </p:nvSpPr>
          <p:spPr>
            <a:xfrm rot="19681173">
              <a:off x="3968200" y="4671007"/>
              <a:ext cx="721573" cy="2092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 rot="2710875">
              <a:off x="3921255" y="4619505"/>
              <a:ext cx="721573" cy="1749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 rot="16200000" flipH="1">
            <a:off x="9903291" y="3145573"/>
            <a:ext cx="625044" cy="627223"/>
            <a:chOff x="3968200" y="4346203"/>
            <a:chExt cx="721573" cy="721573"/>
          </a:xfrm>
        </p:grpSpPr>
        <p:sp>
          <p:nvSpPr>
            <p:cNvPr id="35" name="Rectangle 34"/>
            <p:cNvSpPr/>
            <p:nvPr/>
          </p:nvSpPr>
          <p:spPr>
            <a:xfrm rot="19681173">
              <a:off x="3968200" y="4671007"/>
              <a:ext cx="721573" cy="2092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 rot="2710875">
              <a:off x="3921255" y="4619505"/>
              <a:ext cx="721573" cy="1749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: Shape 40"/>
          <p:cNvSpPr/>
          <p:nvPr/>
        </p:nvSpPr>
        <p:spPr>
          <a:xfrm>
            <a:off x="1536700" y="3124199"/>
            <a:ext cx="9207500" cy="959869"/>
          </a:xfrm>
          <a:custGeom>
            <a:avLst/>
            <a:gdLst>
              <a:gd name="connsiteX0" fmla="*/ 0 w 9207500"/>
              <a:gd name="connsiteY0" fmla="*/ 127000 h 953262"/>
              <a:gd name="connsiteX1" fmla="*/ 4711700 w 9207500"/>
              <a:gd name="connsiteY1" fmla="*/ 952500 h 953262"/>
              <a:gd name="connsiteX2" fmla="*/ 9207500 w 9207500"/>
              <a:gd name="connsiteY2" fmla="*/ 0 h 953262"/>
              <a:gd name="connsiteX0" fmla="*/ 0 w 9207500"/>
              <a:gd name="connsiteY0" fmla="*/ 127000 h 940584"/>
              <a:gd name="connsiteX1" fmla="*/ 4762500 w 9207500"/>
              <a:gd name="connsiteY1" fmla="*/ 939800 h 940584"/>
              <a:gd name="connsiteX2" fmla="*/ 9207500 w 9207500"/>
              <a:gd name="connsiteY2" fmla="*/ 0 h 940584"/>
              <a:gd name="connsiteX0" fmla="*/ 0 w 9207500"/>
              <a:gd name="connsiteY0" fmla="*/ 127000 h 943758"/>
              <a:gd name="connsiteX1" fmla="*/ 4762500 w 9207500"/>
              <a:gd name="connsiteY1" fmla="*/ 939800 h 943758"/>
              <a:gd name="connsiteX2" fmla="*/ 9207500 w 9207500"/>
              <a:gd name="connsiteY2" fmla="*/ 0 h 943758"/>
              <a:gd name="connsiteX0" fmla="*/ 0 w 9207500"/>
              <a:gd name="connsiteY0" fmla="*/ 127000 h 943758"/>
              <a:gd name="connsiteX1" fmla="*/ 4762500 w 9207500"/>
              <a:gd name="connsiteY1" fmla="*/ 939800 h 943758"/>
              <a:gd name="connsiteX2" fmla="*/ 9207500 w 9207500"/>
              <a:gd name="connsiteY2" fmla="*/ 0 h 943758"/>
              <a:gd name="connsiteX0" fmla="*/ 0 w 9207500"/>
              <a:gd name="connsiteY0" fmla="*/ 127000 h 944965"/>
              <a:gd name="connsiteX1" fmla="*/ 4762500 w 9207500"/>
              <a:gd name="connsiteY1" fmla="*/ 939800 h 944965"/>
              <a:gd name="connsiteX2" fmla="*/ 9207500 w 9207500"/>
              <a:gd name="connsiteY2" fmla="*/ 0 h 944965"/>
              <a:gd name="connsiteX0" fmla="*/ 0 w 9207500"/>
              <a:gd name="connsiteY0" fmla="*/ 127000 h 954905"/>
              <a:gd name="connsiteX1" fmla="*/ 4762500 w 9207500"/>
              <a:gd name="connsiteY1" fmla="*/ 939800 h 954905"/>
              <a:gd name="connsiteX2" fmla="*/ 9207500 w 9207500"/>
              <a:gd name="connsiteY2" fmla="*/ 0 h 954905"/>
              <a:gd name="connsiteX0" fmla="*/ 0 w 9207500"/>
              <a:gd name="connsiteY0" fmla="*/ 127000 h 953532"/>
              <a:gd name="connsiteX1" fmla="*/ 4762500 w 9207500"/>
              <a:gd name="connsiteY1" fmla="*/ 939800 h 953532"/>
              <a:gd name="connsiteX2" fmla="*/ 9207500 w 9207500"/>
              <a:gd name="connsiteY2" fmla="*/ 0 h 953532"/>
              <a:gd name="connsiteX0" fmla="*/ 0 w 9207500"/>
              <a:gd name="connsiteY0" fmla="*/ 127000 h 974382"/>
              <a:gd name="connsiteX1" fmla="*/ 4762500 w 9207500"/>
              <a:gd name="connsiteY1" fmla="*/ 939800 h 974382"/>
              <a:gd name="connsiteX2" fmla="*/ 9207500 w 9207500"/>
              <a:gd name="connsiteY2" fmla="*/ 0 h 974382"/>
              <a:gd name="connsiteX0" fmla="*/ 0 w 9207500"/>
              <a:gd name="connsiteY0" fmla="*/ 127000 h 959869"/>
              <a:gd name="connsiteX1" fmla="*/ 4762500 w 9207500"/>
              <a:gd name="connsiteY1" fmla="*/ 939800 h 959869"/>
              <a:gd name="connsiteX2" fmla="*/ 9207500 w 9207500"/>
              <a:gd name="connsiteY2" fmla="*/ 0 h 95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07500" h="959869">
                <a:moveTo>
                  <a:pt x="0" y="127000"/>
                </a:moveTo>
                <a:cubicBezTo>
                  <a:pt x="1004358" y="601133"/>
                  <a:pt x="2846917" y="1062567"/>
                  <a:pt x="4762500" y="939800"/>
                </a:cubicBezTo>
                <a:cubicBezTo>
                  <a:pt x="6678083" y="817033"/>
                  <a:pt x="8095191" y="605366"/>
                  <a:pt x="9207500" y="0"/>
                </a:cubicBezTo>
              </a:path>
            </a:pathLst>
          </a:custGeom>
          <a:noFill/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" name="Oval 1"/>
          <p:cNvSpPr/>
          <p:nvPr/>
        </p:nvSpPr>
        <p:spPr>
          <a:xfrm>
            <a:off x="8634412" y="4389602"/>
            <a:ext cx="1162050" cy="11620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431992" y="4424711"/>
            <a:ext cx="1162050" cy="11620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 rot="10286566">
            <a:off x="4639680" y="5589839"/>
            <a:ext cx="3541139" cy="1192197"/>
          </a:xfrm>
          <a:prstGeom prst="arc">
            <a:avLst>
              <a:gd name="adj1" fmla="val 10649972"/>
              <a:gd name="adj2" fmla="val 113134"/>
            </a:avLst>
          </a:prstGeom>
          <a:solidFill>
            <a:srgbClr val="548235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0257604">
            <a:off x="4720633" y="5665219"/>
            <a:ext cx="3152274" cy="914400"/>
          </a:xfrm>
          <a:prstGeom prst="arc">
            <a:avLst>
              <a:gd name="adj1" fmla="val 10769845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3676723">
            <a:off x="7727325" y="5892964"/>
            <a:ext cx="228600" cy="464621"/>
          </a:xfrm>
          <a:custGeom>
            <a:avLst/>
            <a:gdLst>
              <a:gd name="connsiteX0" fmla="*/ 228600 w 457200"/>
              <a:gd name="connsiteY0" fmla="*/ 0 h 926113"/>
              <a:gd name="connsiteX1" fmla="*/ 457200 w 457200"/>
              <a:gd name="connsiteY1" fmla="*/ 463057 h 926113"/>
              <a:gd name="connsiteX2" fmla="*/ 228600 w 457200"/>
              <a:gd name="connsiteY2" fmla="*/ 463057 h 926113"/>
              <a:gd name="connsiteX3" fmla="*/ 228600 w 457200"/>
              <a:gd name="connsiteY3" fmla="*/ 0 h 926113"/>
              <a:gd name="connsiteX0" fmla="*/ 228600 w 457200"/>
              <a:gd name="connsiteY0" fmla="*/ 0 h 926113"/>
              <a:gd name="connsiteX1" fmla="*/ 457200 w 457200"/>
              <a:gd name="connsiteY1" fmla="*/ 463057 h 926113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197125 w 228600"/>
              <a:gd name="connsiteY2" fmla="*/ 209031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82840 w 228600"/>
              <a:gd name="connsiteY2" fmla="*/ 244158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82840 w 228600"/>
              <a:gd name="connsiteY2" fmla="*/ 244158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114481 w 228600"/>
              <a:gd name="connsiteY2" fmla="*/ 196328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114481 w 228600"/>
              <a:gd name="connsiteY2" fmla="*/ 196328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114481 w 228600"/>
              <a:gd name="connsiteY2" fmla="*/ 196328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124780 w 228600"/>
              <a:gd name="connsiteY2" fmla="*/ 177534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2" fmla="*/ 124780 w 228600"/>
              <a:gd name="connsiteY2" fmla="*/ 177534 h 463057"/>
              <a:gd name="connsiteX3" fmla="*/ 0 w 228600"/>
              <a:gd name="connsiteY3" fmla="*/ 0 h 463057"/>
              <a:gd name="connsiteX0" fmla="*/ 0 w 228600"/>
              <a:gd name="connsiteY0" fmla="*/ 0 h 463057"/>
              <a:gd name="connsiteX1" fmla="*/ 228600 w 228600"/>
              <a:gd name="connsiteY1" fmla="*/ 463057 h 463057"/>
              <a:gd name="connsiteX0" fmla="*/ 0 w 228600"/>
              <a:gd name="connsiteY0" fmla="*/ 0 h 464621"/>
              <a:gd name="connsiteX1" fmla="*/ 228600 w 228600"/>
              <a:gd name="connsiteY1" fmla="*/ 463057 h 464621"/>
              <a:gd name="connsiteX2" fmla="*/ 124780 w 228600"/>
              <a:gd name="connsiteY2" fmla="*/ 177534 h 464621"/>
              <a:gd name="connsiteX3" fmla="*/ 0 w 228600"/>
              <a:gd name="connsiteY3" fmla="*/ 0 h 464621"/>
              <a:gd name="connsiteX0" fmla="*/ 0 w 228600"/>
              <a:gd name="connsiteY0" fmla="*/ 0 h 464621"/>
              <a:gd name="connsiteX1" fmla="*/ 228600 w 228600"/>
              <a:gd name="connsiteY1" fmla="*/ 463057 h 464621"/>
              <a:gd name="connsiteX0" fmla="*/ 0 w 228600"/>
              <a:gd name="connsiteY0" fmla="*/ 0 h 464621"/>
              <a:gd name="connsiteX1" fmla="*/ 228600 w 228600"/>
              <a:gd name="connsiteY1" fmla="*/ 463057 h 464621"/>
              <a:gd name="connsiteX2" fmla="*/ 124780 w 228600"/>
              <a:gd name="connsiteY2" fmla="*/ 177534 h 464621"/>
              <a:gd name="connsiteX3" fmla="*/ 0 w 228600"/>
              <a:gd name="connsiteY3" fmla="*/ 0 h 464621"/>
              <a:gd name="connsiteX0" fmla="*/ 0 w 228600"/>
              <a:gd name="connsiteY0" fmla="*/ 0 h 464621"/>
              <a:gd name="connsiteX1" fmla="*/ 228600 w 228600"/>
              <a:gd name="connsiteY1" fmla="*/ 463057 h 46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8600" h="464621" stroke="0" extrusionOk="0">
                <a:moveTo>
                  <a:pt x="0" y="0"/>
                </a:moveTo>
                <a:cubicBezTo>
                  <a:pt x="126252" y="0"/>
                  <a:pt x="193299" y="182544"/>
                  <a:pt x="228600" y="463057"/>
                </a:cubicBezTo>
                <a:cubicBezTo>
                  <a:pt x="159749" y="484885"/>
                  <a:pt x="159387" y="272708"/>
                  <a:pt x="124780" y="177534"/>
                </a:cubicBezTo>
                <a:cubicBezTo>
                  <a:pt x="73659" y="22323"/>
                  <a:pt x="68399" y="64212"/>
                  <a:pt x="0" y="0"/>
                </a:cubicBezTo>
                <a:close/>
              </a:path>
              <a:path w="228600" h="464621" fill="none">
                <a:moveTo>
                  <a:pt x="0" y="0"/>
                </a:moveTo>
                <a:cubicBezTo>
                  <a:pt x="126252" y="0"/>
                  <a:pt x="228600" y="207318"/>
                  <a:pt x="228600" y="463057"/>
                </a:cubicBezTo>
              </a:path>
            </a:pathLst>
          </a:custGeom>
          <a:solidFill>
            <a:schemeClr val="tx1"/>
          </a:solidFill>
          <a:ln w="539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863927" y="4596063"/>
            <a:ext cx="423413" cy="42341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9287340" y="4546343"/>
            <a:ext cx="109323" cy="144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34793" y="4596063"/>
            <a:ext cx="423413" cy="42341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68566" y="4546343"/>
            <a:ext cx="102564" cy="144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/>
          <p:cNvSpPr/>
          <p:nvPr/>
        </p:nvSpPr>
        <p:spPr>
          <a:xfrm>
            <a:off x="11262590" y="3259817"/>
            <a:ext cx="329062" cy="116489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/>
          <p:cNvSpPr/>
          <p:nvPr/>
        </p:nvSpPr>
        <p:spPr>
          <a:xfrm>
            <a:off x="699525" y="3259817"/>
            <a:ext cx="329062" cy="116489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744200" y="3391124"/>
            <a:ext cx="518390" cy="8825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27000" dist="152400" dir="2700000" sx="97000" sy="97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024627" y="3391124"/>
            <a:ext cx="518390" cy="8825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19200" y="6017627"/>
            <a:ext cx="603083" cy="318267"/>
          </a:xfrm>
          <a:custGeom>
            <a:avLst/>
            <a:gdLst>
              <a:gd name="connsiteX0" fmla="*/ 0 w 745958"/>
              <a:gd name="connsiteY0" fmla="*/ 0 h 575442"/>
              <a:gd name="connsiteX1" fmla="*/ 745958 w 745958"/>
              <a:gd name="connsiteY1" fmla="*/ 0 h 575442"/>
              <a:gd name="connsiteX2" fmla="*/ 745958 w 745958"/>
              <a:gd name="connsiteY2" fmla="*/ 575442 h 575442"/>
              <a:gd name="connsiteX3" fmla="*/ 0 w 745958"/>
              <a:gd name="connsiteY3" fmla="*/ 575442 h 575442"/>
              <a:gd name="connsiteX4" fmla="*/ 0 w 745958"/>
              <a:gd name="connsiteY4" fmla="*/ 0 h 575442"/>
              <a:gd name="connsiteX0" fmla="*/ 0 w 831683"/>
              <a:gd name="connsiteY0" fmla="*/ 142875 h 718317"/>
              <a:gd name="connsiteX1" fmla="*/ 831683 w 831683"/>
              <a:gd name="connsiteY1" fmla="*/ 0 h 718317"/>
              <a:gd name="connsiteX2" fmla="*/ 745958 w 831683"/>
              <a:gd name="connsiteY2" fmla="*/ 718317 h 718317"/>
              <a:gd name="connsiteX3" fmla="*/ 0 w 831683"/>
              <a:gd name="connsiteY3" fmla="*/ 718317 h 718317"/>
              <a:gd name="connsiteX4" fmla="*/ 0 w 831683"/>
              <a:gd name="connsiteY4" fmla="*/ 142875 h 718317"/>
              <a:gd name="connsiteX0" fmla="*/ 228600 w 831683"/>
              <a:gd name="connsiteY0" fmla="*/ 95250 h 718317"/>
              <a:gd name="connsiteX1" fmla="*/ 831683 w 831683"/>
              <a:gd name="connsiteY1" fmla="*/ 0 h 718317"/>
              <a:gd name="connsiteX2" fmla="*/ 745958 w 831683"/>
              <a:gd name="connsiteY2" fmla="*/ 718317 h 718317"/>
              <a:gd name="connsiteX3" fmla="*/ 0 w 831683"/>
              <a:gd name="connsiteY3" fmla="*/ 718317 h 718317"/>
              <a:gd name="connsiteX4" fmla="*/ 228600 w 831683"/>
              <a:gd name="connsiteY4" fmla="*/ 95250 h 718317"/>
              <a:gd name="connsiteX0" fmla="*/ 0 w 603083"/>
              <a:gd name="connsiteY0" fmla="*/ 95250 h 718317"/>
              <a:gd name="connsiteX1" fmla="*/ 603083 w 603083"/>
              <a:gd name="connsiteY1" fmla="*/ 0 h 718317"/>
              <a:gd name="connsiteX2" fmla="*/ 517358 w 603083"/>
              <a:gd name="connsiteY2" fmla="*/ 718317 h 718317"/>
              <a:gd name="connsiteX3" fmla="*/ 19050 w 603083"/>
              <a:gd name="connsiteY3" fmla="*/ 318267 h 718317"/>
              <a:gd name="connsiteX4" fmla="*/ 0 w 603083"/>
              <a:gd name="connsiteY4" fmla="*/ 95250 h 718317"/>
              <a:gd name="connsiteX0" fmla="*/ 0 w 603083"/>
              <a:gd name="connsiteY0" fmla="*/ 95250 h 318267"/>
              <a:gd name="connsiteX1" fmla="*/ 603083 w 603083"/>
              <a:gd name="connsiteY1" fmla="*/ 0 h 318267"/>
              <a:gd name="connsiteX2" fmla="*/ 555458 w 603083"/>
              <a:gd name="connsiteY2" fmla="*/ 261117 h 318267"/>
              <a:gd name="connsiteX3" fmla="*/ 19050 w 603083"/>
              <a:gd name="connsiteY3" fmla="*/ 318267 h 318267"/>
              <a:gd name="connsiteX4" fmla="*/ 0 w 603083"/>
              <a:gd name="connsiteY4" fmla="*/ 95250 h 31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083" h="318267">
                <a:moveTo>
                  <a:pt x="0" y="95250"/>
                </a:moveTo>
                <a:lnTo>
                  <a:pt x="603083" y="0"/>
                </a:lnTo>
                <a:lnTo>
                  <a:pt x="555458" y="261117"/>
                </a:lnTo>
                <a:lnTo>
                  <a:pt x="19050" y="318267"/>
                </a:lnTo>
                <a:lnTo>
                  <a:pt x="0" y="95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2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Hogan</dc:creator>
  <cp:lastModifiedBy>Dennis Hogan</cp:lastModifiedBy>
  <cp:revision>32</cp:revision>
  <dcterms:created xsi:type="dcterms:W3CDTF">2016-09-23T20:03:15Z</dcterms:created>
  <dcterms:modified xsi:type="dcterms:W3CDTF">2016-09-23T22:34:52Z</dcterms:modified>
</cp:coreProperties>
</file>