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65" r:id="rId3"/>
    <p:sldId id="261" r:id="rId4"/>
    <p:sldId id="351" r:id="rId5"/>
  </p:sldIdLst>
  <p:sldSz cx="12192000" cy="6858000"/>
  <p:notesSz cx="7010400" cy="9296400"/>
  <p:custDataLst>
    <p:tags r:id="rId8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3B"/>
    <a:srgbClr val="DCB81E"/>
    <a:srgbClr val="663300"/>
    <a:srgbClr val="660033"/>
    <a:srgbClr val="990099"/>
    <a:srgbClr val="FF630D"/>
    <a:srgbClr val="165BF6"/>
    <a:srgbClr val="600000"/>
    <a:srgbClr val="8E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5078" autoAdjust="0"/>
  </p:normalViewPr>
  <p:slideViewPr>
    <p:cSldViewPr snapToGrid="0">
      <p:cViewPr varScale="1">
        <p:scale>
          <a:sx n="111" d="100"/>
          <a:sy n="111" d="100"/>
        </p:scale>
        <p:origin x="5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6913"/>
            <a:ext cx="3959225" cy="2227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7561" y="4220242"/>
            <a:ext cx="7236542" cy="1104793"/>
          </a:xfrm>
        </p:spPr>
        <p:txBody>
          <a:bodyPr rIns="0" anchor="b"/>
          <a:lstStyle>
            <a:lvl1pPr algn="ctr">
              <a:defRPr sz="44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7561" y="5325035"/>
            <a:ext cx="7236542" cy="883540"/>
          </a:xfrm>
        </p:spPr>
        <p:txBody>
          <a:bodyPr rIns="0" bIns="0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27B-453E-4C92-AC00-8F4213E28C53}" type="datetime1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5132" y="425506"/>
            <a:ext cx="3621735" cy="35608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835" y="1563623"/>
            <a:ext cx="7869688" cy="4754880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08257" y="1563623"/>
            <a:ext cx="3651411" cy="4754880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D3F7-2A33-4989-9126-674C995E751F}" type="datetime1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8136" y="5429972"/>
            <a:ext cx="10275728" cy="981219"/>
          </a:xfrm>
        </p:spPr>
        <p:txBody>
          <a:bodyPr rIns="91440" bIns="91440"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FBCF-054E-4399-9FF9-938BE8B44A10}" type="datetime1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8646" y="4075176"/>
            <a:ext cx="10274709" cy="1197864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0C9A-1446-4059-98FC-BCD343B55D78}" type="datetime1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2734" y="1121250"/>
            <a:ext cx="4306532" cy="42341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010331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1B3A-3672-48AB-B399-3DAB00DC0817}" type="datetime1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81DF-E28F-4C8A-B560-F9125FAC27B2}" type="datetime1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15E1-C31D-48FA-B4B2-E98D83FEF423}" type="datetime1">
              <a:rPr lang="en-US" smtClean="0"/>
              <a:t>12/17/2016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5834" y="1563624"/>
            <a:ext cx="5701107" cy="4754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8562" y="1563624"/>
            <a:ext cx="5701107" cy="4754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E7B-3BF0-49BA-94A9-E0A1DB176CDB}" type="datetime1">
              <a:rPr lang="en-US" smtClean="0"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836" y="2126310"/>
            <a:ext cx="5701105" cy="4192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8562" y="2126310"/>
            <a:ext cx="5701107" cy="4192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834" y="1563624"/>
            <a:ext cx="5701107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4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8562" y="1563624"/>
            <a:ext cx="5701105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15F9-D6DA-49D2-872D-BD7AF784D613}" type="datetime1">
              <a:rPr lang="en-US" smtClean="0"/>
              <a:t>12/17/2016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4116" y="1563329"/>
            <a:ext cx="6925553" cy="4675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5835" y="1563329"/>
            <a:ext cx="4531804" cy="4675546"/>
          </a:xfr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sub-title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F89-DADF-4FB9-9DD5-326D334E4A14}" type="datetime1">
              <a:rPr lang="en-US" smtClean="0"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2141"/>
            <a:ext cx="12192000" cy="535859"/>
          </a:xfrm>
          <a:prstGeom prst="rect">
            <a:avLst/>
          </a:prstGeom>
          <a:gradFill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835" y="548823"/>
            <a:ext cx="11663834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51" y="1563328"/>
            <a:ext cx="11663618" cy="4758813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73" y="6646661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>
            <a:lvl1pPr algn="l">
              <a:lnSpc>
                <a:spcPct val="8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D3BEA5-DB7D-4C84-9490-BBC1A24DF13F}" type="datetime1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660" y="6646661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>
            <a:lvl1pPr algn="ctr">
              <a:lnSpc>
                <a:spcPct val="8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545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>
            <a:lvl1pPr algn="r">
              <a:lnSpc>
                <a:spcPct val="8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0" r:id="rId4"/>
    <p:sldLayoutId id="2147483654" r:id="rId5"/>
    <p:sldLayoutId id="2147483655" r:id="rId6"/>
    <p:sldLayoutId id="2147483652" r:id="rId7"/>
    <p:sldLayoutId id="2147483653" r:id="rId8"/>
    <p:sldLayoutId id="2147483661" r:id="rId9"/>
    <p:sldLayoutId id="2147483657" r:id="rId10"/>
  </p:sldLayoutIdLst>
  <p:transition spd="slow">
    <p:wipe dir="r"/>
  </p:transition>
  <p:hf sldNum="0" hdr="0" ftr="0" dt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3200" b="1" kern="1200" cap="none" baseline="0">
          <a:solidFill>
            <a:srgbClr val="CC0000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ct val="85000"/>
        </a:lnSpc>
        <a:spcBef>
          <a:spcPts val="12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8975" indent="-36576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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377" indent="-27432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w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43000" indent="-27432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w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71600" indent="-27432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w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600200" indent="-27432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w"/>
        <a:defRPr sz="12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828800" indent="-27432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w"/>
        <a:defRPr sz="12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2057400" indent="-27432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w"/>
        <a:defRPr sz="12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2286000" indent="-274320" algn="l" defTabSz="1219170" rtl="0" eaLnBrk="1" latinLnBrk="0" hangingPunct="1">
        <a:lnSpc>
          <a:spcPct val="85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w"/>
        <a:defRPr sz="12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font.com/john-hancock-cp.fo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Divider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2629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JohnHancockCP 32 pt.</a:t>
            </a:r>
            <a:br>
              <a:rPr lang="en-US"/>
            </a:br>
            <a:r>
              <a:rPr lang="en-US"/>
              <a:t>Titles Are Capitalize Each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Arial 24 pt.</a:t>
            </a:r>
          </a:p>
          <a:p>
            <a:pPr lvl="1"/>
            <a:r>
              <a:rPr lang="en-US"/>
              <a:t>Arial 20 pt.</a:t>
            </a:r>
          </a:p>
          <a:p>
            <a:pPr lvl="2"/>
            <a:r>
              <a:rPr lang="en-US"/>
              <a:t>Arial 18 pt.</a:t>
            </a:r>
          </a:p>
          <a:p>
            <a:pPr lvl="3"/>
            <a:r>
              <a:rPr lang="en-US"/>
              <a:t>Arial 16 pt.</a:t>
            </a:r>
          </a:p>
          <a:p>
            <a:r>
              <a:rPr lang="en-US"/>
              <a:t>Bullet text is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295835" y="2126310"/>
            <a:ext cx="5701105" cy="4192194"/>
          </a:xfrm>
        </p:spPr>
        <p:txBody>
          <a:bodyPr/>
          <a:lstStyle/>
          <a:p>
            <a:r>
              <a:rPr lang="en-US" sz="1800" dirty="0"/>
              <a:t>If below text does not look like text on right </a:t>
            </a:r>
            <a:br>
              <a:rPr lang="en-US" sz="1800" dirty="0"/>
            </a:br>
            <a:r>
              <a:rPr lang="en-US" sz="1800" dirty="0"/>
              <a:t>– custom font is not installed on this computer</a:t>
            </a:r>
          </a:p>
          <a:p>
            <a:endParaRPr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258562" y="2126310"/>
            <a:ext cx="5701107" cy="4192194"/>
          </a:xfrm>
        </p:spPr>
        <p:txBody>
          <a:bodyPr/>
          <a:lstStyle/>
          <a:p>
            <a:r>
              <a:rPr lang="en-US" sz="1800" dirty="0"/>
              <a:t>This is what the text should look like on the left </a:t>
            </a:r>
            <a:br>
              <a:rPr lang="en-US" sz="1800" dirty="0"/>
            </a:br>
            <a:r>
              <a:rPr lang="en-US" sz="1800" dirty="0"/>
              <a:t>– if the below image of the custom font does not look like text to left, the custom font is not installed on this computer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95834" y="1563624"/>
            <a:ext cx="5701107" cy="454601"/>
          </a:xfrm>
        </p:spPr>
        <p:txBody>
          <a:bodyPr/>
          <a:lstStyle/>
          <a:p>
            <a:r>
              <a:rPr lang="en-US"/>
              <a:t>This is editable text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258563" y="1563624"/>
            <a:ext cx="5701105" cy="454601"/>
          </a:xfrm>
        </p:spPr>
        <p:txBody>
          <a:bodyPr/>
          <a:lstStyle/>
          <a:p>
            <a:r>
              <a:rPr lang="en-US" dirty="0"/>
              <a:t>This is an image of the custom font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 Font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763" y="3307134"/>
            <a:ext cx="3485249" cy="541687"/>
          </a:xfrm>
          <a:prstGeom prst="rect">
            <a:avLst/>
          </a:prstGeom>
          <a:noFill/>
        </p:spPr>
        <p:txBody>
          <a:bodyPr wrap="none" lIns="121920" tIns="60960" rIns="121920" bIns="6096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 err="1">
                <a:latin typeface="+mj-lt"/>
              </a:rPr>
              <a:t>JohnHancockCP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4319888"/>
            <a:ext cx="11874499" cy="1419511"/>
          </a:xfrm>
          <a:prstGeom prst="rect">
            <a:avLst/>
          </a:prstGeom>
        </p:spPr>
        <p:txBody>
          <a:bodyPr vert="horz" lIns="0" tIns="0" rIns="121920" bIns="0" rtlCol="0">
            <a:noAutofit/>
          </a:bodyPr>
          <a:lstStyle>
            <a:lvl1pPr marL="214313" indent="-214313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000"/>
            </a:lvl1pPr>
            <a:lvl2pPr marL="428625" lvl="1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800"/>
            </a:lvl2pPr>
            <a:lvl3pPr marL="571500" lvl="2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600"/>
            </a:lvl3pPr>
            <a:lvl4pPr marL="714375" lvl="3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400"/>
            </a:lvl4pPr>
            <a:lvl5pPr marL="857250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200"/>
            </a:lvl5pPr>
            <a:lvl6pPr marL="1000125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000" baseline="0"/>
            </a:lvl6pPr>
            <a:lvl7pPr marL="1143000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000" baseline="0"/>
            </a:lvl7pPr>
            <a:lvl8pPr marL="1285875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000" baseline="0"/>
            </a:lvl8pPr>
            <a:lvl9pPr marL="1428750" indent="-200025">
              <a:lnSpc>
                <a:spcPct val="90000"/>
              </a:lnSpc>
              <a:spcBef>
                <a:spcPts val="300"/>
              </a:spcBef>
              <a:buFont typeface="Courier New" pitchFamily="49" charset="0"/>
              <a:buChar char="o"/>
              <a:defRPr sz="1000" baseline="0"/>
            </a:lvl9pPr>
          </a:lstStyle>
          <a:p>
            <a:r>
              <a:rPr lang="en-US" sz="1800" dirty="0"/>
              <a:t>Download from </a:t>
            </a:r>
            <a:r>
              <a:rPr lang="en-US" sz="1800" dirty="0">
                <a:hlinkClick r:id="rId3"/>
              </a:rPr>
              <a:t>http://www.dafont.com/john-hancock-cp.font</a:t>
            </a:r>
            <a:r>
              <a:rPr lang="en-US" sz="1800" dirty="0"/>
              <a:t> </a:t>
            </a:r>
          </a:p>
          <a:p>
            <a:r>
              <a:rPr lang="en-US" sz="1800" dirty="0"/>
              <a:t>Locate the font file “JohnHancockCP.otf” </a:t>
            </a:r>
          </a:p>
          <a:p>
            <a:r>
              <a:rPr lang="en-US" sz="1800" dirty="0"/>
              <a:t>Windows 7/8/10: right-click font file and select install</a:t>
            </a:r>
          </a:p>
          <a:p>
            <a:r>
              <a:rPr lang="en-US" sz="1800" dirty="0"/>
              <a:t>Windows XP: copy font file to C:\Windows\Fonts</a:t>
            </a:r>
          </a:p>
          <a:p>
            <a:r>
              <a:rPr lang="en-US" sz="1800" dirty="0"/>
              <a:t>Mac OS X – Double click the font, when the font window opens click “Install Font”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39" y="3136491"/>
            <a:ext cx="3819952" cy="8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0011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016 Happy Holidays">
  <a:themeElements>
    <a:clrScheme name="Holiday 2016">
      <a:dk1>
        <a:sysClr val="windowText" lastClr="000000"/>
      </a:dk1>
      <a:lt1>
        <a:sysClr val="window" lastClr="FFFFFF"/>
      </a:lt1>
      <a:dk2>
        <a:srgbClr val="003300"/>
      </a:dk2>
      <a:lt2>
        <a:srgbClr val="D9D9D9"/>
      </a:lt2>
      <a:accent1>
        <a:srgbClr val="CC0000"/>
      </a:accent1>
      <a:accent2>
        <a:srgbClr val="006600"/>
      </a:accent2>
      <a:accent3>
        <a:srgbClr val="DCB81E"/>
      </a:accent3>
      <a:accent4>
        <a:srgbClr val="76003B"/>
      </a:accent4>
      <a:accent5>
        <a:srgbClr val="663300"/>
      </a:accent5>
      <a:accent6>
        <a:srgbClr val="165BF6"/>
      </a:accent6>
      <a:hlink>
        <a:srgbClr val="8E0000"/>
      </a:hlink>
      <a:folHlink>
        <a:srgbClr val="600000"/>
      </a:folHlink>
    </a:clrScheme>
    <a:fontScheme name="Holidays">
      <a:majorFont>
        <a:latin typeface="JohnHancockCP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wrap="square" lIns="91440" tIns="0" rIns="91440" bIns="0" rtlCol="0" anchor="ctr">
        <a:noAutofit/>
      </a:bodyPr>
      <a:lstStyle>
        <a:defPPr algn="ctr">
          <a:lnSpc>
            <a:spcPct val="85000"/>
          </a:lnSpc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9050" cap="rnd">
          <a:solidFill>
            <a:schemeClr val="accent2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 algn="ctr">
          <a:lnSpc>
            <a:spcPct val="85000"/>
          </a:lnSpc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Holiday_16x9_template_v1.pptx" id="{B638BB76-96C0-45B3-A12C-E5BE2FC8837B}" vid="{57984DDF-0246-48A6-AE38-6606BF78FD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LC Maste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Holiday Template</Template>
  <TotalTime>0</TotalTime>
  <Words>134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JohnHancockCP</vt:lpstr>
      <vt:lpstr>Tw Cen MT</vt:lpstr>
      <vt:lpstr>Wingdings</vt:lpstr>
      <vt:lpstr>2016 Happy Holidays</vt:lpstr>
      <vt:lpstr>Title Here</vt:lpstr>
      <vt:lpstr>Section Divider Layout</vt:lpstr>
      <vt:lpstr>JohnHancockCP 32 pt. Titles Are Capitalize Each Word</vt:lpstr>
      <vt:lpstr>Custom Font</vt:lpstr>
    </vt:vector>
  </TitlesOfParts>
  <Manager/>
  <Company/>
  <LinksUpToDate>false</LinksUpToDate>
  <SharedDoc>false</SharedDoc>
  <HyperlinkBase>www.tlccreative.com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Holiday Template</dc:title>
  <dc:creator/>
  <dc:description>PowerPoint Template Design By:
TLC Creative Services, Inc.
www.tlccreative.com</dc:description>
  <cp:lastModifiedBy/>
  <cp:revision>1</cp:revision>
  <dcterms:created xsi:type="dcterms:W3CDTF">2016-12-02T16:54:28Z</dcterms:created>
  <dcterms:modified xsi:type="dcterms:W3CDTF">2016-12-17T18:45:57Z</dcterms:modified>
</cp:coreProperties>
</file>