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12192000" cy="6858000"/>
  <p:notesSz cx="7010400" cy="9296400"/>
  <p:custDataLst>
    <p:tags r:id="rId5"/>
  </p:custDataLst>
  <p:defaultTextStyle>
    <a:defPPr>
      <a:defRPr lang="en-US"/>
    </a:defPPr>
    <a:lvl1pPr marL="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0D1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91" autoAdjust="0"/>
    <p:restoredTop sz="95078" autoAdjust="0"/>
  </p:normalViewPr>
  <p:slideViewPr>
    <p:cSldViewPr snapToGrid="0">
      <p:cViewPr varScale="1">
        <p:scale>
          <a:sx n="97" d="100"/>
          <a:sy n="97" d="100"/>
        </p:scale>
        <p:origin x="72" y="3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6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5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332728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8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027971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6913"/>
            <a:ext cx="3959225" cy="2227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3888" y="2998089"/>
            <a:ext cx="6426200" cy="560108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541-EE0C-4634-B931-B65A18583C7A}" type="datetime1">
              <a:rPr lang="en-US" smtClean="0"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84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750" y="143718"/>
            <a:ext cx="11874500" cy="885681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860" y="1316183"/>
            <a:ext cx="11874280" cy="522395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860" y="6646661"/>
            <a:ext cx="1011833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l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E5BFD8-8EEB-4DBB-8FCF-EDB919189801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660" y="6646661"/>
            <a:ext cx="9888681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ctr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3460" y="6646661"/>
            <a:ext cx="469680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6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</p:sldLayoutIdLst>
  <p:transition>
    <p:fade/>
  </p:transition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70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62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33547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38339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131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microsoft.com/office/2007/relationships/media" Target="../media/media1.mp3"/><Relationship Id="rId16" Type="http://schemas.openxmlformats.org/officeDocument/2006/relationships/image" Target="../media/image13.png"/><Relationship Id="rId20" Type="http://schemas.openxmlformats.org/officeDocument/2006/relationships/image" Target="../media/image17.sv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sv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sv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reworks-show-looping_fJBf2rV_">
            <a:hlinkClick r:id="" action="ppaction://media"/>
            <a:extLst>
              <a:ext uri="{FF2B5EF4-FFF2-40B4-BE49-F238E27FC236}">
                <a16:creationId xmlns:a16="http://schemas.microsoft.com/office/drawing/2014/main" id="{57BA6393-CC49-42B4-97D4-9CB21CFB888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03" end="1888.6"/>
                  <p14:fade out="2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51838" y="107195"/>
            <a:ext cx="609600" cy="6096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6D269C3-7A40-4114-968A-B728D5A12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73762" flipH="1">
            <a:off x="3234221" y="1790164"/>
            <a:ext cx="693195" cy="372592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412C4F3C-A4BA-49DD-9365-8FE16C4AB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47520">
            <a:off x="4667949" y="1269775"/>
            <a:ext cx="681817" cy="379475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0D0613E-AFFF-42D3-B3DB-8BCAA78DF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60056">
            <a:off x="7032913" y="2074125"/>
            <a:ext cx="1768160" cy="3761607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FCC4F17-3C77-40B0-A057-991E4ED9B8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83052">
            <a:off x="5651066" y="1330675"/>
            <a:ext cx="1086646" cy="3888728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4DB5CB6E-7CDF-4B7F-A22F-B1D2A0BDA7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36467">
            <a:off x="5055236" y="5801892"/>
            <a:ext cx="398576" cy="1120996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764A4740-C2AF-4346-B822-43A557154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479748">
            <a:off x="5426189" y="5653432"/>
            <a:ext cx="382326" cy="118999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B95C94C2-8757-49A9-813A-0CA2EA406C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28882">
            <a:off x="5870247" y="5777690"/>
            <a:ext cx="331505" cy="116441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CBF61797-C251-403C-A1AF-71640C0CBD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84765" flipH="1">
            <a:off x="5659862" y="5650447"/>
            <a:ext cx="353731" cy="1238059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7092D78-C26C-4E2C-8387-14CCBEDA4B50}"/>
              </a:ext>
            </a:extLst>
          </p:cNvPr>
          <p:cNvGrpSpPr/>
          <p:nvPr/>
        </p:nvGrpSpPr>
        <p:grpSpPr>
          <a:xfrm>
            <a:off x="723343" y="44654"/>
            <a:ext cx="3648556" cy="3683184"/>
            <a:chOff x="723343" y="44654"/>
            <a:chExt cx="3648556" cy="3683184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8DA92420-F7E6-47D3-9CE0-D5362F69C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6873286" flipH="1">
              <a:off x="1159300" y="594014"/>
              <a:ext cx="3156730" cy="3110917"/>
            </a:xfrm>
            <a:prstGeom prst="rect">
              <a:avLst/>
            </a:prstGeom>
          </p:spPr>
        </p:pic>
        <p:sp>
          <p:nvSpPr>
            <p:cNvPr id="113" name="7-Point Star 24">
              <a:extLst>
                <a:ext uri="{FF2B5EF4-FFF2-40B4-BE49-F238E27FC236}">
                  <a16:creationId xmlns:a16="http://schemas.microsoft.com/office/drawing/2014/main" id="{92E9D344-4693-4EA1-9373-C79EF912F28A}"/>
                </a:ext>
              </a:extLst>
            </p:cNvPr>
            <p:cNvSpPr/>
            <p:nvPr/>
          </p:nvSpPr>
          <p:spPr>
            <a:xfrm rot="19796601">
              <a:off x="723343" y="44654"/>
              <a:ext cx="3648556" cy="3648556"/>
            </a:xfrm>
            <a:prstGeom prst="star7">
              <a:avLst>
                <a:gd name="adj" fmla="val 4569"/>
                <a:gd name="hf" fmla="val 102572"/>
                <a:gd name="vf" fmla="val 105210"/>
              </a:avLst>
            </a:prstGeom>
            <a:solidFill>
              <a:srgbClr val="4386B4">
                <a:alpha val="25000"/>
              </a:srgbClr>
            </a:solidFill>
            <a:ln>
              <a:noFill/>
            </a:ln>
            <a:effectLst>
              <a:glow rad="228600">
                <a:srgbClr val="4386B4">
                  <a:alpha val="56000"/>
                </a:srgbClr>
              </a:glow>
              <a:softEdge rad="3175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AA1A488-882D-4F04-BBD1-F5CF4A53D7BF}"/>
              </a:ext>
            </a:extLst>
          </p:cNvPr>
          <p:cNvGrpSpPr/>
          <p:nvPr/>
        </p:nvGrpSpPr>
        <p:grpSpPr>
          <a:xfrm>
            <a:off x="2782873" y="-303293"/>
            <a:ext cx="3648556" cy="3648556"/>
            <a:chOff x="2782873" y="-303293"/>
            <a:chExt cx="3648556" cy="3648556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C3AA719E-CC11-44AB-8FEA-3953C208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9954657">
              <a:off x="3023896" y="100727"/>
              <a:ext cx="3095513" cy="2962144"/>
            </a:xfrm>
            <a:prstGeom prst="rect">
              <a:avLst/>
            </a:prstGeom>
          </p:spPr>
        </p:pic>
        <p:sp>
          <p:nvSpPr>
            <p:cNvPr id="116" name="7-Point Star 25">
              <a:extLst>
                <a:ext uri="{FF2B5EF4-FFF2-40B4-BE49-F238E27FC236}">
                  <a16:creationId xmlns:a16="http://schemas.microsoft.com/office/drawing/2014/main" id="{31F5062C-F228-4AC2-8771-5DF982C1C6AC}"/>
                </a:ext>
              </a:extLst>
            </p:cNvPr>
            <p:cNvSpPr/>
            <p:nvPr/>
          </p:nvSpPr>
          <p:spPr>
            <a:xfrm rot="21155976">
              <a:off x="2782873" y="-303293"/>
              <a:ext cx="3648556" cy="3648556"/>
            </a:xfrm>
            <a:prstGeom prst="star7">
              <a:avLst>
                <a:gd name="adj" fmla="val 4569"/>
                <a:gd name="hf" fmla="val 102572"/>
                <a:gd name="vf" fmla="val 105210"/>
              </a:avLst>
            </a:prstGeom>
            <a:solidFill>
              <a:srgbClr val="8AC33E">
                <a:alpha val="25000"/>
              </a:srgbClr>
            </a:solidFill>
            <a:ln>
              <a:noFill/>
            </a:ln>
            <a:effectLst>
              <a:glow rad="228600">
                <a:srgbClr val="8AC33E">
                  <a:alpha val="56000"/>
                </a:srgbClr>
              </a:glow>
              <a:softEdge rad="3175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4968FE0-7DA9-4D8F-9DFA-0DA6C6F7C00A}"/>
              </a:ext>
            </a:extLst>
          </p:cNvPr>
          <p:cNvGrpSpPr/>
          <p:nvPr/>
        </p:nvGrpSpPr>
        <p:grpSpPr>
          <a:xfrm>
            <a:off x="4532849" y="-273172"/>
            <a:ext cx="3643936" cy="3300558"/>
            <a:chOff x="4598524" y="230396"/>
            <a:chExt cx="3643936" cy="3300558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89E0598C-3FEF-4F8F-9E41-4EDD4169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1237037">
              <a:off x="4598524" y="230396"/>
              <a:ext cx="3643936" cy="3300558"/>
            </a:xfrm>
            <a:prstGeom prst="rect">
              <a:avLst/>
            </a:prstGeom>
          </p:spPr>
        </p:pic>
        <p:sp>
          <p:nvSpPr>
            <p:cNvPr id="119" name="7-Point Star 27">
              <a:extLst>
                <a:ext uri="{FF2B5EF4-FFF2-40B4-BE49-F238E27FC236}">
                  <a16:creationId xmlns:a16="http://schemas.microsoft.com/office/drawing/2014/main" id="{A37076D0-32C4-4B4A-AC01-FFB61517D2C4}"/>
                </a:ext>
              </a:extLst>
            </p:cNvPr>
            <p:cNvSpPr/>
            <p:nvPr/>
          </p:nvSpPr>
          <p:spPr>
            <a:xfrm rot="156646">
              <a:off x="5283608" y="354229"/>
              <a:ext cx="2500001" cy="2500001"/>
            </a:xfrm>
            <a:prstGeom prst="star7">
              <a:avLst>
                <a:gd name="adj" fmla="val 4569"/>
                <a:gd name="hf" fmla="val 102572"/>
                <a:gd name="vf" fmla="val 105210"/>
              </a:avLst>
            </a:prstGeom>
            <a:solidFill>
              <a:srgbClr val="FCB040">
                <a:alpha val="25000"/>
              </a:srgbClr>
            </a:solidFill>
            <a:ln>
              <a:noFill/>
            </a:ln>
            <a:effectLst>
              <a:glow rad="228600">
                <a:srgbClr val="FCB040">
                  <a:alpha val="42000"/>
                </a:srgbClr>
              </a:glow>
              <a:softEdge rad="3175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E41F60F-D7CA-4815-847F-2B42E5D0572F}"/>
              </a:ext>
            </a:extLst>
          </p:cNvPr>
          <p:cNvGrpSpPr/>
          <p:nvPr/>
        </p:nvGrpSpPr>
        <p:grpSpPr>
          <a:xfrm>
            <a:off x="6975067" y="424936"/>
            <a:ext cx="3648556" cy="3648556"/>
            <a:chOff x="6975067" y="424936"/>
            <a:chExt cx="3648556" cy="3648556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AC088DBC-C9D6-4703-B728-F23109043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075754" y="838117"/>
              <a:ext cx="3402839" cy="3133262"/>
            </a:xfrm>
            <a:prstGeom prst="rect">
              <a:avLst/>
            </a:prstGeom>
          </p:spPr>
        </p:pic>
        <p:sp>
          <p:nvSpPr>
            <p:cNvPr id="122" name="7-Point Star 28">
              <a:extLst>
                <a:ext uri="{FF2B5EF4-FFF2-40B4-BE49-F238E27FC236}">
                  <a16:creationId xmlns:a16="http://schemas.microsoft.com/office/drawing/2014/main" id="{60BAB59D-3E8C-4439-B16C-8AE12694F141}"/>
                </a:ext>
              </a:extLst>
            </p:cNvPr>
            <p:cNvSpPr/>
            <p:nvPr/>
          </p:nvSpPr>
          <p:spPr>
            <a:xfrm rot="1860972">
              <a:off x="6975067" y="424936"/>
              <a:ext cx="3648556" cy="3648556"/>
            </a:xfrm>
            <a:prstGeom prst="star7">
              <a:avLst>
                <a:gd name="adj" fmla="val 4569"/>
                <a:gd name="hf" fmla="val 102572"/>
                <a:gd name="vf" fmla="val 105210"/>
              </a:avLst>
            </a:prstGeom>
            <a:solidFill>
              <a:srgbClr val="ED1F24">
                <a:alpha val="25000"/>
              </a:srgbClr>
            </a:solidFill>
            <a:ln>
              <a:noFill/>
            </a:ln>
            <a:effectLst>
              <a:glow rad="228600">
                <a:srgbClr val="ED1F24">
                  <a:alpha val="56000"/>
                </a:srgbClr>
              </a:glow>
              <a:softEdge rad="3175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3" name="Picture 122">
            <a:extLst>
              <a:ext uri="{FF2B5EF4-FFF2-40B4-BE49-F238E27FC236}">
                <a16:creationId xmlns:a16="http://schemas.microsoft.com/office/drawing/2014/main" id="{9AB29B96-4872-4FE6-98DA-ABCE95964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73762" flipH="1">
            <a:off x="3234221" y="1790164"/>
            <a:ext cx="693195" cy="3725921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44751A55-4357-43AF-ABD6-73BE90800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0537" flipH="1">
            <a:off x="9114790" y="1721986"/>
            <a:ext cx="538448" cy="299681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BCE32D3-078C-4C34-BFA4-5D397D14DA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39944" flipH="1">
            <a:off x="2363591" y="1789783"/>
            <a:ext cx="1768160" cy="3761607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CB971CA9-021A-4947-A19F-C818A5F7A9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438511">
            <a:off x="3305292" y="1572485"/>
            <a:ext cx="1086646" cy="3888728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1B0D3063-3448-442C-BDB1-778F9A8CC5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36467">
            <a:off x="5055236" y="5801892"/>
            <a:ext cx="398576" cy="112099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1BB4718E-6DA7-4B63-B112-5D00042A4F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60315">
            <a:off x="7676306" y="5803717"/>
            <a:ext cx="382326" cy="118999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746D290-D2A7-4689-BFC0-A3828EFF6B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160088">
            <a:off x="4815612" y="5746335"/>
            <a:ext cx="331505" cy="1164412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2CB3343-FFDA-4638-830C-4078D070CA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015235">
            <a:off x="4416283" y="5644554"/>
            <a:ext cx="353731" cy="1238059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FD12CF1-3CD2-40B1-92C9-E37FEF5194D9}"/>
              </a:ext>
            </a:extLst>
          </p:cNvPr>
          <p:cNvGrpSpPr/>
          <p:nvPr/>
        </p:nvGrpSpPr>
        <p:grpSpPr>
          <a:xfrm>
            <a:off x="723343" y="44654"/>
            <a:ext cx="3648556" cy="3683184"/>
            <a:chOff x="723343" y="44654"/>
            <a:chExt cx="3648556" cy="3683184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0CF0A623-EEB0-4A21-AC2C-BB4308A5A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6873286" flipH="1">
              <a:off x="1159300" y="594014"/>
              <a:ext cx="3156730" cy="3110917"/>
            </a:xfrm>
            <a:prstGeom prst="rect">
              <a:avLst/>
            </a:prstGeom>
          </p:spPr>
        </p:pic>
        <p:sp>
          <p:nvSpPr>
            <p:cNvPr id="133" name="7-Point Star 44">
              <a:extLst>
                <a:ext uri="{FF2B5EF4-FFF2-40B4-BE49-F238E27FC236}">
                  <a16:creationId xmlns:a16="http://schemas.microsoft.com/office/drawing/2014/main" id="{8B70EFC2-BDF5-48E3-AED7-3FDF1CE211CF}"/>
                </a:ext>
              </a:extLst>
            </p:cNvPr>
            <p:cNvSpPr/>
            <p:nvPr/>
          </p:nvSpPr>
          <p:spPr>
            <a:xfrm rot="19796601">
              <a:off x="723343" y="44654"/>
              <a:ext cx="3648556" cy="3648556"/>
            </a:xfrm>
            <a:prstGeom prst="star7">
              <a:avLst>
                <a:gd name="adj" fmla="val 4569"/>
                <a:gd name="hf" fmla="val 102572"/>
                <a:gd name="vf" fmla="val 105210"/>
              </a:avLst>
            </a:prstGeom>
            <a:solidFill>
              <a:srgbClr val="4386B4">
                <a:alpha val="25000"/>
              </a:srgbClr>
            </a:solidFill>
            <a:ln>
              <a:noFill/>
            </a:ln>
            <a:effectLst>
              <a:glow rad="228600">
                <a:srgbClr val="4386B4">
                  <a:alpha val="56000"/>
                </a:srgbClr>
              </a:glow>
              <a:softEdge rad="3175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D489EF8-1E8D-4395-A33C-7CF721A384AF}"/>
              </a:ext>
            </a:extLst>
          </p:cNvPr>
          <p:cNvGrpSpPr/>
          <p:nvPr/>
        </p:nvGrpSpPr>
        <p:grpSpPr>
          <a:xfrm flipH="1">
            <a:off x="8712489" y="568645"/>
            <a:ext cx="2600573" cy="2600573"/>
            <a:chOff x="2782873" y="-303293"/>
            <a:chExt cx="3648556" cy="3648556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0E104158-83D9-4D88-9FE8-CCD9D0206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9954657">
              <a:off x="3023896" y="100727"/>
              <a:ext cx="3095513" cy="2962144"/>
            </a:xfrm>
            <a:prstGeom prst="rect">
              <a:avLst/>
            </a:prstGeom>
          </p:spPr>
        </p:pic>
        <p:sp>
          <p:nvSpPr>
            <p:cNvPr id="136" name="7-Point Star 47">
              <a:extLst>
                <a:ext uri="{FF2B5EF4-FFF2-40B4-BE49-F238E27FC236}">
                  <a16:creationId xmlns:a16="http://schemas.microsoft.com/office/drawing/2014/main" id="{80BCF9CC-EFF3-4858-BF13-AF28C64D88E8}"/>
                </a:ext>
              </a:extLst>
            </p:cNvPr>
            <p:cNvSpPr/>
            <p:nvPr/>
          </p:nvSpPr>
          <p:spPr>
            <a:xfrm rot="21155976">
              <a:off x="2782873" y="-303293"/>
              <a:ext cx="3648556" cy="3648556"/>
            </a:xfrm>
            <a:prstGeom prst="star7">
              <a:avLst>
                <a:gd name="adj" fmla="val 4569"/>
                <a:gd name="hf" fmla="val 102572"/>
                <a:gd name="vf" fmla="val 105210"/>
              </a:avLst>
            </a:prstGeom>
            <a:solidFill>
              <a:srgbClr val="8AC33E">
                <a:alpha val="25000"/>
              </a:srgbClr>
            </a:solidFill>
            <a:ln>
              <a:noFill/>
            </a:ln>
            <a:effectLst>
              <a:glow rad="228600">
                <a:srgbClr val="8AC33E">
                  <a:alpha val="56000"/>
                </a:srgbClr>
              </a:glow>
              <a:softEdge rad="3175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F25DFC-2D6E-42C1-AEA9-F6130CE78BC6}"/>
              </a:ext>
            </a:extLst>
          </p:cNvPr>
          <p:cNvGrpSpPr/>
          <p:nvPr/>
        </p:nvGrpSpPr>
        <p:grpSpPr>
          <a:xfrm flipH="1">
            <a:off x="1780277" y="1762742"/>
            <a:ext cx="2248245" cy="2036387"/>
            <a:chOff x="4598524" y="230396"/>
            <a:chExt cx="3643936" cy="3300558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42B1362A-C231-4C6F-A8CE-DB9FDEC42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1237037">
              <a:off x="4598524" y="230396"/>
              <a:ext cx="3643936" cy="3300558"/>
            </a:xfrm>
            <a:prstGeom prst="rect">
              <a:avLst/>
            </a:prstGeom>
          </p:spPr>
        </p:pic>
        <p:sp>
          <p:nvSpPr>
            <p:cNvPr id="139" name="7-Point Star 50">
              <a:extLst>
                <a:ext uri="{FF2B5EF4-FFF2-40B4-BE49-F238E27FC236}">
                  <a16:creationId xmlns:a16="http://schemas.microsoft.com/office/drawing/2014/main" id="{68B08633-9492-486C-87CF-F37ADC643B85}"/>
                </a:ext>
              </a:extLst>
            </p:cNvPr>
            <p:cNvSpPr/>
            <p:nvPr/>
          </p:nvSpPr>
          <p:spPr>
            <a:xfrm rot="156646">
              <a:off x="5283608" y="354229"/>
              <a:ext cx="2500001" cy="2500001"/>
            </a:xfrm>
            <a:prstGeom prst="star7">
              <a:avLst>
                <a:gd name="adj" fmla="val 4569"/>
                <a:gd name="hf" fmla="val 102572"/>
                <a:gd name="vf" fmla="val 105210"/>
              </a:avLst>
            </a:prstGeom>
            <a:solidFill>
              <a:srgbClr val="FCB040">
                <a:alpha val="25000"/>
              </a:srgbClr>
            </a:solidFill>
            <a:ln>
              <a:noFill/>
            </a:ln>
            <a:effectLst>
              <a:glow rad="228600">
                <a:srgbClr val="FCB040">
                  <a:alpha val="42000"/>
                </a:srgbClr>
              </a:glow>
              <a:softEdge rad="3175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493BA24-5AED-4942-AA6F-41686AD47B83}"/>
              </a:ext>
            </a:extLst>
          </p:cNvPr>
          <p:cNvGrpSpPr/>
          <p:nvPr/>
        </p:nvGrpSpPr>
        <p:grpSpPr>
          <a:xfrm>
            <a:off x="738923" y="-205414"/>
            <a:ext cx="2328367" cy="2328367"/>
            <a:chOff x="6975067" y="424936"/>
            <a:chExt cx="3648556" cy="3648556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A799C365-C06E-4D7A-A651-69D7B779E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075754" y="838117"/>
              <a:ext cx="3402839" cy="3133262"/>
            </a:xfrm>
            <a:prstGeom prst="rect">
              <a:avLst/>
            </a:prstGeom>
          </p:spPr>
        </p:pic>
        <p:sp>
          <p:nvSpPr>
            <p:cNvPr id="142" name="7-Point Star 53">
              <a:extLst>
                <a:ext uri="{FF2B5EF4-FFF2-40B4-BE49-F238E27FC236}">
                  <a16:creationId xmlns:a16="http://schemas.microsoft.com/office/drawing/2014/main" id="{FE21FFB3-A119-4DE9-9BBE-D590EA1651DF}"/>
                </a:ext>
              </a:extLst>
            </p:cNvPr>
            <p:cNvSpPr/>
            <p:nvPr/>
          </p:nvSpPr>
          <p:spPr>
            <a:xfrm rot="1860972">
              <a:off x="6975067" y="424936"/>
              <a:ext cx="3648556" cy="3648556"/>
            </a:xfrm>
            <a:prstGeom prst="star7">
              <a:avLst>
                <a:gd name="adj" fmla="val 4569"/>
                <a:gd name="hf" fmla="val 102572"/>
                <a:gd name="vf" fmla="val 105210"/>
              </a:avLst>
            </a:prstGeom>
            <a:solidFill>
              <a:srgbClr val="ED1F24">
                <a:alpha val="25000"/>
              </a:srgbClr>
            </a:solidFill>
            <a:ln>
              <a:noFill/>
            </a:ln>
            <a:effectLst>
              <a:glow rad="228600">
                <a:srgbClr val="ED1F24">
                  <a:alpha val="56000"/>
                </a:srgbClr>
              </a:glow>
              <a:softEdge rad="3175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3" name="Picture 142">
            <a:extLst>
              <a:ext uri="{FF2B5EF4-FFF2-40B4-BE49-F238E27FC236}">
                <a16:creationId xmlns:a16="http://schemas.microsoft.com/office/drawing/2014/main" id="{77F1D8FA-5CA8-46F0-BD0A-7DFB3C248C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1489" flipH="1">
            <a:off x="7641585" y="2236898"/>
            <a:ext cx="723042" cy="258751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2014A9E3-DC2B-4D5E-B160-98F414EDF7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84765" flipH="1">
            <a:off x="7074645" y="5644554"/>
            <a:ext cx="353731" cy="1238059"/>
          </a:xfrm>
          <a:prstGeom prst="rect">
            <a:avLst/>
          </a:prstGeom>
        </p:spPr>
      </p:pic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E5C8415-3335-4B08-8D93-7E1F23C600D1}"/>
              </a:ext>
            </a:extLst>
          </p:cNvPr>
          <p:cNvGrpSpPr/>
          <p:nvPr/>
        </p:nvGrpSpPr>
        <p:grpSpPr>
          <a:xfrm>
            <a:off x="7091155" y="1403680"/>
            <a:ext cx="2248245" cy="2036387"/>
            <a:chOff x="4598524" y="230396"/>
            <a:chExt cx="3643936" cy="3300558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1C1A781E-0549-4B82-9E2E-A6AC25118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1237037">
              <a:off x="4598524" y="230396"/>
              <a:ext cx="3643936" cy="3300558"/>
            </a:xfrm>
            <a:prstGeom prst="rect">
              <a:avLst/>
            </a:prstGeom>
          </p:spPr>
        </p:pic>
        <p:sp>
          <p:nvSpPr>
            <p:cNvPr id="147" name="7-Point Star 58">
              <a:extLst>
                <a:ext uri="{FF2B5EF4-FFF2-40B4-BE49-F238E27FC236}">
                  <a16:creationId xmlns:a16="http://schemas.microsoft.com/office/drawing/2014/main" id="{A53DAC7A-870F-4CD9-940E-B32960C67E40}"/>
                </a:ext>
              </a:extLst>
            </p:cNvPr>
            <p:cNvSpPr/>
            <p:nvPr/>
          </p:nvSpPr>
          <p:spPr>
            <a:xfrm rot="156646">
              <a:off x="5283608" y="354229"/>
              <a:ext cx="2500001" cy="2500001"/>
            </a:xfrm>
            <a:prstGeom prst="star7">
              <a:avLst>
                <a:gd name="adj" fmla="val 4569"/>
                <a:gd name="hf" fmla="val 102572"/>
                <a:gd name="vf" fmla="val 105210"/>
              </a:avLst>
            </a:prstGeom>
            <a:solidFill>
              <a:srgbClr val="FCB040">
                <a:alpha val="25000"/>
              </a:srgbClr>
            </a:solidFill>
            <a:ln>
              <a:noFill/>
            </a:ln>
            <a:effectLst>
              <a:glow rad="228600">
                <a:srgbClr val="FCB040">
                  <a:alpha val="42000"/>
                </a:srgbClr>
              </a:glow>
              <a:softEdge rad="3175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0756531-E1F1-4BEF-990F-9A996BF22C21}"/>
              </a:ext>
            </a:extLst>
          </p:cNvPr>
          <p:cNvSpPr/>
          <p:nvPr/>
        </p:nvSpPr>
        <p:spPr>
          <a:xfrm>
            <a:off x="3616268" y="-813601"/>
            <a:ext cx="1236738" cy="556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Pause</a:t>
            </a: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EE076F07-E503-497D-9079-C6FAF8330F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3511" y="5693588"/>
            <a:ext cx="331505" cy="1164412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5934C7F7-7042-46E6-8ED8-15E4E8F11B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1237037">
            <a:off x="3125461" y="98051"/>
            <a:ext cx="3643936" cy="3300558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8D71BC99-6A61-4136-A353-1F7E9C0F24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910918">
            <a:off x="1424729" y="1263248"/>
            <a:ext cx="2535257" cy="2296353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9DBD14BC-E0EB-4ED7-8717-3102B7DC9C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89082" flipH="1">
            <a:off x="7050634" y="295490"/>
            <a:ext cx="2535257" cy="2296353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778CE32A-A12F-4309-B8DF-900852086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93078" flipH="1">
            <a:off x="6745554" y="2420548"/>
            <a:ext cx="491441" cy="273519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DAACF2B3-37F8-496D-AC98-5340D5EEB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46336">
            <a:off x="4299911" y="1585860"/>
            <a:ext cx="942131" cy="3371558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1E0C34C1-EA88-401A-B91C-37AEA2EA5F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60315">
            <a:off x="6023139" y="5918234"/>
            <a:ext cx="329005" cy="1024028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30EAACE3-0DE4-4BD9-803C-D4F7DE957C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419212" flipH="1">
            <a:off x="5750859" y="5829526"/>
            <a:ext cx="270131" cy="1036574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C88A8589-AF55-48AB-9C48-1E4AE33C6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01543">
            <a:off x="5424860" y="2211385"/>
            <a:ext cx="1458606" cy="3103058"/>
          </a:xfrm>
          <a:prstGeom prst="rect">
            <a:avLst/>
          </a:prstGeom>
        </p:spPr>
      </p:pic>
      <p:sp>
        <p:nvSpPr>
          <p:cNvPr id="159" name="Graphic 4">
            <a:extLst>
              <a:ext uri="{FF2B5EF4-FFF2-40B4-BE49-F238E27FC236}">
                <a16:creationId xmlns:a16="http://schemas.microsoft.com/office/drawing/2014/main" id="{8DEB176C-1A23-4A99-B14E-F82C3633333D}"/>
              </a:ext>
            </a:extLst>
          </p:cNvPr>
          <p:cNvSpPr/>
          <p:nvPr/>
        </p:nvSpPr>
        <p:spPr>
          <a:xfrm>
            <a:off x="3525045" y="2989583"/>
            <a:ext cx="1373879" cy="1321707"/>
          </a:xfrm>
          <a:custGeom>
            <a:avLst/>
            <a:gdLst>
              <a:gd name="connsiteX0" fmla="*/ 462439 w 752475"/>
              <a:gd name="connsiteY0" fmla="*/ 7144 h 723900"/>
              <a:gd name="connsiteX1" fmla="*/ 462439 w 752475"/>
              <a:gd name="connsiteY1" fmla="*/ 452914 h 723900"/>
              <a:gd name="connsiteX2" fmla="*/ 751046 w 752475"/>
              <a:gd name="connsiteY2" fmla="*/ 452914 h 723900"/>
              <a:gd name="connsiteX3" fmla="*/ 751046 w 752475"/>
              <a:gd name="connsiteY3" fmla="*/ 552926 h 723900"/>
              <a:gd name="connsiteX4" fmla="*/ 462439 w 752475"/>
              <a:gd name="connsiteY4" fmla="*/ 552926 h 723900"/>
              <a:gd name="connsiteX5" fmla="*/ 462439 w 752475"/>
              <a:gd name="connsiteY5" fmla="*/ 717709 h 723900"/>
              <a:gd name="connsiteX6" fmla="*/ 266224 w 752475"/>
              <a:gd name="connsiteY6" fmla="*/ 717709 h 723900"/>
              <a:gd name="connsiteX7" fmla="*/ 266224 w 752475"/>
              <a:gd name="connsiteY7" fmla="*/ 552926 h 723900"/>
              <a:gd name="connsiteX8" fmla="*/ 7144 w 752475"/>
              <a:gd name="connsiteY8" fmla="*/ 552926 h 723900"/>
              <a:gd name="connsiteX9" fmla="*/ 7144 w 752475"/>
              <a:gd name="connsiteY9" fmla="*/ 452914 h 723900"/>
              <a:gd name="connsiteX10" fmla="*/ 202406 w 752475"/>
              <a:gd name="connsiteY10" fmla="*/ 7144 h 723900"/>
              <a:gd name="connsiteX11" fmla="*/ 462439 w 752475"/>
              <a:gd name="connsiteY11" fmla="*/ 7144 h 723900"/>
              <a:gd name="connsiteX12" fmla="*/ 266224 w 752475"/>
              <a:gd name="connsiteY12" fmla="*/ 452914 h 723900"/>
              <a:gd name="connsiteX13" fmla="*/ 266224 w 752475"/>
              <a:gd name="connsiteY13" fmla="*/ 169069 h 723900"/>
              <a:gd name="connsiteX14" fmla="*/ 153829 w 752475"/>
              <a:gd name="connsiteY14" fmla="*/ 452914 h 723900"/>
              <a:gd name="connsiteX15" fmla="*/ 266224 w 752475"/>
              <a:gd name="connsiteY15" fmla="*/ 452914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475" h="723900">
                <a:moveTo>
                  <a:pt x="462439" y="7144"/>
                </a:moveTo>
                <a:lnTo>
                  <a:pt x="462439" y="452914"/>
                </a:lnTo>
                <a:lnTo>
                  <a:pt x="751046" y="452914"/>
                </a:lnTo>
                <a:lnTo>
                  <a:pt x="751046" y="552926"/>
                </a:lnTo>
                <a:lnTo>
                  <a:pt x="462439" y="552926"/>
                </a:lnTo>
                <a:lnTo>
                  <a:pt x="462439" y="717709"/>
                </a:lnTo>
                <a:lnTo>
                  <a:pt x="266224" y="717709"/>
                </a:lnTo>
                <a:lnTo>
                  <a:pt x="266224" y="552926"/>
                </a:lnTo>
                <a:lnTo>
                  <a:pt x="7144" y="552926"/>
                </a:lnTo>
                <a:lnTo>
                  <a:pt x="7144" y="452914"/>
                </a:lnTo>
                <a:lnTo>
                  <a:pt x="202406" y="7144"/>
                </a:lnTo>
                <a:lnTo>
                  <a:pt x="462439" y="7144"/>
                </a:lnTo>
                <a:close/>
                <a:moveTo>
                  <a:pt x="266224" y="452914"/>
                </a:moveTo>
                <a:lnTo>
                  <a:pt x="266224" y="169069"/>
                </a:lnTo>
                <a:lnTo>
                  <a:pt x="153829" y="452914"/>
                </a:lnTo>
                <a:lnTo>
                  <a:pt x="266224" y="452914"/>
                </a:lnTo>
                <a:close/>
              </a:path>
            </a:pathLst>
          </a:custGeom>
          <a:solidFill>
            <a:srgbClr val="D40D15"/>
          </a:solidFill>
          <a:ln w="9525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36D04352-4D03-4FEF-BE9F-CA7D50F68953}"/>
              </a:ext>
            </a:extLst>
          </p:cNvPr>
          <p:cNvGrpSpPr/>
          <p:nvPr/>
        </p:nvGrpSpPr>
        <p:grpSpPr>
          <a:xfrm>
            <a:off x="4526106" y="2976539"/>
            <a:ext cx="474772" cy="573899"/>
            <a:chOff x="6265663" y="3057524"/>
            <a:chExt cx="260033" cy="31432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688D3A5-A1CF-4033-9DCB-3A50BA002434}"/>
                </a:ext>
              </a:extLst>
            </p:cNvPr>
            <p:cNvSpPr/>
            <p:nvPr/>
          </p:nvSpPr>
          <p:spPr>
            <a:xfrm>
              <a:off x="6265663" y="3110864"/>
              <a:ext cx="104775" cy="257175"/>
            </a:xfrm>
            <a:custGeom>
              <a:avLst/>
              <a:gdLst>
                <a:gd name="connsiteX0" fmla="*/ 81439 w 104775"/>
                <a:gd name="connsiteY0" fmla="*/ 7144 h 257175"/>
                <a:gd name="connsiteX1" fmla="*/ 81439 w 104775"/>
                <a:gd name="connsiteY1" fmla="*/ 41434 h 257175"/>
                <a:gd name="connsiteX2" fmla="*/ 97631 w 104775"/>
                <a:gd name="connsiteY2" fmla="*/ 41434 h 257175"/>
                <a:gd name="connsiteX3" fmla="*/ 97631 w 104775"/>
                <a:gd name="connsiteY3" fmla="*/ 75724 h 257175"/>
                <a:gd name="connsiteX4" fmla="*/ 81439 w 104775"/>
                <a:gd name="connsiteY4" fmla="*/ 75724 h 257175"/>
                <a:gd name="connsiteX5" fmla="*/ 81439 w 104775"/>
                <a:gd name="connsiteY5" fmla="*/ 191929 h 257175"/>
                <a:gd name="connsiteX6" fmla="*/ 83344 w 104775"/>
                <a:gd name="connsiteY6" fmla="*/ 215741 h 257175"/>
                <a:gd name="connsiteX7" fmla="*/ 100489 w 104775"/>
                <a:gd name="connsiteY7" fmla="*/ 218599 h 257175"/>
                <a:gd name="connsiteX8" fmla="*/ 100489 w 104775"/>
                <a:gd name="connsiteY8" fmla="*/ 253841 h 257175"/>
                <a:gd name="connsiteX9" fmla="*/ 75724 w 104775"/>
                <a:gd name="connsiteY9" fmla="*/ 253841 h 257175"/>
                <a:gd name="connsiteX10" fmla="*/ 46196 w 104775"/>
                <a:gd name="connsiteY10" fmla="*/ 251936 h 257175"/>
                <a:gd name="connsiteX11" fmla="*/ 30956 w 104775"/>
                <a:gd name="connsiteY11" fmla="*/ 243364 h 257175"/>
                <a:gd name="connsiteX12" fmla="*/ 22384 w 104775"/>
                <a:gd name="connsiteY12" fmla="*/ 228124 h 257175"/>
                <a:gd name="connsiteX13" fmla="*/ 20479 w 104775"/>
                <a:gd name="connsiteY13" fmla="*/ 187166 h 257175"/>
                <a:gd name="connsiteX14" fmla="*/ 20479 w 104775"/>
                <a:gd name="connsiteY14" fmla="*/ 75724 h 257175"/>
                <a:gd name="connsiteX15" fmla="*/ 7144 w 104775"/>
                <a:gd name="connsiteY15" fmla="*/ 75724 h 257175"/>
                <a:gd name="connsiteX16" fmla="*/ 7144 w 104775"/>
                <a:gd name="connsiteY16" fmla="*/ 41434 h 257175"/>
                <a:gd name="connsiteX17" fmla="*/ 20479 w 104775"/>
                <a:gd name="connsiteY17" fmla="*/ 41434 h 257175"/>
                <a:gd name="connsiteX18" fmla="*/ 20479 w 104775"/>
                <a:gd name="connsiteY18" fmla="*/ 7144 h 257175"/>
                <a:gd name="connsiteX19" fmla="*/ 81439 w 104775"/>
                <a:gd name="connsiteY19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775" h="257175">
                  <a:moveTo>
                    <a:pt x="81439" y="7144"/>
                  </a:moveTo>
                  <a:lnTo>
                    <a:pt x="81439" y="41434"/>
                  </a:lnTo>
                  <a:lnTo>
                    <a:pt x="97631" y="41434"/>
                  </a:lnTo>
                  <a:lnTo>
                    <a:pt x="97631" y="75724"/>
                  </a:lnTo>
                  <a:lnTo>
                    <a:pt x="81439" y="75724"/>
                  </a:lnTo>
                  <a:lnTo>
                    <a:pt x="81439" y="191929"/>
                  </a:lnTo>
                  <a:cubicBezTo>
                    <a:pt x="81439" y="206216"/>
                    <a:pt x="82391" y="213836"/>
                    <a:pt x="83344" y="215741"/>
                  </a:cubicBezTo>
                  <a:cubicBezTo>
                    <a:pt x="84296" y="217646"/>
                    <a:pt x="90011" y="218599"/>
                    <a:pt x="100489" y="218599"/>
                  </a:cubicBezTo>
                  <a:lnTo>
                    <a:pt x="100489" y="253841"/>
                  </a:lnTo>
                  <a:lnTo>
                    <a:pt x="75724" y="253841"/>
                  </a:lnTo>
                  <a:cubicBezTo>
                    <a:pt x="62389" y="253841"/>
                    <a:pt x="51911" y="252889"/>
                    <a:pt x="46196" y="251936"/>
                  </a:cubicBezTo>
                  <a:cubicBezTo>
                    <a:pt x="40481" y="250984"/>
                    <a:pt x="34766" y="248126"/>
                    <a:pt x="30956" y="243364"/>
                  </a:cubicBezTo>
                  <a:cubicBezTo>
                    <a:pt x="26194" y="238601"/>
                    <a:pt x="23336" y="233839"/>
                    <a:pt x="22384" y="228124"/>
                  </a:cubicBezTo>
                  <a:cubicBezTo>
                    <a:pt x="21431" y="222409"/>
                    <a:pt x="20479" y="208121"/>
                    <a:pt x="20479" y="187166"/>
                  </a:cubicBezTo>
                  <a:lnTo>
                    <a:pt x="20479" y="75724"/>
                  </a:lnTo>
                  <a:lnTo>
                    <a:pt x="7144" y="75724"/>
                  </a:lnTo>
                  <a:lnTo>
                    <a:pt x="7144" y="41434"/>
                  </a:lnTo>
                  <a:lnTo>
                    <a:pt x="20479" y="41434"/>
                  </a:lnTo>
                  <a:lnTo>
                    <a:pt x="20479" y="7144"/>
                  </a:lnTo>
                  <a:lnTo>
                    <a:pt x="81439" y="7144"/>
                  </a:lnTo>
                  <a:close/>
                </a:path>
              </a:pathLst>
            </a:custGeom>
            <a:solidFill>
              <a:srgbClr val="1C75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8990021-01FB-403A-8BA2-59885E7B90C4}"/>
                </a:ext>
              </a:extLst>
            </p:cNvPr>
            <p:cNvSpPr/>
            <p:nvPr/>
          </p:nvSpPr>
          <p:spPr>
            <a:xfrm>
              <a:off x="6373296" y="3057524"/>
              <a:ext cx="152400" cy="314325"/>
            </a:xfrm>
            <a:custGeom>
              <a:avLst/>
              <a:gdLst>
                <a:gd name="connsiteX0" fmla="*/ 69056 w 152400"/>
                <a:gd name="connsiteY0" fmla="*/ 7144 h 314325"/>
                <a:gd name="connsiteX1" fmla="*/ 69056 w 152400"/>
                <a:gd name="connsiteY1" fmla="*/ 101441 h 314325"/>
                <a:gd name="connsiteX2" fmla="*/ 86201 w 152400"/>
                <a:gd name="connsiteY2" fmla="*/ 90011 h 314325"/>
                <a:gd name="connsiteX3" fmla="*/ 105251 w 152400"/>
                <a:gd name="connsiteY3" fmla="*/ 86201 h 314325"/>
                <a:gd name="connsiteX4" fmla="*/ 131921 w 152400"/>
                <a:gd name="connsiteY4" fmla="*/ 94774 h 314325"/>
                <a:gd name="connsiteX5" fmla="*/ 145256 w 152400"/>
                <a:gd name="connsiteY5" fmla="*/ 114776 h 314325"/>
                <a:gd name="connsiteX6" fmla="*/ 148114 w 152400"/>
                <a:gd name="connsiteY6" fmla="*/ 156686 h 314325"/>
                <a:gd name="connsiteX7" fmla="*/ 148114 w 152400"/>
                <a:gd name="connsiteY7" fmla="*/ 307181 h 314325"/>
                <a:gd name="connsiteX8" fmla="*/ 87154 w 152400"/>
                <a:gd name="connsiteY8" fmla="*/ 307181 h 314325"/>
                <a:gd name="connsiteX9" fmla="*/ 87154 w 152400"/>
                <a:gd name="connsiteY9" fmla="*/ 153829 h 314325"/>
                <a:gd name="connsiteX10" fmla="*/ 85249 w 152400"/>
                <a:gd name="connsiteY10" fmla="*/ 129064 h 314325"/>
                <a:gd name="connsiteX11" fmla="*/ 77629 w 152400"/>
                <a:gd name="connsiteY11" fmla="*/ 123349 h 314325"/>
                <a:gd name="connsiteX12" fmla="*/ 70009 w 152400"/>
                <a:gd name="connsiteY12" fmla="*/ 129064 h 314325"/>
                <a:gd name="connsiteX13" fmla="*/ 68104 w 152400"/>
                <a:gd name="connsiteY13" fmla="*/ 150971 h 314325"/>
                <a:gd name="connsiteX14" fmla="*/ 68104 w 152400"/>
                <a:gd name="connsiteY14" fmla="*/ 306229 h 314325"/>
                <a:gd name="connsiteX15" fmla="*/ 7144 w 152400"/>
                <a:gd name="connsiteY15" fmla="*/ 306229 h 314325"/>
                <a:gd name="connsiteX16" fmla="*/ 7144 w 152400"/>
                <a:gd name="connsiteY16" fmla="*/ 7144 h 314325"/>
                <a:gd name="connsiteX17" fmla="*/ 69056 w 152400"/>
                <a:gd name="connsiteY17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314325">
                  <a:moveTo>
                    <a:pt x="69056" y="7144"/>
                  </a:moveTo>
                  <a:lnTo>
                    <a:pt x="69056" y="101441"/>
                  </a:lnTo>
                  <a:cubicBezTo>
                    <a:pt x="73819" y="95726"/>
                    <a:pt x="79534" y="91916"/>
                    <a:pt x="86201" y="90011"/>
                  </a:cubicBezTo>
                  <a:cubicBezTo>
                    <a:pt x="91916" y="87154"/>
                    <a:pt x="98584" y="86201"/>
                    <a:pt x="105251" y="86201"/>
                  </a:cubicBezTo>
                  <a:cubicBezTo>
                    <a:pt x="115729" y="86201"/>
                    <a:pt x="125254" y="89059"/>
                    <a:pt x="131921" y="94774"/>
                  </a:cubicBezTo>
                  <a:cubicBezTo>
                    <a:pt x="139541" y="100489"/>
                    <a:pt x="144304" y="107156"/>
                    <a:pt x="145256" y="114776"/>
                  </a:cubicBezTo>
                  <a:cubicBezTo>
                    <a:pt x="147161" y="122396"/>
                    <a:pt x="148114" y="136684"/>
                    <a:pt x="148114" y="156686"/>
                  </a:cubicBezTo>
                  <a:lnTo>
                    <a:pt x="148114" y="307181"/>
                  </a:lnTo>
                  <a:lnTo>
                    <a:pt x="87154" y="307181"/>
                  </a:lnTo>
                  <a:lnTo>
                    <a:pt x="87154" y="153829"/>
                  </a:lnTo>
                  <a:cubicBezTo>
                    <a:pt x="87154" y="141446"/>
                    <a:pt x="86201" y="132874"/>
                    <a:pt x="85249" y="129064"/>
                  </a:cubicBezTo>
                  <a:cubicBezTo>
                    <a:pt x="84296" y="125254"/>
                    <a:pt x="81439" y="123349"/>
                    <a:pt x="77629" y="123349"/>
                  </a:cubicBezTo>
                  <a:cubicBezTo>
                    <a:pt x="73819" y="123349"/>
                    <a:pt x="70961" y="125254"/>
                    <a:pt x="70009" y="129064"/>
                  </a:cubicBezTo>
                  <a:cubicBezTo>
                    <a:pt x="69056" y="132874"/>
                    <a:pt x="68104" y="140494"/>
                    <a:pt x="68104" y="150971"/>
                  </a:cubicBezTo>
                  <a:lnTo>
                    <a:pt x="68104" y="306229"/>
                  </a:lnTo>
                  <a:lnTo>
                    <a:pt x="7144" y="306229"/>
                  </a:lnTo>
                  <a:lnTo>
                    <a:pt x="7144" y="7144"/>
                  </a:lnTo>
                  <a:lnTo>
                    <a:pt x="69056" y="7144"/>
                  </a:lnTo>
                  <a:close/>
                </a:path>
              </a:pathLst>
            </a:custGeom>
            <a:solidFill>
              <a:srgbClr val="1C75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63" name="Graphic 162">
            <a:extLst>
              <a:ext uri="{FF2B5EF4-FFF2-40B4-BE49-F238E27FC236}">
                <a16:creationId xmlns:a16="http://schemas.microsoft.com/office/drawing/2014/main" id="{71978EC9-6C31-456C-99D7-4E7714E03D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36295" y="3326146"/>
            <a:ext cx="591290" cy="6434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4" name="Graphic 163">
            <a:extLst>
              <a:ext uri="{FF2B5EF4-FFF2-40B4-BE49-F238E27FC236}">
                <a16:creationId xmlns:a16="http://schemas.microsoft.com/office/drawing/2014/main" id="{A372CD02-AEA5-46F3-8C42-09F62AD5092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43621" y="3106830"/>
            <a:ext cx="382599" cy="9391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DC8A54A5-FC56-4AA8-8A4A-9411C37D630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200554" y="2723279"/>
            <a:ext cx="626072" cy="15825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760D6943-0760-43FC-9A54-0E602745E5E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768910" y="3062690"/>
            <a:ext cx="765199" cy="9912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7" name="Graphic 166">
            <a:extLst>
              <a:ext uri="{FF2B5EF4-FFF2-40B4-BE49-F238E27FC236}">
                <a16:creationId xmlns:a16="http://schemas.microsoft.com/office/drawing/2014/main" id="{49CB4609-23A8-40F5-B404-7F44C9B784C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601605" y="2854000"/>
            <a:ext cx="347818" cy="11999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8" name="Graphic 167">
            <a:extLst>
              <a:ext uri="{FF2B5EF4-FFF2-40B4-BE49-F238E27FC236}">
                <a16:creationId xmlns:a16="http://schemas.microsoft.com/office/drawing/2014/main" id="{5625F59F-1C4C-4DB1-BB7C-9219B5B1651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901756" y="3278337"/>
            <a:ext cx="765199" cy="11130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69" name="Graphic 19">
            <a:extLst>
              <a:ext uri="{FF2B5EF4-FFF2-40B4-BE49-F238E27FC236}">
                <a16:creationId xmlns:a16="http://schemas.microsoft.com/office/drawing/2014/main" id="{44AF6ACD-9FEF-4DD0-8333-6CA1A77EFF84}"/>
              </a:ext>
            </a:extLst>
          </p:cNvPr>
          <p:cNvGrpSpPr/>
          <p:nvPr/>
        </p:nvGrpSpPr>
        <p:grpSpPr>
          <a:xfrm>
            <a:off x="4031980" y="2077030"/>
            <a:ext cx="2255417" cy="878733"/>
            <a:chOff x="5784472" y="2098039"/>
            <a:chExt cx="2200275" cy="857250"/>
          </a:xfrm>
          <a:solidFill>
            <a:srgbClr val="D40D15"/>
          </a:solidFill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E56DCDB-B017-4A89-AC94-DC058EC274FF}"/>
                </a:ext>
              </a:extLst>
            </p:cNvPr>
            <p:cNvSpPr/>
            <p:nvPr/>
          </p:nvSpPr>
          <p:spPr>
            <a:xfrm>
              <a:off x="5775869" y="2090430"/>
              <a:ext cx="781050" cy="657225"/>
            </a:xfrm>
            <a:custGeom>
              <a:avLst/>
              <a:gdLst>
                <a:gd name="connsiteX0" fmla="*/ 288638 w 781050"/>
                <a:gd name="connsiteY0" fmla="*/ 638164 h 657225"/>
                <a:gd name="connsiteX1" fmla="*/ 474375 w 781050"/>
                <a:gd name="connsiteY1" fmla="*/ 352414 h 657225"/>
                <a:gd name="connsiteX2" fmla="*/ 316260 w 781050"/>
                <a:gd name="connsiteY2" fmla="*/ 370512 h 657225"/>
                <a:gd name="connsiteX3" fmla="*/ 181005 w 781050"/>
                <a:gd name="connsiteY3" fmla="*/ 547677 h 657225"/>
                <a:gd name="connsiteX4" fmla="*/ 111473 w 781050"/>
                <a:gd name="connsiteY4" fmla="*/ 603874 h 657225"/>
                <a:gd name="connsiteX5" fmla="*/ 22890 w 781050"/>
                <a:gd name="connsiteY5" fmla="*/ 636259 h 657225"/>
                <a:gd name="connsiteX6" fmla="*/ 11460 w 781050"/>
                <a:gd name="connsiteY6" fmla="*/ 619114 h 657225"/>
                <a:gd name="connsiteX7" fmla="*/ 157193 w 781050"/>
                <a:gd name="connsiteY7" fmla="*/ 391467 h 657225"/>
                <a:gd name="connsiteX8" fmla="*/ 141953 w 781050"/>
                <a:gd name="connsiteY8" fmla="*/ 380037 h 657225"/>
                <a:gd name="connsiteX9" fmla="*/ 129570 w 781050"/>
                <a:gd name="connsiteY9" fmla="*/ 350509 h 657225"/>
                <a:gd name="connsiteX10" fmla="*/ 136238 w 781050"/>
                <a:gd name="connsiteY10" fmla="*/ 344794 h 657225"/>
                <a:gd name="connsiteX11" fmla="*/ 197198 w 781050"/>
                <a:gd name="connsiteY11" fmla="*/ 333364 h 657225"/>
                <a:gd name="connsiteX12" fmla="*/ 413415 w 781050"/>
                <a:gd name="connsiteY12" fmla="*/ 30469 h 657225"/>
                <a:gd name="connsiteX13" fmla="*/ 439133 w 781050"/>
                <a:gd name="connsiteY13" fmla="*/ 23802 h 657225"/>
                <a:gd name="connsiteX14" fmla="*/ 490568 w 781050"/>
                <a:gd name="connsiteY14" fmla="*/ 85714 h 657225"/>
                <a:gd name="connsiteX15" fmla="*/ 476280 w 781050"/>
                <a:gd name="connsiteY15" fmla="*/ 143817 h 657225"/>
                <a:gd name="connsiteX16" fmla="*/ 362933 w 781050"/>
                <a:gd name="connsiteY16" fmla="*/ 305742 h 657225"/>
                <a:gd name="connsiteX17" fmla="*/ 521048 w 781050"/>
                <a:gd name="connsiteY17" fmla="*/ 280024 h 657225"/>
                <a:gd name="connsiteX18" fmla="*/ 693450 w 781050"/>
                <a:gd name="connsiteY18" fmla="*/ 14277 h 657225"/>
                <a:gd name="connsiteX19" fmla="*/ 710595 w 781050"/>
                <a:gd name="connsiteY19" fmla="*/ 10467 h 657225"/>
                <a:gd name="connsiteX20" fmla="*/ 765840 w 781050"/>
                <a:gd name="connsiteY20" fmla="*/ 51424 h 657225"/>
                <a:gd name="connsiteX21" fmla="*/ 767745 w 781050"/>
                <a:gd name="connsiteY21" fmla="*/ 109527 h 657225"/>
                <a:gd name="connsiteX22" fmla="*/ 422940 w 781050"/>
                <a:gd name="connsiteY22" fmla="*/ 606732 h 657225"/>
                <a:gd name="connsiteX23" fmla="*/ 380078 w 781050"/>
                <a:gd name="connsiteY23" fmla="*/ 638164 h 657225"/>
                <a:gd name="connsiteX24" fmla="*/ 314355 w 781050"/>
                <a:gd name="connsiteY24" fmla="*/ 652452 h 657225"/>
                <a:gd name="connsiteX25" fmla="*/ 288638 w 781050"/>
                <a:gd name="connsiteY25" fmla="*/ 63816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81050" h="657225">
                  <a:moveTo>
                    <a:pt x="288638" y="638164"/>
                  </a:moveTo>
                  <a:cubicBezTo>
                    <a:pt x="341025" y="558154"/>
                    <a:pt x="408653" y="455284"/>
                    <a:pt x="474375" y="352414"/>
                  </a:cubicBezTo>
                  <a:cubicBezTo>
                    <a:pt x="423893" y="357177"/>
                    <a:pt x="370553" y="363844"/>
                    <a:pt x="316260" y="370512"/>
                  </a:cubicBezTo>
                  <a:cubicBezTo>
                    <a:pt x="268635" y="434329"/>
                    <a:pt x="221963" y="498147"/>
                    <a:pt x="181005" y="547677"/>
                  </a:cubicBezTo>
                  <a:cubicBezTo>
                    <a:pt x="154335" y="581014"/>
                    <a:pt x="142905" y="590539"/>
                    <a:pt x="111473" y="603874"/>
                  </a:cubicBezTo>
                  <a:cubicBezTo>
                    <a:pt x="92423" y="612447"/>
                    <a:pt x="61943" y="623877"/>
                    <a:pt x="22890" y="636259"/>
                  </a:cubicBezTo>
                  <a:cubicBezTo>
                    <a:pt x="11460" y="640069"/>
                    <a:pt x="983" y="638164"/>
                    <a:pt x="11460" y="619114"/>
                  </a:cubicBezTo>
                  <a:cubicBezTo>
                    <a:pt x="56228" y="545772"/>
                    <a:pt x="104805" y="469572"/>
                    <a:pt x="157193" y="391467"/>
                  </a:cubicBezTo>
                  <a:cubicBezTo>
                    <a:pt x="152430" y="389562"/>
                    <a:pt x="146715" y="386704"/>
                    <a:pt x="141953" y="380037"/>
                  </a:cubicBezTo>
                  <a:cubicBezTo>
                    <a:pt x="133380" y="368607"/>
                    <a:pt x="129570" y="355272"/>
                    <a:pt x="129570" y="350509"/>
                  </a:cubicBezTo>
                  <a:cubicBezTo>
                    <a:pt x="129570" y="346699"/>
                    <a:pt x="131475" y="345747"/>
                    <a:pt x="136238" y="344794"/>
                  </a:cubicBezTo>
                  <a:lnTo>
                    <a:pt x="197198" y="333364"/>
                  </a:lnTo>
                  <a:cubicBezTo>
                    <a:pt x="263873" y="237162"/>
                    <a:pt x="335310" y="136197"/>
                    <a:pt x="413415" y="30469"/>
                  </a:cubicBezTo>
                  <a:cubicBezTo>
                    <a:pt x="421988" y="19039"/>
                    <a:pt x="431513" y="15229"/>
                    <a:pt x="439133" y="23802"/>
                  </a:cubicBezTo>
                  <a:cubicBezTo>
                    <a:pt x="463898" y="50472"/>
                    <a:pt x="481995" y="68569"/>
                    <a:pt x="490568" y="85714"/>
                  </a:cubicBezTo>
                  <a:cubicBezTo>
                    <a:pt x="500093" y="101907"/>
                    <a:pt x="496283" y="114289"/>
                    <a:pt x="476280" y="143817"/>
                  </a:cubicBezTo>
                  <a:cubicBezTo>
                    <a:pt x="446753" y="186679"/>
                    <a:pt x="406748" y="243829"/>
                    <a:pt x="362933" y="305742"/>
                  </a:cubicBezTo>
                  <a:cubicBezTo>
                    <a:pt x="421035" y="295264"/>
                    <a:pt x="474375" y="287644"/>
                    <a:pt x="521048" y="280024"/>
                  </a:cubicBezTo>
                  <a:cubicBezTo>
                    <a:pt x="601058" y="157152"/>
                    <a:pt x="669638" y="50472"/>
                    <a:pt x="693450" y="14277"/>
                  </a:cubicBezTo>
                  <a:cubicBezTo>
                    <a:pt x="698213" y="6657"/>
                    <a:pt x="701070" y="4752"/>
                    <a:pt x="710595" y="10467"/>
                  </a:cubicBezTo>
                  <a:cubicBezTo>
                    <a:pt x="724883" y="19039"/>
                    <a:pt x="748695" y="36184"/>
                    <a:pt x="765840" y="51424"/>
                  </a:cubicBezTo>
                  <a:cubicBezTo>
                    <a:pt x="780128" y="63807"/>
                    <a:pt x="783938" y="84762"/>
                    <a:pt x="767745" y="109527"/>
                  </a:cubicBezTo>
                  <a:cubicBezTo>
                    <a:pt x="715358" y="188584"/>
                    <a:pt x="505808" y="494337"/>
                    <a:pt x="422940" y="606732"/>
                  </a:cubicBezTo>
                  <a:cubicBezTo>
                    <a:pt x="411510" y="622924"/>
                    <a:pt x="401033" y="632449"/>
                    <a:pt x="380078" y="638164"/>
                  </a:cubicBezTo>
                  <a:cubicBezTo>
                    <a:pt x="353408" y="645784"/>
                    <a:pt x="329595" y="652452"/>
                    <a:pt x="314355" y="652452"/>
                  </a:cubicBezTo>
                  <a:cubicBezTo>
                    <a:pt x="299115" y="652452"/>
                    <a:pt x="281018" y="647689"/>
                    <a:pt x="288638" y="638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D254616-7688-49CB-B11C-AC951C01380C}"/>
                </a:ext>
              </a:extLst>
            </p:cNvPr>
            <p:cNvSpPr/>
            <p:nvPr/>
          </p:nvSpPr>
          <p:spPr>
            <a:xfrm>
              <a:off x="6369466" y="2371806"/>
              <a:ext cx="476250" cy="323850"/>
            </a:xfrm>
            <a:custGeom>
              <a:avLst/>
              <a:gdLst>
                <a:gd name="connsiteX0" fmla="*/ 54134 w 476250"/>
                <a:gd name="connsiteY0" fmla="*/ 298686 h 323850"/>
                <a:gd name="connsiteX1" fmla="*/ 16986 w 476250"/>
                <a:gd name="connsiteY1" fmla="*/ 261538 h 323850"/>
                <a:gd name="connsiteX2" fmla="*/ 54134 w 476250"/>
                <a:gd name="connsiteY2" fmla="*/ 121521 h 323850"/>
                <a:gd name="connsiteX3" fmla="*/ 211296 w 476250"/>
                <a:gd name="connsiteY3" fmla="*/ 12936 h 323850"/>
                <a:gd name="connsiteX4" fmla="*/ 263684 w 476250"/>
                <a:gd name="connsiteY4" fmla="*/ 9126 h 323850"/>
                <a:gd name="connsiteX5" fmla="*/ 318929 w 476250"/>
                <a:gd name="connsiteY5" fmla="*/ 49131 h 323850"/>
                <a:gd name="connsiteX6" fmla="*/ 343694 w 476250"/>
                <a:gd name="connsiteY6" fmla="*/ 52941 h 323850"/>
                <a:gd name="connsiteX7" fmla="*/ 399891 w 476250"/>
                <a:gd name="connsiteY7" fmla="*/ 100566 h 323850"/>
                <a:gd name="connsiteX8" fmla="*/ 396081 w 476250"/>
                <a:gd name="connsiteY8" fmla="*/ 119616 h 323850"/>
                <a:gd name="connsiteX9" fmla="*/ 323691 w 476250"/>
                <a:gd name="connsiteY9" fmla="*/ 257728 h 323850"/>
                <a:gd name="connsiteX10" fmla="*/ 457994 w 476250"/>
                <a:gd name="connsiteY10" fmla="*/ 149143 h 323850"/>
                <a:gd name="connsiteX11" fmla="*/ 460851 w 476250"/>
                <a:gd name="connsiteY11" fmla="*/ 145333 h 323850"/>
                <a:gd name="connsiteX12" fmla="*/ 471329 w 476250"/>
                <a:gd name="connsiteY12" fmla="*/ 139618 h 323850"/>
                <a:gd name="connsiteX13" fmla="*/ 474186 w 476250"/>
                <a:gd name="connsiteY13" fmla="*/ 142476 h 323850"/>
                <a:gd name="connsiteX14" fmla="*/ 476091 w 476250"/>
                <a:gd name="connsiteY14" fmla="*/ 158668 h 323850"/>
                <a:gd name="connsiteX15" fmla="*/ 472281 w 476250"/>
                <a:gd name="connsiteY15" fmla="*/ 164383 h 323850"/>
                <a:gd name="connsiteX16" fmla="*/ 259874 w 476250"/>
                <a:gd name="connsiteY16" fmla="*/ 322498 h 323850"/>
                <a:gd name="connsiteX17" fmla="*/ 215106 w 476250"/>
                <a:gd name="connsiteY17" fmla="*/ 243441 h 323850"/>
                <a:gd name="connsiteX18" fmla="*/ 126524 w 476250"/>
                <a:gd name="connsiteY18" fmla="*/ 319641 h 323850"/>
                <a:gd name="connsiteX19" fmla="*/ 54134 w 476250"/>
                <a:gd name="connsiteY19" fmla="*/ 298686 h 323850"/>
                <a:gd name="connsiteX20" fmla="*/ 244634 w 476250"/>
                <a:gd name="connsiteY20" fmla="*/ 155811 h 323850"/>
                <a:gd name="connsiteX21" fmla="*/ 292259 w 476250"/>
                <a:gd name="connsiteY21" fmla="*/ 75801 h 323850"/>
                <a:gd name="connsiteX22" fmla="*/ 115094 w 476250"/>
                <a:gd name="connsiteY22" fmla="*/ 264396 h 323850"/>
                <a:gd name="connsiteX23" fmla="*/ 244634 w 476250"/>
                <a:gd name="connsiteY23" fmla="*/ 15581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6250" h="323850">
                  <a:moveTo>
                    <a:pt x="54134" y="298686"/>
                  </a:moveTo>
                  <a:cubicBezTo>
                    <a:pt x="36989" y="289161"/>
                    <a:pt x="27464" y="278683"/>
                    <a:pt x="16986" y="261538"/>
                  </a:cubicBezTo>
                  <a:cubicBezTo>
                    <a:pt x="-2064" y="229153"/>
                    <a:pt x="4604" y="180576"/>
                    <a:pt x="54134" y="121521"/>
                  </a:cubicBezTo>
                  <a:cubicBezTo>
                    <a:pt x="95091" y="71991"/>
                    <a:pt x="153194" y="31033"/>
                    <a:pt x="211296" y="12936"/>
                  </a:cubicBezTo>
                  <a:cubicBezTo>
                    <a:pt x="229394" y="7221"/>
                    <a:pt x="244634" y="5316"/>
                    <a:pt x="263684" y="9126"/>
                  </a:cubicBezTo>
                  <a:cubicBezTo>
                    <a:pt x="283686" y="13888"/>
                    <a:pt x="305594" y="31033"/>
                    <a:pt x="318929" y="49131"/>
                  </a:cubicBezTo>
                  <a:cubicBezTo>
                    <a:pt x="325596" y="47226"/>
                    <a:pt x="335121" y="47226"/>
                    <a:pt x="343694" y="52941"/>
                  </a:cubicBezTo>
                  <a:cubicBezTo>
                    <a:pt x="360839" y="62466"/>
                    <a:pt x="389414" y="86278"/>
                    <a:pt x="399891" y="100566"/>
                  </a:cubicBezTo>
                  <a:cubicBezTo>
                    <a:pt x="402749" y="104376"/>
                    <a:pt x="402749" y="112948"/>
                    <a:pt x="396081" y="119616"/>
                  </a:cubicBezTo>
                  <a:cubicBezTo>
                    <a:pt x="362744" y="158668"/>
                    <a:pt x="337026" y="209151"/>
                    <a:pt x="323691" y="257728"/>
                  </a:cubicBezTo>
                  <a:cubicBezTo>
                    <a:pt x="361791" y="251061"/>
                    <a:pt x="400844" y="224391"/>
                    <a:pt x="457994" y="149143"/>
                  </a:cubicBezTo>
                  <a:lnTo>
                    <a:pt x="460851" y="145333"/>
                  </a:lnTo>
                  <a:cubicBezTo>
                    <a:pt x="466566" y="137713"/>
                    <a:pt x="468471" y="136761"/>
                    <a:pt x="471329" y="139618"/>
                  </a:cubicBezTo>
                  <a:lnTo>
                    <a:pt x="474186" y="142476"/>
                  </a:lnTo>
                  <a:cubicBezTo>
                    <a:pt x="479901" y="148191"/>
                    <a:pt x="478949" y="152953"/>
                    <a:pt x="476091" y="158668"/>
                  </a:cubicBezTo>
                  <a:lnTo>
                    <a:pt x="472281" y="164383"/>
                  </a:lnTo>
                  <a:cubicBezTo>
                    <a:pt x="441801" y="214866"/>
                    <a:pt x="347504" y="322498"/>
                    <a:pt x="259874" y="322498"/>
                  </a:cubicBezTo>
                  <a:cubicBezTo>
                    <a:pt x="221774" y="322498"/>
                    <a:pt x="207486" y="291066"/>
                    <a:pt x="215106" y="243441"/>
                  </a:cubicBezTo>
                  <a:cubicBezTo>
                    <a:pt x="180816" y="283446"/>
                    <a:pt x="150336" y="309163"/>
                    <a:pt x="126524" y="319641"/>
                  </a:cubicBezTo>
                  <a:cubicBezTo>
                    <a:pt x="105569" y="328213"/>
                    <a:pt x="86519" y="327261"/>
                    <a:pt x="54134" y="298686"/>
                  </a:cubicBezTo>
                  <a:close/>
                  <a:moveTo>
                    <a:pt x="244634" y="155811"/>
                  </a:moveTo>
                  <a:cubicBezTo>
                    <a:pt x="259874" y="127236"/>
                    <a:pt x="277971" y="97708"/>
                    <a:pt x="292259" y="75801"/>
                  </a:cubicBezTo>
                  <a:cubicBezTo>
                    <a:pt x="197961" y="106281"/>
                    <a:pt x="113189" y="200578"/>
                    <a:pt x="115094" y="264396"/>
                  </a:cubicBezTo>
                  <a:cubicBezTo>
                    <a:pt x="157956" y="246298"/>
                    <a:pt x="203676" y="209151"/>
                    <a:pt x="244634" y="155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37010138-D780-4DAA-8AD0-C032C9FD1654}"/>
                </a:ext>
              </a:extLst>
            </p:cNvPr>
            <p:cNvSpPr/>
            <p:nvPr/>
          </p:nvSpPr>
          <p:spPr>
            <a:xfrm>
              <a:off x="6587431" y="2359500"/>
              <a:ext cx="571500" cy="571500"/>
            </a:xfrm>
            <a:custGeom>
              <a:avLst/>
              <a:gdLst>
                <a:gd name="connsiteX0" fmla="*/ 21906 w 571500"/>
                <a:gd name="connsiteY0" fmla="*/ 573881 h 571500"/>
                <a:gd name="connsiteX1" fmla="*/ 11428 w 571500"/>
                <a:gd name="connsiteY1" fmla="*/ 548164 h 571500"/>
                <a:gd name="connsiteX2" fmla="*/ 239076 w 571500"/>
                <a:gd name="connsiteY2" fmla="*/ 162401 h 571500"/>
                <a:gd name="connsiteX3" fmla="*/ 352423 w 571500"/>
                <a:gd name="connsiteY3" fmla="*/ 7144 h 571500"/>
                <a:gd name="connsiteX4" fmla="*/ 384808 w 571500"/>
                <a:gd name="connsiteY4" fmla="*/ 18574 h 571500"/>
                <a:gd name="connsiteX5" fmla="*/ 413383 w 571500"/>
                <a:gd name="connsiteY5" fmla="*/ 50006 h 571500"/>
                <a:gd name="connsiteX6" fmla="*/ 495298 w 571500"/>
                <a:gd name="connsiteY6" fmla="*/ 31909 h 571500"/>
                <a:gd name="connsiteX7" fmla="*/ 546733 w 571500"/>
                <a:gd name="connsiteY7" fmla="*/ 53816 h 571500"/>
                <a:gd name="connsiteX8" fmla="*/ 568641 w 571500"/>
                <a:gd name="connsiteY8" fmla="*/ 113824 h 571500"/>
                <a:gd name="connsiteX9" fmla="*/ 508633 w 571500"/>
                <a:gd name="connsiteY9" fmla="*/ 243364 h 571500"/>
                <a:gd name="connsiteX10" fmla="*/ 348613 w 571500"/>
                <a:gd name="connsiteY10" fmla="*/ 329089 h 571500"/>
                <a:gd name="connsiteX11" fmla="*/ 281938 w 571500"/>
                <a:gd name="connsiteY11" fmla="*/ 299561 h 571500"/>
                <a:gd name="connsiteX12" fmla="*/ 160971 w 571500"/>
                <a:gd name="connsiteY12" fmla="*/ 482441 h 571500"/>
                <a:gd name="connsiteX13" fmla="*/ 49528 w 571500"/>
                <a:gd name="connsiteY13" fmla="*/ 569119 h 571500"/>
                <a:gd name="connsiteX14" fmla="*/ 21906 w 571500"/>
                <a:gd name="connsiteY14" fmla="*/ 573881 h 571500"/>
                <a:gd name="connsiteX15" fmla="*/ 516253 w 571500"/>
                <a:gd name="connsiteY15" fmla="*/ 68104 h 571500"/>
                <a:gd name="connsiteX16" fmla="*/ 372426 w 571500"/>
                <a:gd name="connsiteY16" fmla="*/ 150019 h 571500"/>
                <a:gd name="connsiteX17" fmla="*/ 315276 w 571500"/>
                <a:gd name="connsiteY17" fmla="*/ 247174 h 571500"/>
                <a:gd name="connsiteX18" fmla="*/ 516253 w 571500"/>
                <a:gd name="connsiteY18" fmla="*/ 6810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0" h="571500">
                  <a:moveTo>
                    <a:pt x="21906" y="573881"/>
                  </a:moveTo>
                  <a:cubicBezTo>
                    <a:pt x="9523" y="573881"/>
                    <a:pt x="1903" y="567214"/>
                    <a:pt x="11428" y="548164"/>
                  </a:cubicBezTo>
                  <a:cubicBezTo>
                    <a:pt x="98106" y="392906"/>
                    <a:pt x="174306" y="262414"/>
                    <a:pt x="239076" y="162401"/>
                  </a:cubicBezTo>
                  <a:cubicBezTo>
                    <a:pt x="332421" y="18574"/>
                    <a:pt x="341946" y="7144"/>
                    <a:pt x="352423" y="7144"/>
                  </a:cubicBezTo>
                  <a:cubicBezTo>
                    <a:pt x="357186" y="7144"/>
                    <a:pt x="364806" y="9049"/>
                    <a:pt x="384808" y="18574"/>
                  </a:cubicBezTo>
                  <a:cubicBezTo>
                    <a:pt x="401953" y="25241"/>
                    <a:pt x="413383" y="34766"/>
                    <a:pt x="413383" y="50006"/>
                  </a:cubicBezTo>
                  <a:cubicBezTo>
                    <a:pt x="442911" y="38576"/>
                    <a:pt x="473391" y="31909"/>
                    <a:pt x="495298" y="31909"/>
                  </a:cubicBezTo>
                  <a:cubicBezTo>
                    <a:pt x="518158" y="31909"/>
                    <a:pt x="533398" y="41434"/>
                    <a:pt x="546733" y="53816"/>
                  </a:cubicBezTo>
                  <a:cubicBezTo>
                    <a:pt x="560068" y="66199"/>
                    <a:pt x="568641" y="87154"/>
                    <a:pt x="568641" y="113824"/>
                  </a:cubicBezTo>
                  <a:cubicBezTo>
                    <a:pt x="568641" y="153829"/>
                    <a:pt x="544828" y="201454"/>
                    <a:pt x="508633" y="243364"/>
                  </a:cubicBezTo>
                  <a:cubicBezTo>
                    <a:pt x="463866" y="295751"/>
                    <a:pt x="395286" y="329089"/>
                    <a:pt x="348613" y="329089"/>
                  </a:cubicBezTo>
                  <a:cubicBezTo>
                    <a:pt x="312418" y="329089"/>
                    <a:pt x="298131" y="315754"/>
                    <a:pt x="281938" y="299561"/>
                  </a:cubicBezTo>
                  <a:cubicBezTo>
                    <a:pt x="237171" y="370046"/>
                    <a:pt x="191451" y="440531"/>
                    <a:pt x="160971" y="482441"/>
                  </a:cubicBezTo>
                  <a:cubicBezTo>
                    <a:pt x="109536" y="551974"/>
                    <a:pt x="85723" y="561499"/>
                    <a:pt x="49528" y="569119"/>
                  </a:cubicBezTo>
                  <a:cubicBezTo>
                    <a:pt x="38098" y="571976"/>
                    <a:pt x="28573" y="573881"/>
                    <a:pt x="21906" y="573881"/>
                  </a:cubicBezTo>
                  <a:close/>
                  <a:moveTo>
                    <a:pt x="516253" y="68104"/>
                  </a:moveTo>
                  <a:cubicBezTo>
                    <a:pt x="480058" y="71914"/>
                    <a:pt x="435291" y="97631"/>
                    <a:pt x="372426" y="150019"/>
                  </a:cubicBezTo>
                  <a:cubicBezTo>
                    <a:pt x="355281" y="178594"/>
                    <a:pt x="336231" y="211931"/>
                    <a:pt x="315276" y="247174"/>
                  </a:cubicBezTo>
                  <a:cubicBezTo>
                    <a:pt x="423861" y="222409"/>
                    <a:pt x="519111" y="114776"/>
                    <a:pt x="516253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3A7F9AF-0593-43F1-A324-57E64482E519}"/>
                </a:ext>
              </a:extLst>
            </p:cNvPr>
            <p:cNvSpPr/>
            <p:nvPr/>
          </p:nvSpPr>
          <p:spPr>
            <a:xfrm>
              <a:off x="6966526" y="2359500"/>
              <a:ext cx="571500" cy="571500"/>
            </a:xfrm>
            <a:custGeom>
              <a:avLst/>
              <a:gdLst>
                <a:gd name="connsiteX0" fmla="*/ 21906 w 571500"/>
                <a:gd name="connsiteY0" fmla="*/ 573881 h 571500"/>
                <a:gd name="connsiteX1" fmla="*/ 11428 w 571500"/>
                <a:gd name="connsiteY1" fmla="*/ 548164 h 571500"/>
                <a:gd name="connsiteX2" fmla="*/ 239076 w 571500"/>
                <a:gd name="connsiteY2" fmla="*/ 162401 h 571500"/>
                <a:gd name="connsiteX3" fmla="*/ 352423 w 571500"/>
                <a:gd name="connsiteY3" fmla="*/ 7144 h 571500"/>
                <a:gd name="connsiteX4" fmla="*/ 384808 w 571500"/>
                <a:gd name="connsiteY4" fmla="*/ 18574 h 571500"/>
                <a:gd name="connsiteX5" fmla="*/ 413383 w 571500"/>
                <a:gd name="connsiteY5" fmla="*/ 50006 h 571500"/>
                <a:gd name="connsiteX6" fmla="*/ 495298 w 571500"/>
                <a:gd name="connsiteY6" fmla="*/ 31909 h 571500"/>
                <a:gd name="connsiteX7" fmla="*/ 546733 w 571500"/>
                <a:gd name="connsiteY7" fmla="*/ 53816 h 571500"/>
                <a:gd name="connsiteX8" fmla="*/ 568641 w 571500"/>
                <a:gd name="connsiteY8" fmla="*/ 113824 h 571500"/>
                <a:gd name="connsiteX9" fmla="*/ 508633 w 571500"/>
                <a:gd name="connsiteY9" fmla="*/ 243364 h 571500"/>
                <a:gd name="connsiteX10" fmla="*/ 348613 w 571500"/>
                <a:gd name="connsiteY10" fmla="*/ 329089 h 571500"/>
                <a:gd name="connsiteX11" fmla="*/ 281938 w 571500"/>
                <a:gd name="connsiteY11" fmla="*/ 299561 h 571500"/>
                <a:gd name="connsiteX12" fmla="*/ 160971 w 571500"/>
                <a:gd name="connsiteY12" fmla="*/ 482441 h 571500"/>
                <a:gd name="connsiteX13" fmla="*/ 49528 w 571500"/>
                <a:gd name="connsiteY13" fmla="*/ 569119 h 571500"/>
                <a:gd name="connsiteX14" fmla="*/ 21906 w 571500"/>
                <a:gd name="connsiteY14" fmla="*/ 573881 h 571500"/>
                <a:gd name="connsiteX15" fmla="*/ 516253 w 571500"/>
                <a:gd name="connsiteY15" fmla="*/ 68104 h 571500"/>
                <a:gd name="connsiteX16" fmla="*/ 372426 w 571500"/>
                <a:gd name="connsiteY16" fmla="*/ 150019 h 571500"/>
                <a:gd name="connsiteX17" fmla="*/ 315276 w 571500"/>
                <a:gd name="connsiteY17" fmla="*/ 247174 h 571500"/>
                <a:gd name="connsiteX18" fmla="*/ 516253 w 571500"/>
                <a:gd name="connsiteY18" fmla="*/ 6810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0" h="571500">
                  <a:moveTo>
                    <a:pt x="21906" y="573881"/>
                  </a:moveTo>
                  <a:cubicBezTo>
                    <a:pt x="9523" y="573881"/>
                    <a:pt x="1903" y="567214"/>
                    <a:pt x="11428" y="548164"/>
                  </a:cubicBezTo>
                  <a:cubicBezTo>
                    <a:pt x="98106" y="392906"/>
                    <a:pt x="174306" y="262414"/>
                    <a:pt x="239076" y="162401"/>
                  </a:cubicBezTo>
                  <a:cubicBezTo>
                    <a:pt x="332421" y="18574"/>
                    <a:pt x="341946" y="7144"/>
                    <a:pt x="352423" y="7144"/>
                  </a:cubicBezTo>
                  <a:cubicBezTo>
                    <a:pt x="357186" y="7144"/>
                    <a:pt x="364806" y="9049"/>
                    <a:pt x="384808" y="18574"/>
                  </a:cubicBezTo>
                  <a:cubicBezTo>
                    <a:pt x="401953" y="25241"/>
                    <a:pt x="413383" y="34766"/>
                    <a:pt x="413383" y="50006"/>
                  </a:cubicBezTo>
                  <a:cubicBezTo>
                    <a:pt x="442911" y="38576"/>
                    <a:pt x="473391" y="31909"/>
                    <a:pt x="495298" y="31909"/>
                  </a:cubicBezTo>
                  <a:cubicBezTo>
                    <a:pt x="518158" y="31909"/>
                    <a:pt x="533398" y="41434"/>
                    <a:pt x="546733" y="53816"/>
                  </a:cubicBezTo>
                  <a:cubicBezTo>
                    <a:pt x="560068" y="66199"/>
                    <a:pt x="568641" y="87154"/>
                    <a:pt x="568641" y="113824"/>
                  </a:cubicBezTo>
                  <a:cubicBezTo>
                    <a:pt x="568641" y="153829"/>
                    <a:pt x="544828" y="201454"/>
                    <a:pt x="508633" y="243364"/>
                  </a:cubicBezTo>
                  <a:cubicBezTo>
                    <a:pt x="463866" y="295751"/>
                    <a:pt x="395286" y="329089"/>
                    <a:pt x="348613" y="329089"/>
                  </a:cubicBezTo>
                  <a:cubicBezTo>
                    <a:pt x="312418" y="329089"/>
                    <a:pt x="298131" y="315754"/>
                    <a:pt x="281938" y="299561"/>
                  </a:cubicBezTo>
                  <a:cubicBezTo>
                    <a:pt x="237171" y="370046"/>
                    <a:pt x="191451" y="440531"/>
                    <a:pt x="160971" y="482441"/>
                  </a:cubicBezTo>
                  <a:cubicBezTo>
                    <a:pt x="109536" y="551974"/>
                    <a:pt x="85723" y="561499"/>
                    <a:pt x="49528" y="569119"/>
                  </a:cubicBezTo>
                  <a:cubicBezTo>
                    <a:pt x="38098" y="571976"/>
                    <a:pt x="29526" y="573881"/>
                    <a:pt x="21906" y="573881"/>
                  </a:cubicBezTo>
                  <a:close/>
                  <a:moveTo>
                    <a:pt x="516253" y="68104"/>
                  </a:moveTo>
                  <a:cubicBezTo>
                    <a:pt x="480058" y="71914"/>
                    <a:pt x="435291" y="97631"/>
                    <a:pt x="372426" y="150019"/>
                  </a:cubicBezTo>
                  <a:cubicBezTo>
                    <a:pt x="355281" y="178594"/>
                    <a:pt x="336231" y="211931"/>
                    <a:pt x="315276" y="247174"/>
                  </a:cubicBezTo>
                  <a:cubicBezTo>
                    <a:pt x="424813" y="222409"/>
                    <a:pt x="519111" y="114776"/>
                    <a:pt x="516253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29BC995-0C2E-4471-B4B4-DB08F5297926}"/>
                </a:ext>
              </a:extLst>
            </p:cNvPr>
            <p:cNvSpPr/>
            <p:nvPr/>
          </p:nvSpPr>
          <p:spPr>
            <a:xfrm>
              <a:off x="7343405" y="2369978"/>
              <a:ext cx="638175" cy="581025"/>
            </a:xfrm>
            <a:custGeom>
              <a:avLst/>
              <a:gdLst>
                <a:gd name="connsiteX0" fmla="*/ 20312 w 638175"/>
                <a:gd name="connsiteY0" fmla="*/ 541496 h 581025"/>
                <a:gd name="connsiteX1" fmla="*/ 46030 w 638175"/>
                <a:gd name="connsiteY1" fmla="*/ 420529 h 581025"/>
                <a:gd name="connsiteX2" fmla="*/ 314635 w 638175"/>
                <a:gd name="connsiteY2" fmla="*/ 320516 h 581025"/>
                <a:gd name="connsiteX3" fmla="*/ 379405 w 638175"/>
                <a:gd name="connsiteY3" fmla="*/ 219551 h 581025"/>
                <a:gd name="connsiteX4" fmla="*/ 303205 w 638175"/>
                <a:gd name="connsiteY4" fmla="*/ 288131 h 581025"/>
                <a:gd name="connsiteX5" fmla="*/ 251770 w 638175"/>
                <a:gd name="connsiteY5" fmla="*/ 308134 h 581025"/>
                <a:gd name="connsiteX6" fmla="*/ 198430 w 638175"/>
                <a:gd name="connsiteY6" fmla="*/ 280511 h 581025"/>
                <a:gd name="connsiteX7" fmla="*/ 237482 w 638175"/>
                <a:gd name="connsiteY7" fmla="*/ 153829 h 581025"/>
                <a:gd name="connsiteX8" fmla="*/ 302252 w 638175"/>
                <a:gd name="connsiteY8" fmla="*/ 19526 h 581025"/>
                <a:gd name="connsiteX9" fmla="*/ 314635 w 638175"/>
                <a:gd name="connsiteY9" fmla="*/ 7144 h 581025"/>
                <a:gd name="connsiteX10" fmla="*/ 351782 w 638175"/>
                <a:gd name="connsiteY10" fmla="*/ 15716 h 581025"/>
                <a:gd name="connsiteX11" fmla="*/ 372737 w 638175"/>
                <a:gd name="connsiteY11" fmla="*/ 111919 h 581025"/>
                <a:gd name="connsiteX12" fmla="*/ 324160 w 638175"/>
                <a:gd name="connsiteY12" fmla="*/ 218599 h 581025"/>
                <a:gd name="connsiteX13" fmla="*/ 472750 w 638175"/>
                <a:gd name="connsiteY13" fmla="*/ 64294 h 581025"/>
                <a:gd name="connsiteX14" fmla="*/ 506087 w 638175"/>
                <a:gd name="connsiteY14" fmla="*/ 30956 h 581025"/>
                <a:gd name="connsiteX15" fmla="*/ 542282 w 638175"/>
                <a:gd name="connsiteY15" fmla="*/ 42386 h 581025"/>
                <a:gd name="connsiteX16" fmla="*/ 568000 w 638175"/>
                <a:gd name="connsiteY16" fmla="*/ 92869 h 581025"/>
                <a:gd name="connsiteX17" fmla="*/ 457510 w 638175"/>
                <a:gd name="connsiteY17" fmla="*/ 279559 h 581025"/>
                <a:gd name="connsiteX18" fmla="*/ 617530 w 638175"/>
                <a:gd name="connsiteY18" fmla="*/ 154781 h 581025"/>
                <a:gd name="connsiteX19" fmla="*/ 620387 w 638175"/>
                <a:gd name="connsiteY19" fmla="*/ 150971 h 581025"/>
                <a:gd name="connsiteX20" fmla="*/ 630865 w 638175"/>
                <a:gd name="connsiteY20" fmla="*/ 145256 h 581025"/>
                <a:gd name="connsiteX21" fmla="*/ 634675 w 638175"/>
                <a:gd name="connsiteY21" fmla="*/ 148114 h 581025"/>
                <a:gd name="connsiteX22" fmla="*/ 635627 w 638175"/>
                <a:gd name="connsiteY22" fmla="*/ 165259 h 581025"/>
                <a:gd name="connsiteX23" fmla="*/ 631817 w 638175"/>
                <a:gd name="connsiteY23" fmla="*/ 166211 h 581025"/>
                <a:gd name="connsiteX24" fmla="*/ 422267 w 638175"/>
                <a:gd name="connsiteY24" fmla="*/ 330994 h 581025"/>
                <a:gd name="connsiteX25" fmla="*/ 99370 w 638175"/>
                <a:gd name="connsiteY25" fmla="*/ 581501 h 581025"/>
                <a:gd name="connsiteX26" fmla="*/ 20312 w 638175"/>
                <a:gd name="connsiteY26" fmla="*/ 541496 h 581025"/>
                <a:gd name="connsiteX27" fmla="*/ 67937 w 638175"/>
                <a:gd name="connsiteY27" fmla="*/ 516731 h 581025"/>
                <a:gd name="connsiteX28" fmla="*/ 276535 w 638175"/>
                <a:gd name="connsiteY28" fmla="*/ 371951 h 581025"/>
                <a:gd name="connsiteX29" fmla="*/ 104132 w 638175"/>
                <a:gd name="connsiteY29" fmla="*/ 453866 h 581025"/>
                <a:gd name="connsiteX30" fmla="*/ 67937 w 638175"/>
                <a:gd name="connsiteY30" fmla="*/ 516731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8175" h="581025">
                  <a:moveTo>
                    <a:pt x="20312" y="541496"/>
                  </a:moveTo>
                  <a:cubicBezTo>
                    <a:pt x="-643" y="511016"/>
                    <a:pt x="310" y="460534"/>
                    <a:pt x="46030" y="420529"/>
                  </a:cubicBezTo>
                  <a:cubicBezTo>
                    <a:pt x="101275" y="371951"/>
                    <a:pt x="199382" y="346234"/>
                    <a:pt x="314635" y="320516"/>
                  </a:cubicBezTo>
                  <a:cubicBezTo>
                    <a:pt x="335590" y="290989"/>
                    <a:pt x="356545" y="257651"/>
                    <a:pt x="379405" y="219551"/>
                  </a:cubicBezTo>
                  <a:cubicBezTo>
                    <a:pt x="344162" y="257651"/>
                    <a:pt x="314635" y="280511"/>
                    <a:pt x="303205" y="288131"/>
                  </a:cubicBezTo>
                  <a:cubicBezTo>
                    <a:pt x="279392" y="303371"/>
                    <a:pt x="262247" y="308134"/>
                    <a:pt x="251770" y="308134"/>
                  </a:cubicBezTo>
                  <a:cubicBezTo>
                    <a:pt x="235577" y="308134"/>
                    <a:pt x="218432" y="301466"/>
                    <a:pt x="198430" y="280511"/>
                  </a:cubicBezTo>
                  <a:cubicBezTo>
                    <a:pt x="180332" y="261461"/>
                    <a:pt x="187000" y="235744"/>
                    <a:pt x="237482" y="153829"/>
                  </a:cubicBezTo>
                  <a:cubicBezTo>
                    <a:pt x="277487" y="89059"/>
                    <a:pt x="297490" y="42386"/>
                    <a:pt x="302252" y="19526"/>
                  </a:cubicBezTo>
                  <a:cubicBezTo>
                    <a:pt x="304157" y="10001"/>
                    <a:pt x="307967" y="7144"/>
                    <a:pt x="314635" y="7144"/>
                  </a:cubicBezTo>
                  <a:cubicBezTo>
                    <a:pt x="325112" y="7144"/>
                    <a:pt x="337495" y="10001"/>
                    <a:pt x="351782" y="15716"/>
                  </a:cubicBezTo>
                  <a:cubicBezTo>
                    <a:pt x="387977" y="30956"/>
                    <a:pt x="397502" y="55721"/>
                    <a:pt x="372737" y="111919"/>
                  </a:cubicBezTo>
                  <a:cubicBezTo>
                    <a:pt x="358450" y="145256"/>
                    <a:pt x="337495" y="186214"/>
                    <a:pt x="324160" y="218599"/>
                  </a:cubicBezTo>
                  <a:cubicBezTo>
                    <a:pt x="362260" y="195739"/>
                    <a:pt x="408932" y="150971"/>
                    <a:pt x="472750" y="64294"/>
                  </a:cubicBezTo>
                  <a:cubicBezTo>
                    <a:pt x="492752" y="36671"/>
                    <a:pt x="497515" y="30956"/>
                    <a:pt x="506087" y="30956"/>
                  </a:cubicBezTo>
                  <a:cubicBezTo>
                    <a:pt x="514660" y="30956"/>
                    <a:pt x="526090" y="36671"/>
                    <a:pt x="542282" y="42386"/>
                  </a:cubicBezTo>
                  <a:cubicBezTo>
                    <a:pt x="570857" y="51911"/>
                    <a:pt x="581335" y="68104"/>
                    <a:pt x="568000" y="92869"/>
                  </a:cubicBezTo>
                  <a:cubicBezTo>
                    <a:pt x="543235" y="139541"/>
                    <a:pt x="503230" y="207169"/>
                    <a:pt x="457510" y="279559"/>
                  </a:cubicBezTo>
                  <a:cubicBezTo>
                    <a:pt x="523232" y="248126"/>
                    <a:pt x="582287" y="202406"/>
                    <a:pt x="617530" y="154781"/>
                  </a:cubicBezTo>
                  <a:lnTo>
                    <a:pt x="620387" y="150971"/>
                  </a:lnTo>
                  <a:cubicBezTo>
                    <a:pt x="625150" y="144304"/>
                    <a:pt x="628007" y="143351"/>
                    <a:pt x="630865" y="145256"/>
                  </a:cubicBezTo>
                  <a:lnTo>
                    <a:pt x="634675" y="148114"/>
                  </a:lnTo>
                  <a:cubicBezTo>
                    <a:pt x="640390" y="151924"/>
                    <a:pt x="638485" y="160496"/>
                    <a:pt x="635627" y="165259"/>
                  </a:cubicBezTo>
                  <a:lnTo>
                    <a:pt x="631817" y="166211"/>
                  </a:lnTo>
                  <a:cubicBezTo>
                    <a:pt x="577525" y="238601"/>
                    <a:pt x="522280" y="291941"/>
                    <a:pt x="422267" y="330994"/>
                  </a:cubicBezTo>
                  <a:cubicBezTo>
                    <a:pt x="313682" y="491966"/>
                    <a:pt x="198430" y="581501"/>
                    <a:pt x="99370" y="581501"/>
                  </a:cubicBezTo>
                  <a:cubicBezTo>
                    <a:pt x="63175" y="581501"/>
                    <a:pt x="35552" y="564356"/>
                    <a:pt x="20312" y="541496"/>
                  </a:cubicBezTo>
                  <a:close/>
                  <a:moveTo>
                    <a:pt x="67937" y="516731"/>
                  </a:moveTo>
                  <a:cubicBezTo>
                    <a:pt x="128897" y="517684"/>
                    <a:pt x="196525" y="473869"/>
                    <a:pt x="276535" y="371951"/>
                  </a:cubicBezTo>
                  <a:cubicBezTo>
                    <a:pt x="180332" y="400526"/>
                    <a:pt x="139375" y="424339"/>
                    <a:pt x="104132" y="453866"/>
                  </a:cubicBezTo>
                  <a:cubicBezTo>
                    <a:pt x="76510" y="475774"/>
                    <a:pt x="66985" y="497681"/>
                    <a:pt x="67937" y="51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5" name="Graphic 26">
            <a:extLst>
              <a:ext uri="{FF2B5EF4-FFF2-40B4-BE49-F238E27FC236}">
                <a16:creationId xmlns:a16="http://schemas.microsoft.com/office/drawing/2014/main" id="{470A2113-424E-4C5E-B672-C0786244A945}"/>
              </a:ext>
            </a:extLst>
          </p:cNvPr>
          <p:cNvGrpSpPr/>
          <p:nvPr/>
        </p:nvGrpSpPr>
        <p:grpSpPr>
          <a:xfrm>
            <a:off x="3862660" y="4420899"/>
            <a:ext cx="4263920" cy="650549"/>
            <a:chOff x="4790704" y="3761086"/>
            <a:chExt cx="5743575" cy="876300"/>
          </a:xfrm>
          <a:solidFill>
            <a:srgbClr val="D40D15"/>
          </a:solidFill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F242510-D1DA-4121-AD0F-96933ECDB2A3}"/>
                </a:ext>
              </a:extLst>
            </p:cNvPr>
            <p:cNvSpPr/>
            <p:nvPr/>
          </p:nvSpPr>
          <p:spPr>
            <a:xfrm>
              <a:off x="4783485" y="3784483"/>
              <a:ext cx="495300" cy="619125"/>
            </a:xfrm>
            <a:custGeom>
              <a:avLst/>
              <a:gdLst>
                <a:gd name="connsiteX0" fmla="*/ 415842 w 495300"/>
                <a:gd name="connsiteY0" fmla="*/ 15655 h 619125"/>
                <a:gd name="connsiteX1" fmla="*/ 436796 w 495300"/>
                <a:gd name="connsiteY1" fmla="*/ 9940 h 619125"/>
                <a:gd name="connsiteX2" fmla="*/ 477754 w 495300"/>
                <a:gd name="connsiteY2" fmla="*/ 29943 h 619125"/>
                <a:gd name="connsiteX3" fmla="*/ 462514 w 495300"/>
                <a:gd name="connsiteY3" fmla="*/ 138528 h 619125"/>
                <a:gd name="connsiteX4" fmla="*/ 172001 w 495300"/>
                <a:gd name="connsiteY4" fmla="*/ 564296 h 619125"/>
                <a:gd name="connsiteX5" fmla="*/ 116756 w 495300"/>
                <a:gd name="connsiteY5" fmla="*/ 606205 h 619125"/>
                <a:gd name="connsiteX6" fmla="*/ 33889 w 495300"/>
                <a:gd name="connsiteY6" fmla="*/ 617636 h 619125"/>
                <a:gd name="connsiteX7" fmla="*/ 11029 w 495300"/>
                <a:gd name="connsiteY7" fmla="*/ 602395 h 619125"/>
                <a:gd name="connsiteX8" fmla="*/ 415842 w 495300"/>
                <a:gd name="connsiteY8" fmla="*/ 1565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5300" h="619125">
                  <a:moveTo>
                    <a:pt x="415842" y="15655"/>
                  </a:moveTo>
                  <a:cubicBezTo>
                    <a:pt x="422509" y="6130"/>
                    <a:pt x="427271" y="5178"/>
                    <a:pt x="436796" y="9940"/>
                  </a:cubicBezTo>
                  <a:cubicBezTo>
                    <a:pt x="454894" y="17560"/>
                    <a:pt x="467276" y="23275"/>
                    <a:pt x="477754" y="29943"/>
                  </a:cubicBezTo>
                  <a:cubicBezTo>
                    <a:pt x="504424" y="47088"/>
                    <a:pt x="507281" y="76615"/>
                    <a:pt x="462514" y="138528"/>
                  </a:cubicBezTo>
                  <a:cubicBezTo>
                    <a:pt x="392029" y="246160"/>
                    <a:pt x="251059" y="450948"/>
                    <a:pt x="172001" y="564296"/>
                  </a:cubicBezTo>
                  <a:cubicBezTo>
                    <a:pt x="153904" y="590013"/>
                    <a:pt x="144379" y="602395"/>
                    <a:pt x="116756" y="606205"/>
                  </a:cubicBezTo>
                  <a:cubicBezTo>
                    <a:pt x="88181" y="610016"/>
                    <a:pt x="56749" y="611920"/>
                    <a:pt x="33889" y="617636"/>
                  </a:cubicBezTo>
                  <a:cubicBezTo>
                    <a:pt x="7219" y="624303"/>
                    <a:pt x="2456" y="615730"/>
                    <a:pt x="11029" y="602395"/>
                  </a:cubicBezTo>
                  <a:cubicBezTo>
                    <a:pt x="106279" y="463330"/>
                    <a:pt x="312019" y="162340"/>
                    <a:pt x="415842" y="156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2678BFE-8833-47BA-9B1C-69D260C79058}"/>
                </a:ext>
              </a:extLst>
            </p:cNvPr>
            <p:cNvSpPr/>
            <p:nvPr/>
          </p:nvSpPr>
          <p:spPr>
            <a:xfrm>
              <a:off x="5088360" y="4050170"/>
              <a:ext cx="495300" cy="342900"/>
            </a:xfrm>
            <a:custGeom>
              <a:avLst/>
              <a:gdLst>
                <a:gd name="connsiteX0" fmla="*/ 76676 w 495300"/>
                <a:gd name="connsiteY0" fmla="*/ 337661 h 342900"/>
                <a:gd name="connsiteX1" fmla="*/ 33814 w 495300"/>
                <a:gd name="connsiteY1" fmla="*/ 318611 h 342900"/>
                <a:gd name="connsiteX2" fmla="*/ 7144 w 495300"/>
                <a:gd name="connsiteY2" fmla="*/ 270986 h 342900"/>
                <a:gd name="connsiteX3" fmla="*/ 68104 w 495300"/>
                <a:gd name="connsiteY3" fmla="*/ 157639 h 342900"/>
                <a:gd name="connsiteX4" fmla="*/ 170974 w 495300"/>
                <a:gd name="connsiteY4" fmla="*/ 14764 h 342900"/>
                <a:gd name="connsiteX5" fmla="*/ 182404 w 495300"/>
                <a:gd name="connsiteY5" fmla="*/ 7144 h 342900"/>
                <a:gd name="connsiteX6" fmla="*/ 251936 w 495300"/>
                <a:gd name="connsiteY6" fmla="*/ 41434 h 342900"/>
                <a:gd name="connsiteX7" fmla="*/ 264319 w 495300"/>
                <a:gd name="connsiteY7" fmla="*/ 86201 h 342900"/>
                <a:gd name="connsiteX8" fmla="*/ 364331 w 495300"/>
                <a:gd name="connsiteY8" fmla="*/ 46196 h 342900"/>
                <a:gd name="connsiteX9" fmla="*/ 404336 w 495300"/>
                <a:gd name="connsiteY9" fmla="*/ 63341 h 342900"/>
                <a:gd name="connsiteX10" fmla="*/ 411004 w 495300"/>
                <a:gd name="connsiteY10" fmla="*/ 125254 h 342900"/>
                <a:gd name="connsiteX11" fmla="*/ 327184 w 495300"/>
                <a:gd name="connsiteY11" fmla="*/ 275749 h 342900"/>
                <a:gd name="connsiteX12" fmla="*/ 471964 w 495300"/>
                <a:gd name="connsiteY12" fmla="*/ 157639 h 342900"/>
                <a:gd name="connsiteX13" fmla="*/ 474821 w 495300"/>
                <a:gd name="connsiteY13" fmla="*/ 153829 h 342900"/>
                <a:gd name="connsiteX14" fmla="*/ 485299 w 495300"/>
                <a:gd name="connsiteY14" fmla="*/ 148114 h 342900"/>
                <a:gd name="connsiteX15" fmla="*/ 488156 w 495300"/>
                <a:gd name="connsiteY15" fmla="*/ 150971 h 342900"/>
                <a:gd name="connsiteX16" fmla="*/ 490061 w 495300"/>
                <a:gd name="connsiteY16" fmla="*/ 167164 h 342900"/>
                <a:gd name="connsiteX17" fmla="*/ 487204 w 495300"/>
                <a:gd name="connsiteY17" fmla="*/ 170974 h 342900"/>
                <a:gd name="connsiteX18" fmla="*/ 293846 w 495300"/>
                <a:gd name="connsiteY18" fmla="*/ 328136 h 342900"/>
                <a:gd name="connsiteX19" fmla="*/ 239554 w 495300"/>
                <a:gd name="connsiteY19" fmla="*/ 300514 h 342900"/>
                <a:gd name="connsiteX20" fmla="*/ 224314 w 495300"/>
                <a:gd name="connsiteY20" fmla="*/ 224314 h 342900"/>
                <a:gd name="connsiteX21" fmla="*/ 313849 w 495300"/>
                <a:gd name="connsiteY21" fmla="*/ 101441 h 342900"/>
                <a:gd name="connsiteX22" fmla="*/ 189071 w 495300"/>
                <a:gd name="connsiteY22" fmla="*/ 200501 h 342900"/>
                <a:gd name="connsiteX23" fmla="*/ 97631 w 495300"/>
                <a:gd name="connsiteY23" fmla="*/ 325279 h 342900"/>
                <a:gd name="connsiteX24" fmla="*/ 76676 w 495300"/>
                <a:gd name="connsiteY24" fmla="*/ 33766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5300" h="342900">
                  <a:moveTo>
                    <a:pt x="76676" y="337661"/>
                  </a:moveTo>
                  <a:cubicBezTo>
                    <a:pt x="62389" y="337661"/>
                    <a:pt x="47149" y="329089"/>
                    <a:pt x="33814" y="318611"/>
                  </a:cubicBezTo>
                  <a:cubicBezTo>
                    <a:pt x="18574" y="307181"/>
                    <a:pt x="7144" y="290989"/>
                    <a:pt x="7144" y="270986"/>
                  </a:cubicBezTo>
                  <a:cubicBezTo>
                    <a:pt x="7144" y="246221"/>
                    <a:pt x="32861" y="204311"/>
                    <a:pt x="68104" y="157639"/>
                  </a:cubicBezTo>
                  <a:cubicBezTo>
                    <a:pt x="121444" y="88106"/>
                    <a:pt x="159544" y="34766"/>
                    <a:pt x="170974" y="14764"/>
                  </a:cubicBezTo>
                  <a:cubicBezTo>
                    <a:pt x="174784" y="9049"/>
                    <a:pt x="177641" y="7144"/>
                    <a:pt x="182404" y="7144"/>
                  </a:cubicBezTo>
                  <a:cubicBezTo>
                    <a:pt x="200501" y="7144"/>
                    <a:pt x="230029" y="21431"/>
                    <a:pt x="251936" y="41434"/>
                  </a:cubicBezTo>
                  <a:cubicBezTo>
                    <a:pt x="265271" y="54769"/>
                    <a:pt x="271939" y="67151"/>
                    <a:pt x="264319" y="86201"/>
                  </a:cubicBezTo>
                  <a:cubicBezTo>
                    <a:pt x="309086" y="62389"/>
                    <a:pt x="346234" y="46196"/>
                    <a:pt x="364331" y="46196"/>
                  </a:cubicBezTo>
                  <a:cubicBezTo>
                    <a:pt x="378619" y="46196"/>
                    <a:pt x="391954" y="51911"/>
                    <a:pt x="404336" y="63341"/>
                  </a:cubicBezTo>
                  <a:cubicBezTo>
                    <a:pt x="423386" y="81439"/>
                    <a:pt x="424339" y="96679"/>
                    <a:pt x="411004" y="125254"/>
                  </a:cubicBezTo>
                  <a:cubicBezTo>
                    <a:pt x="391001" y="169069"/>
                    <a:pt x="337661" y="235744"/>
                    <a:pt x="327184" y="275749"/>
                  </a:cubicBezTo>
                  <a:cubicBezTo>
                    <a:pt x="367189" y="266224"/>
                    <a:pt x="413861" y="235744"/>
                    <a:pt x="471964" y="157639"/>
                  </a:cubicBezTo>
                  <a:lnTo>
                    <a:pt x="474821" y="153829"/>
                  </a:lnTo>
                  <a:cubicBezTo>
                    <a:pt x="480536" y="146209"/>
                    <a:pt x="482441" y="145256"/>
                    <a:pt x="485299" y="148114"/>
                  </a:cubicBezTo>
                  <a:lnTo>
                    <a:pt x="488156" y="150971"/>
                  </a:lnTo>
                  <a:cubicBezTo>
                    <a:pt x="493871" y="156686"/>
                    <a:pt x="492919" y="161449"/>
                    <a:pt x="490061" y="167164"/>
                  </a:cubicBezTo>
                  <a:lnTo>
                    <a:pt x="487204" y="170974"/>
                  </a:lnTo>
                  <a:cubicBezTo>
                    <a:pt x="454819" y="222409"/>
                    <a:pt x="366236" y="328136"/>
                    <a:pt x="293846" y="328136"/>
                  </a:cubicBezTo>
                  <a:cubicBezTo>
                    <a:pt x="273844" y="328136"/>
                    <a:pt x="255746" y="317659"/>
                    <a:pt x="239554" y="300514"/>
                  </a:cubicBezTo>
                  <a:cubicBezTo>
                    <a:pt x="219551" y="277654"/>
                    <a:pt x="210979" y="253841"/>
                    <a:pt x="224314" y="224314"/>
                  </a:cubicBezTo>
                  <a:cubicBezTo>
                    <a:pt x="245269" y="179546"/>
                    <a:pt x="287179" y="140494"/>
                    <a:pt x="313849" y="101441"/>
                  </a:cubicBezTo>
                  <a:cubicBezTo>
                    <a:pt x="279559" y="125254"/>
                    <a:pt x="232886" y="162401"/>
                    <a:pt x="189071" y="200501"/>
                  </a:cubicBezTo>
                  <a:cubicBezTo>
                    <a:pt x="146209" y="264319"/>
                    <a:pt x="118586" y="305276"/>
                    <a:pt x="97631" y="325279"/>
                  </a:cubicBezTo>
                  <a:cubicBezTo>
                    <a:pt x="88106" y="334804"/>
                    <a:pt x="82391" y="337661"/>
                    <a:pt x="76676" y="3376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F792C04-0A8D-4BDA-BB31-53B964C86E4F}"/>
                </a:ext>
              </a:extLst>
            </p:cNvPr>
            <p:cNvSpPr/>
            <p:nvPr/>
          </p:nvSpPr>
          <p:spPr>
            <a:xfrm>
              <a:off x="5502698" y="3766271"/>
              <a:ext cx="590550" cy="619125"/>
            </a:xfrm>
            <a:custGeom>
              <a:avLst/>
              <a:gdLst>
                <a:gd name="connsiteX0" fmla="*/ 218599 w 590550"/>
                <a:gd name="connsiteY0" fmla="*/ 533930 h 619125"/>
                <a:gd name="connsiteX1" fmla="*/ 96679 w 590550"/>
                <a:gd name="connsiteY1" fmla="*/ 618702 h 619125"/>
                <a:gd name="connsiteX2" fmla="*/ 43339 w 590550"/>
                <a:gd name="connsiteY2" fmla="*/ 585365 h 619125"/>
                <a:gd name="connsiteX3" fmla="*/ 7144 w 590550"/>
                <a:gd name="connsiteY3" fmla="*/ 515832 h 619125"/>
                <a:gd name="connsiteX4" fmla="*/ 42386 w 590550"/>
                <a:gd name="connsiteY4" fmla="*/ 427250 h 619125"/>
                <a:gd name="connsiteX5" fmla="*/ 246221 w 590550"/>
                <a:gd name="connsiteY5" fmla="*/ 296757 h 619125"/>
                <a:gd name="connsiteX6" fmla="*/ 299561 w 590550"/>
                <a:gd name="connsiteY6" fmla="*/ 326285 h 619125"/>
                <a:gd name="connsiteX7" fmla="*/ 509111 w 590550"/>
                <a:gd name="connsiteY7" fmla="*/ 13865 h 619125"/>
                <a:gd name="connsiteX8" fmla="*/ 527209 w 590550"/>
                <a:gd name="connsiteY8" fmla="*/ 10055 h 619125"/>
                <a:gd name="connsiteX9" fmla="*/ 571976 w 590550"/>
                <a:gd name="connsiteY9" fmla="*/ 49107 h 619125"/>
                <a:gd name="connsiteX10" fmla="*/ 567214 w 590550"/>
                <a:gd name="connsiteY10" fmla="*/ 124355 h 619125"/>
                <a:gd name="connsiteX11" fmla="*/ 444341 w 590550"/>
                <a:gd name="connsiteY11" fmla="*/ 315807 h 619125"/>
                <a:gd name="connsiteX12" fmla="*/ 339566 w 590550"/>
                <a:gd name="connsiteY12" fmla="*/ 548217 h 619125"/>
                <a:gd name="connsiteX13" fmla="*/ 459581 w 590550"/>
                <a:gd name="connsiteY13" fmla="*/ 441537 h 619125"/>
                <a:gd name="connsiteX14" fmla="*/ 462439 w 590550"/>
                <a:gd name="connsiteY14" fmla="*/ 437727 h 619125"/>
                <a:gd name="connsiteX15" fmla="*/ 472916 w 590550"/>
                <a:gd name="connsiteY15" fmla="*/ 432012 h 619125"/>
                <a:gd name="connsiteX16" fmla="*/ 475774 w 590550"/>
                <a:gd name="connsiteY16" fmla="*/ 434870 h 619125"/>
                <a:gd name="connsiteX17" fmla="*/ 477679 w 590550"/>
                <a:gd name="connsiteY17" fmla="*/ 451062 h 619125"/>
                <a:gd name="connsiteX18" fmla="*/ 474821 w 590550"/>
                <a:gd name="connsiteY18" fmla="*/ 454872 h 619125"/>
                <a:gd name="connsiteX19" fmla="*/ 275749 w 590550"/>
                <a:gd name="connsiteY19" fmla="*/ 609177 h 619125"/>
                <a:gd name="connsiteX20" fmla="*/ 224314 w 590550"/>
                <a:gd name="connsiteY20" fmla="*/ 566315 h 619125"/>
                <a:gd name="connsiteX21" fmla="*/ 218599 w 590550"/>
                <a:gd name="connsiteY21" fmla="*/ 533930 h 619125"/>
                <a:gd name="connsiteX22" fmla="*/ 231934 w 590550"/>
                <a:gd name="connsiteY22" fmla="*/ 463445 h 619125"/>
                <a:gd name="connsiteX23" fmla="*/ 274796 w 590550"/>
                <a:gd name="connsiteY23" fmla="*/ 365337 h 619125"/>
                <a:gd name="connsiteX24" fmla="*/ 107156 w 590550"/>
                <a:gd name="connsiteY24" fmla="*/ 558695 h 619125"/>
                <a:gd name="connsiteX25" fmla="*/ 231934 w 590550"/>
                <a:gd name="connsiteY25" fmla="*/ 46344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0550" h="619125">
                  <a:moveTo>
                    <a:pt x="218599" y="533930"/>
                  </a:moveTo>
                  <a:cubicBezTo>
                    <a:pt x="175736" y="584412"/>
                    <a:pt x="130969" y="618702"/>
                    <a:pt x="96679" y="618702"/>
                  </a:cubicBezTo>
                  <a:cubicBezTo>
                    <a:pt x="78581" y="618702"/>
                    <a:pt x="62389" y="608225"/>
                    <a:pt x="43339" y="585365"/>
                  </a:cubicBezTo>
                  <a:cubicBezTo>
                    <a:pt x="26194" y="572982"/>
                    <a:pt x="7144" y="548217"/>
                    <a:pt x="7144" y="515832"/>
                  </a:cubicBezTo>
                  <a:cubicBezTo>
                    <a:pt x="7144" y="490115"/>
                    <a:pt x="17621" y="460587"/>
                    <a:pt x="42386" y="427250"/>
                  </a:cubicBezTo>
                  <a:cubicBezTo>
                    <a:pt x="104299" y="344382"/>
                    <a:pt x="196691" y="296757"/>
                    <a:pt x="246221" y="296757"/>
                  </a:cubicBezTo>
                  <a:cubicBezTo>
                    <a:pt x="263366" y="296757"/>
                    <a:pt x="283369" y="308187"/>
                    <a:pt x="299561" y="326285"/>
                  </a:cubicBezTo>
                  <a:cubicBezTo>
                    <a:pt x="361474" y="228177"/>
                    <a:pt x="455771" y="85302"/>
                    <a:pt x="509111" y="13865"/>
                  </a:cubicBezTo>
                  <a:cubicBezTo>
                    <a:pt x="514826" y="6245"/>
                    <a:pt x="520541" y="5292"/>
                    <a:pt x="527209" y="10055"/>
                  </a:cubicBezTo>
                  <a:cubicBezTo>
                    <a:pt x="539591" y="19580"/>
                    <a:pt x="557689" y="35772"/>
                    <a:pt x="571976" y="49107"/>
                  </a:cubicBezTo>
                  <a:cubicBezTo>
                    <a:pt x="587216" y="63395"/>
                    <a:pt x="589121" y="90065"/>
                    <a:pt x="567214" y="124355"/>
                  </a:cubicBezTo>
                  <a:cubicBezTo>
                    <a:pt x="533876" y="172932"/>
                    <a:pt x="486251" y="246275"/>
                    <a:pt x="444341" y="315807"/>
                  </a:cubicBezTo>
                  <a:cubicBezTo>
                    <a:pt x="374809" y="430107"/>
                    <a:pt x="340519" y="496782"/>
                    <a:pt x="339566" y="548217"/>
                  </a:cubicBezTo>
                  <a:cubicBezTo>
                    <a:pt x="372904" y="534882"/>
                    <a:pt x="412909" y="502497"/>
                    <a:pt x="459581" y="441537"/>
                  </a:cubicBezTo>
                  <a:lnTo>
                    <a:pt x="462439" y="437727"/>
                  </a:lnTo>
                  <a:cubicBezTo>
                    <a:pt x="468154" y="430107"/>
                    <a:pt x="470059" y="429155"/>
                    <a:pt x="472916" y="432012"/>
                  </a:cubicBezTo>
                  <a:lnTo>
                    <a:pt x="475774" y="434870"/>
                  </a:lnTo>
                  <a:cubicBezTo>
                    <a:pt x="481489" y="440585"/>
                    <a:pt x="480536" y="446300"/>
                    <a:pt x="477679" y="451062"/>
                  </a:cubicBezTo>
                  <a:lnTo>
                    <a:pt x="474821" y="454872"/>
                  </a:lnTo>
                  <a:cubicBezTo>
                    <a:pt x="444341" y="506307"/>
                    <a:pt x="354806" y="609177"/>
                    <a:pt x="275749" y="609177"/>
                  </a:cubicBezTo>
                  <a:cubicBezTo>
                    <a:pt x="250984" y="609177"/>
                    <a:pt x="233839" y="590127"/>
                    <a:pt x="224314" y="566315"/>
                  </a:cubicBezTo>
                  <a:cubicBezTo>
                    <a:pt x="218599" y="558695"/>
                    <a:pt x="217646" y="547265"/>
                    <a:pt x="218599" y="533930"/>
                  </a:cubicBezTo>
                  <a:close/>
                  <a:moveTo>
                    <a:pt x="231934" y="463445"/>
                  </a:moveTo>
                  <a:cubicBezTo>
                    <a:pt x="241459" y="432965"/>
                    <a:pt x="255746" y="400580"/>
                    <a:pt x="274796" y="365337"/>
                  </a:cubicBezTo>
                  <a:cubicBezTo>
                    <a:pt x="183356" y="400580"/>
                    <a:pt x="103346" y="496782"/>
                    <a:pt x="107156" y="558695"/>
                  </a:cubicBezTo>
                  <a:cubicBezTo>
                    <a:pt x="150019" y="542502"/>
                    <a:pt x="193834" y="508212"/>
                    <a:pt x="231934" y="463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ED35D48C-2BCE-4015-BC79-DB3F49201C70}"/>
                </a:ext>
              </a:extLst>
            </p:cNvPr>
            <p:cNvSpPr/>
            <p:nvPr/>
          </p:nvSpPr>
          <p:spPr>
            <a:xfrm>
              <a:off x="5911562" y="4058742"/>
              <a:ext cx="381000" cy="342900"/>
            </a:xfrm>
            <a:custGeom>
              <a:avLst/>
              <a:gdLst>
                <a:gd name="connsiteX0" fmla="*/ 30714 w 381000"/>
                <a:gd name="connsiteY0" fmla="*/ 282416 h 342900"/>
                <a:gd name="connsiteX1" fmla="*/ 51669 w 381000"/>
                <a:gd name="connsiteY1" fmla="*/ 112871 h 342900"/>
                <a:gd name="connsiteX2" fmla="*/ 226929 w 381000"/>
                <a:gd name="connsiteY2" fmla="*/ 7144 h 342900"/>
                <a:gd name="connsiteX3" fmla="*/ 269792 w 381000"/>
                <a:gd name="connsiteY3" fmla="*/ 21431 h 342900"/>
                <a:gd name="connsiteX4" fmla="*/ 296462 w 381000"/>
                <a:gd name="connsiteY4" fmla="*/ 45244 h 342900"/>
                <a:gd name="connsiteX5" fmla="*/ 325037 w 381000"/>
                <a:gd name="connsiteY5" fmla="*/ 94774 h 342900"/>
                <a:gd name="connsiteX6" fmla="*/ 253599 w 381000"/>
                <a:gd name="connsiteY6" fmla="*/ 180499 h 342900"/>
                <a:gd name="connsiteX7" fmla="*/ 118344 w 381000"/>
                <a:gd name="connsiteY7" fmla="*/ 239554 h 342900"/>
                <a:gd name="connsiteX8" fmla="*/ 118344 w 381000"/>
                <a:gd name="connsiteY8" fmla="*/ 272891 h 342900"/>
                <a:gd name="connsiteX9" fmla="*/ 145967 w 381000"/>
                <a:gd name="connsiteY9" fmla="*/ 278606 h 342900"/>
                <a:gd name="connsiteX10" fmla="*/ 360279 w 381000"/>
                <a:gd name="connsiteY10" fmla="*/ 149066 h 342900"/>
                <a:gd name="connsiteX11" fmla="*/ 363137 w 381000"/>
                <a:gd name="connsiteY11" fmla="*/ 145256 h 342900"/>
                <a:gd name="connsiteX12" fmla="*/ 373614 w 381000"/>
                <a:gd name="connsiteY12" fmla="*/ 139541 h 342900"/>
                <a:gd name="connsiteX13" fmla="*/ 376472 w 381000"/>
                <a:gd name="connsiteY13" fmla="*/ 142399 h 342900"/>
                <a:gd name="connsiteX14" fmla="*/ 378377 w 381000"/>
                <a:gd name="connsiteY14" fmla="*/ 158591 h 342900"/>
                <a:gd name="connsiteX15" fmla="*/ 375519 w 381000"/>
                <a:gd name="connsiteY15" fmla="*/ 162401 h 342900"/>
                <a:gd name="connsiteX16" fmla="*/ 125012 w 381000"/>
                <a:gd name="connsiteY16" fmla="*/ 336709 h 342900"/>
                <a:gd name="connsiteX17" fmla="*/ 30714 w 381000"/>
                <a:gd name="connsiteY17" fmla="*/ 282416 h 342900"/>
                <a:gd name="connsiteX18" fmla="*/ 273602 w 381000"/>
                <a:gd name="connsiteY18" fmla="*/ 68104 h 342900"/>
                <a:gd name="connsiteX19" fmla="*/ 135489 w 381000"/>
                <a:gd name="connsiteY19" fmla="*/ 198596 h 342900"/>
                <a:gd name="connsiteX20" fmla="*/ 230739 w 381000"/>
                <a:gd name="connsiteY20" fmla="*/ 148114 h 342900"/>
                <a:gd name="connsiteX21" fmla="*/ 273602 w 381000"/>
                <a:gd name="connsiteY21" fmla="*/ 6810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1000" h="342900">
                  <a:moveTo>
                    <a:pt x="30714" y="282416"/>
                  </a:moveTo>
                  <a:cubicBezTo>
                    <a:pt x="1187" y="248126"/>
                    <a:pt x="-9291" y="193834"/>
                    <a:pt x="51669" y="112871"/>
                  </a:cubicBezTo>
                  <a:cubicBezTo>
                    <a:pt x="95484" y="55721"/>
                    <a:pt x="172637" y="7144"/>
                    <a:pt x="226929" y="7144"/>
                  </a:cubicBezTo>
                  <a:cubicBezTo>
                    <a:pt x="244074" y="7144"/>
                    <a:pt x="257409" y="12859"/>
                    <a:pt x="269792" y="21431"/>
                  </a:cubicBezTo>
                  <a:cubicBezTo>
                    <a:pt x="282174" y="30004"/>
                    <a:pt x="288842" y="33814"/>
                    <a:pt x="296462" y="45244"/>
                  </a:cubicBezTo>
                  <a:cubicBezTo>
                    <a:pt x="312654" y="57626"/>
                    <a:pt x="325037" y="77629"/>
                    <a:pt x="325037" y="94774"/>
                  </a:cubicBezTo>
                  <a:cubicBezTo>
                    <a:pt x="325037" y="120491"/>
                    <a:pt x="309797" y="144304"/>
                    <a:pt x="253599" y="180499"/>
                  </a:cubicBezTo>
                  <a:cubicBezTo>
                    <a:pt x="224072" y="198596"/>
                    <a:pt x="178352" y="219551"/>
                    <a:pt x="118344" y="239554"/>
                  </a:cubicBezTo>
                  <a:cubicBezTo>
                    <a:pt x="115487" y="252889"/>
                    <a:pt x="114534" y="264319"/>
                    <a:pt x="118344" y="272891"/>
                  </a:cubicBezTo>
                  <a:cubicBezTo>
                    <a:pt x="125964" y="276701"/>
                    <a:pt x="135489" y="278606"/>
                    <a:pt x="145967" y="278606"/>
                  </a:cubicBezTo>
                  <a:cubicBezTo>
                    <a:pt x="208832" y="278606"/>
                    <a:pt x="301224" y="227171"/>
                    <a:pt x="360279" y="149066"/>
                  </a:cubicBezTo>
                  <a:lnTo>
                    <a:pt x="363137" y="145256"/>
                  </a:lnTo>
                  <a:cubicBezTo>
                    <a:pt x="368852" y="137636"/>
                    <a:pt x="370757" y="136684"/>
                    <a:pt x="373614" y="139541"/>
                  </a:cubicBezTo>
                  <a:lnTo>
                    <a:pt x="376472" y="142399"/>
                  </a:lnTo>
                  <a:cubicBezTo>
                    <a:pt x="382187" y="148114"/>
                    <a:pt x="381234" y="152876"/>
                    <a:pt x="378377" y="158591"/>
                  </a:cubicBezTo>
                  <a:lnTo>
                    <a:pt x="375519" y="162401"/>
                  </a:lnTo>
                  <a:cubicBezTo>
                    <a:pt x="317417" y="259556"/>
                    <a:pt x="210737" y="336709"/>
                    <a:pt x="125012" y="336709"/>
                  </a:cubicBezTo>
                  <a:cubicBezTo>
                    <a:pt x="93579" y="336709"/>
                    <a:pt x="66909" y="325279"/>
                    <a:pt x="30714" y="282416"/>
                  </a:cubicBezTo>
                  <a:close/>
                  <a:moveTo>
                    <a:pt x="273602" y="68104"/>
                  </a:moveTo>
                  <a:cubicBezTo>
                    <a:pt x="226929" y="78581"/>
                    <a:pt x="165017" y="140494"/>
                    <a:pt x="135489" y="198596"/>
                  </a:cubicBezTo>
                  <a:cubicBezTo>
                    <a:pt x="173589" y="182404"/>
                    <a:pt x="207879" y="165259"/>
                    <a:pt x="230739" y="148114"/>
                  </a:cubicBezTo>
                  <a:cubicBezTo>
                    <a:pt x="262172" y="125254"/>
                    <a:pt x="282174" y="97631"/>
                    <a:pt x="273602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DFBB2E4-4596-4D90-A950-060A1112EE7D}"/>
                </a:ext>
              </a:extLst>
            </p:cNvPr>
            <p:cNvSpPr/>
            <p:nvPr/>
          </p:nvSpPr>
          <p:spPr>
            <a:xfrm>
              <a:off x="6033718" y="4044455"/>
              <a:ext cx="571500" cy="581025"/>
            </a:xfrm>
            <a:custGeom>
              <a:avLst/>
              <a:gdLst>
                <a:gd name="connsiteX0" fmla="*/ 21906 w 571500"/>
                <a:gd name="connsiteY0" fmla="*/ 573881 h 581025"/>
                <a:gd name="connsiteX1" fmla="*/ 11428 w 571500"/>
                <a:gd name="connsiteY1" fmla="*/ 548164 h 581025"/>
                <a:gd name="connsiteX2" fmla="*/ 239076 w 571500"/>
                <a:gd name="connsiteY2" fmla="*/ 162401 h 581025"/>
                <a:gd name="connsiteX3" fmla="*/ 352423 w 571500"/>
                <a:gd name="connsiteY3" fmla="*/ 7144 h 581025"/>
                <a:gd name="connsiteX4" fmla="*/ 384808 w 571500"/>
                <a:gd name="connsiteY4" fmla="*/ 18574 h 581025"/>
                <a:gd name="connsiteX5" fmla="*/ 413383 w 571500"/>
                <a:gd name="connsiteY5" fmla="*/ 50006 h 581025"/>
                <a:gd name="connsiteX6" fmla="*/ 495298 w 571500"/>
                <a:gd name="connsiteY6" fmla="*/ 31909 h 581025"/>
                <a:gd name="connsiteX7" fmla="*/ 546733 w 571500"/>
                <a:gd name="connsiteY7" fmla="*/ 53816 h 581025"/>
                <a:gd name="connsiteX8" fmla="*/ 568641 w 571500"/>
                <a:gd name="connsiteY8" fmla="*/ 113824 h 581025"/>
                <a:gd name="connsiteX9" fmla="*/ 508633 w 571500"/>
                <a:gd name="connsiteY9" fmla="*/ 243364 h 581025"/>
                <a:gd name="connsiteX10" fmla="*/ 348613 w 571500"/>
                <a:gd name="connsiteY10" fmla="*/ 329089 h 581025"/>
                <a:gd name="connsiteX11" fmla="*/ 281938 w 571500"/>
                <a:gd name="connsiteY11" fmla="*/ 299561 h 581025"/>
                <a:gd name="connsiteX12" fmla="*/ 160971 w 571500"/>
                <a:gd name="connsiteY12" fmla="*/ 482441 h 581025"/>
                <a:gd name="connsiteX13" fmla="*/ 49528 w 571500"/>
                <a:gd name="connsiteY13" fmla="*/ 569119 h 581025"/>
                <a:gd name="connsiteX14" fmla="*/ 21906 w 571500"/>
                <a:gd name="connsiteY14" fmla="*/ 573881 h 581025"/>
                <a:gd name="connsiteX15" fmla="*/ 515301 w 571500"/>
                <a:gd name="connsiteY15" fmla="*/ 68104 h 581025"/>
                <a:gd name="connsiteX16" fmla="*/ 371473 w 571500"/>
                <a:gd name="connsiteY16" fmla="*/ 150019 h 581025"/>
                <a:gd name="connsiteX17" fmla="*/ 314323 w 571500"/>
                <a:gd name="connsiteY17" fmla="*/ 247174 h 581025"/>
                <a:gd name="connsiteX18" fmla="*/ 515301 w 571500"/>
                <a:gd name="connsiteY18" fmla="*/ 6810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0" h="581025">
                  <a:moveTo>
                    <a:pt x="21906" y="573881"/>
                  </a:moveTo>
                  <a:cubicBezTo>
                    <a:pt x="9523" y="573881"/>
                    <a:pt x="1903" y="567214"/>
                    <a:pt x="11428" y="548164"/>
                  </a:cubicBezTo>
                  <a:cubicBezTo>
                    <a:pt x="98106" y="392906"/>
                    <a:pt x="174306" y="262414"/>
                    <a:pt x="239076" y="162401"/>
                  </a:cubicBezTo>
                  <a:cubicBezTo>
                    <a:pt x="332421" y="18574"/>
                    <a:pt x="341946" y="7144"/>
                    <a:pt x="352423" y="7144"/>
                  </a:cubicBezTo>
                  <a:cubicBezTo>
                    <a:pt x="357186" y="7144"/>
                    <a:pt x="364806" y="9049"/>
                    <a:pt x="384808" y="18574"/>
                  </a:cubicBezTo>
                  <a:cubicBezTo>
                    <a:pt x="401953" y="25241"/>
                    <a:pt x="413383" y="34766"/>
                    <a:pt x="413383" y="50006"/>
                  </a:cubicBezTo>
                  <a:cubicBezTo>
                    <a:pt x="442911" y="38576"/>
                    <a:pt x="473391" y="31909"/>
                    <a:pt x="495298" y="31909"/>
                  </a:cubicBezTo>
                  <a:cubicBezTo>
                    <a:pt x="518158" y="31909"/>
                    <a:pt x="533398" y="41434"/>
                    <a:pt x="546733" y="53816"/>
                  </a:cubicBezTo>
                  <a:cubicBezTo>
                    <a:pt x="560068" y="66199"/>
                    <a:pt x="568641" y="87154"/>
                    <a:pt x="568641" y="113824"/>
                  </a:cubicBezTo>
                  <a:cubicBezTo>
                    <a:pt x="568641" y="153829"/>
                    <a:pt x="544828" y="201454"/>
                    <a:pt x="508633" y="243364"/>
                  </a:cubicBezTo>
                  <a:cubicBezTo>
                    <a:pt x="463866" y="295751"/>
                    <a:pt x="395286" y="329089"/>
                    <a:pt x="348613" y="329089"/>
                  </a:cubicBezTo>
                  <a:cubicBezTo>
                    <a:pt x="312418" y="329089"/>
                    <a:pt x="298131" y="315754"/>
                    <a:pt x="281938" y="299561"/>
                  </a:cubicBezTo>
                  <a:cubicBezTo>
                    <a:pt x="237171" y="370046"/>
                    <a:pt x="191451" y="440531"/>
                    <a:pt x="160971" y="482441"/>
                  </a:cubicBezTo>
                  <a:cubicBezTo>
                    <a:pt x="109536" y="551974"/>
                    <a:pt x="85723" y="561499"/>
                    <a:pt x="49528" y="569119"/>
                  </a:cubicBezTo>
                  <a:cubicBezTo>
                    <a:pt x="38098" y="571976"/>
                    <a:pt x="28573" y="573881"/>
                    <a:pt x="21906" y="573881"/>
                  </a:cubicBezTo>
                  <a:close/>
                  <a:moveTo>
                    <a:pt x="515301" y="68104"/>
                  </a:moveTo>
                  <a:cubicBezTo>
                    <a:pt x="479106" y="71914"/>
                    <a:pt x="434338" y="97631"/>
                    <a:pt x="371473" y="150019"/>
                  </a:cubicBezTo>
                  <a:cubicBezTo>
                    <a:pt x="354328" y="178594"/>
                    <a:pt x="335278" y="211931"/>
                    <a:pt x="314323" y="247174"/>
                  </a:cubicBezTo>
                  <a:cubicBezTo>
                    <a:pt x="423861" y="222409"/>
                    <a:pt x="518158" y="115729"/>
                    <a:pt x="515301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8E9F243-B499-4897-99A6-126C596F5801}"/>
                </a:ext>
              </a:extLst>
            </p:cNvPr>
            <p:cNvSpPr/>
            <p:nvPr/>
          </p:nvSpPr>
          <p:spPr>
            <a:xfrm>
              <a:off x="6603077" y="4058742"/>
              <a:ext cx="381000" cy="342900"/>
            </a:xfrm>
            <a:custGeom>
              <a:avLst/>
              <a:gdLst>
                <a:gd name="connsiteX0" fmla="*/ 30714 w 381000"/>
                <a:gd name="connsiteY0" fmla="*/ 282416 h 342900"/>
                <a:gd name="connsiteX1" fmla="*/ 51669 w 381000"/>
                <a:gd name="connsiteY1" fmla="*/ 112871 h 342900"/>
                <a:gd name="connsiteX2" fmla="*/ 226929 w 381000"/>
                <a:gd name="connsiteY2" fmla="*/ 7144 h 342900"/>
                <a:gd name="connsiteX3" fmla="*/ 269792 w 381000"/>
                <a:gd name="connsiteY3" fmla="*/ 21431 h 342900"/>
                <a:gd name="connsiteX4" fmla="*/ 296462 w 381000"/>
                <a:gd name="connsiteY4" fmla="*/ 45244 h 342900"/>
                <a:gd name="connsiteX5" fmla="*/ 325037 w 381000"/>
                <a:gd name="connsiteY5" fmla="*/ 94774 h 342900"/>
                <a:gd name="connsiteX6" fmla="*/ 253599 w 381000"/>
                <a:gd name="connsiteY6" fmla="*/ 180499 h 342900"/>
                <a:gd name="connsiteX7" fmla="*/ 118344 w 381000"/>
                <a:gd name="connsiteY7" fmla="*/ 239554 h 342900"/>
                <a:gd name="connsiteX8" fmla="*/ 118344 w 381000"/>
                <a:gd name="connsiteY8" fmla="*/ 272891 h 342900"/>
                <a:gd name="connsiteX9" fmla="*/ 145967 w 381000"/>
                <a:gd name="connsiteY9" fmla="*/ 278606 h 342900"/>
                <a:gd name="connsiteX10" fmla="*/ 360279 w 381000"/>
                <a:gd name="connsiteY10" fmla="*/ 149066 h 342900"/>
                <a:gd name="connsiteX11" fmla="*/ 363137 w 381000"/>
                <a:gd name="connsiteY11" fmla="*/ 145256 h 342900"/>
                <a:gd name="connsiteX12" fmla="*/ 373614 w 381000"/>
                <a:gd name="connsiteY12" fmla="*/ 139541 h 342900"/>
                <a:gd name="connsiteX13" fmla="*/ 376472 w 381000"/>
                <a:gd name="connsiteY13" fmla="*/ 142399 h 342900"/>
                <a:gd name="connsiteX14" fmla="*/ 378377 w 381000"/>
                <a:gd name="connsiteY14" fmla="*/ 158591 h 342900"/>
                <a:gd name="connsiteX15" fmla="*/ 375519 w 381000"/>
                <a:gd name="connsiteY15" fmla="*/ 162401 h 342900"/>
                <a:gd name="connsiteX16" fmla="*/ 125012 w 381000"/>
                <a:gd name="connsiteY16" fmla="*/ 336709 h 342900"/>
                <a:gd name="connsiteX17" fmla="*/ 30714 w 381000"/>
                <a:gd name="connsiteY17" fmla="*/ 282416 h 342900"/>
                <a:gd name="connsiteX18" fmla="*/ 273602 w 381000"/>
                <a:gd name="connsiteY18" fmla="*/ 68104 h 342900"/>
                <a:gd name="connsiteX19" fmla="*/ 135489 w 381000"/>
                <a:gd name="connsiteY19" fmla="*/ 198596 h 342900"/>
                <a:gd name="connsiteX20" fmla="*/ 230739 w 381000"/>
                <a:gd name="connsiteY20" fmla="*/ 148114 h 342900"/>
                <a:gd name="connsiteX21" fmla="*/ 273602 w 381000"/>
                <a:gd name="connsiteY21" fmla="*/ 6810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1000" h="342900">
                  <a:moveTo>
                    <a:pt x="30714" y="282416"/>
                  </a:moveTo>
                  <a:cubicBezTo>
                    <a:pt x="1187" y="248126"/>
                    <a:pt x="-9291" y="193834"/>
                    <a:pt x="51669" y="112871"/>
                  </a:cubicBezTo>
                  <a:cubicBezTo>
                    <a:pt x="95484" y="55721"/>
                    <a:pt x="172637" y="7144"/>
                    <a:pt x="226929" y="7144"/>
                  </a:cubicBezTo>
                  <a:cubicBezTo>
                    <a:pt x="244074" y="7144"/>
                    <a:pt x="257409" y="12859"/>
                    <a:pt x="269792" y="21431"/>
                  </a:cubicBezTo>
                  <a:cubicBezTo>
                    <a:pt x="282174" y="30004"/>
                    <a:pt x="288842" y="33814"/>
                    <a:pt x="296462" y="45244"/>
                  </a:cubicBezTo>
                  <a:cubicBezTo>
                    <a:pt x="312654" y="57626"/>
                    <a:pt x="325037" y="77629"/>
                    <a:pt x="325037" y="94774"/>
                  </a:cubicBezTo>
                  <a:cubicBezTo>
                    <a:pt x="325037" y="120491"/>
                    <a:pt x="309797" y="144304"/>
                    <a:pt x="253599" y="180499"/>
                  </a:cubicBezTo>
                  <a:cubicBezTo>
                    <a:pt x="224072" y="198596"/>
                    <a:pt x="178352" y="219551"/>
                    <a:pt x="118344" y="239554"/>
                  </a:cubicBezTo>
                  <a:cubicBezTo>
                    <a:pt x="115487" y="252889"/>
                    <a:pt x="114534" y="264319"/>
                    <a:pt x="118344" y="272891"/>
                  </a:cubicBezTo>
                  <a:cubicBezTo>
                    <a:pt x="125964" y="276701"/>
                    <a:pt x="135489" y="278606"/>
                    <a:pt x="145967" y="278606"/>
                  </a:cubicBezTo>
                  <a:cubicBezTo>
                    <a:pt x="208832" y="278606"/>
                    <a:pt x="301224" y="227171"/>
                    <a:pt x="360279" y="149066"/>
                  </a:cubicBezTo>
                  <a:lnTo>
                    <a:pt x="363137" y="145256"/>
                  </a:lnTo>
                  <a:cubicBezTo>
                    <a:pt x="368852" y="137636"/>
                    <a:pt x="370757" y="136684"/>
                    <a:pt x="373614" y="139541"/>
                  </a:cubicBezTo>
                  <a:lnTo>
                    <a:pt x="376472" y="142399"/>
                  </a:lnTo>
                  <a:cubicBezTo>
                    <a:pt x="382187" y="148114"/>
                    <a:pt x="381234" y="152876"/>
                    <a:pt x="378377" y="158591"/>
                  </a:cubicBezTo>
                  <a:lnTo>
                    <a:pt x="375519" y="162401"/>
                  </a:lnTo>
                  <a:cubicBezTo>
                    <a:pt x="317417" y="259556"/>
                    <a:pt x="210737" y="336709"/>
                    <a:pt x="125012" y="336709"/>
                  </a:cubicBezTo>
                  <a:cubicBezTo>
                    <a:pt x="92627" y="336709"/>
                    <a:pt x="66909" y="325279"/>
                    <a:pt x="30714" y="282416"/>
                  </a:cubicBezTo>
                  <a:close/>
                  <a:moveTo>
                    <a:pt x="273602" y="68104"/>
                  </a:moveTo>
                  <a:cubicBezTo>
                    <a:pt x="226929" y="78581"/>
                    <a:pt x="165017" y="140494"/>
                    <a:pt x="135489" y="198596"/>
                  </a:cubicBezTo>
                  <a:cubicBezTo>
                    <a:pt x="173589" y="182404"/>
                    <a:pt x="207879" y="165259"/>
                    <a:pt x="230739" y="148114"/>
                  </a:cubicBezTo>
                  <a:cubicBezTo>
                    <a:pt x="261219" y="125254"/>
                    <a:pt x="282174" y="97631"/>
                    <a:pt x="273602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7B546D6-3BCD-4356-AC41-73E51B0B1348}"/>
                </a:ext>
              </a:extLst>
            </p:cNvPr>
            <p:cNvSpPr/>
            <p:nvPr/>
          </p:nvSpPr>
          <p:spPr>
            <a:xfrm>
              <a:off x="6897158" y="4050170"/>
              <a:ext cx="495300" cy="342900"/>
            </a:xfrm>
            <a:custGeom>
              <a:avLst/>
              <a:gdLst>
                <a:gd name="connsiteX0" fmla="*/ 76676 w 495300"/>
                <a:gd name="connsiteY0" fmla="*/ 337661 h 342900"/>
                <a:gd name="connsiteX1" fmla="*/ 33814 w 495300"/>
                <a:gd name="connsiteY1" fmla="*/ 318611 h 342900"/>
                <a:gd name="connsiteX2" fmla="*/ 7144 w 495300"/>
                <a:gd name="connsiteY2" fmla="*/ 270986 h 342900"/>
                <a:gd name="connsiteX3" fmla="*/ 68104 w 495300"/>
                <a:gd name="connsiteY3" fmla="*/ 157639 h 342900"/>
                <a:gd name="connsiteX4" fmla="*/ 170974 w 495300"/>
                <a:gd name="connsiteY4" fmla="*/ 14764 h 342900"/>
                <a:gd name="connsiteX5" fmla="*/ 182404 w 495300"/>
                <a:gd name="connsiteY5" fmla="*/ 7144 h 342900"/>
                <a:gd name="connsiteX6" fmla="*/ 251936 w 495300"/>
                <a:gd name="connsiteY6" fmla="*/ 41434 h 342900"/>
                <a:gd name="connsiteX7" fmla="*/ 264319 w 495300"/>
                <a:gd name="connsiteY7" fmla="*/ 86201 h 342900"/>
                <a:gd name="connsiteX8" fmla="*/ 364331 w 495300"/>
                <a:gd name="connsiteY8" fmla="*/ 46196 h 342900"/>
                <a:gd name="connsiteX9" fmla="*/ 404336 w 495300"/>
                <a:gd name="connsiteY9" fmla="*/ 63341 h 342900"/>
                <a:gd name="connsiteX10" fmla="*/ 411004 w 495300"/>
                <a:gd name="connsiteY10" fmla="*/ 125254 h 342900"/>
                <a:gd name="connsiteX11" fmla="*/ 327184 w 495300"/>
                <a:gd name="connsiteY11" fmla="*/ 275749 h 342900"/>
                <a:gd name="connsiteX12" fmla="*/ 471964 w 495300"/>
                <a:gd name="connsiteY12" fmla="*/ 157639 h 342900"/>
                <a:gd name="connsiteX13" fmla="*/ 474821 w 495300"/>
                <a:gd name="connsiteY13" fmla="*/ 153829 h 342900"/>
                <a:gd name="connsiteX14" fmla="*/ 485299 w 495300"/>
                <a:gd name="connsiteY14" fmla="*/ 148114 h 342900"/>
                <a:gd name="connsiteX15" fmla="*/ 488156 w 495300"/>
                <a:gd name="connsiteY15" fmla="*/ 150971 h 342900"/>
                <a:gd name="connsiteX16" fmla="*/ 490061 w 495300"/>
                <a:gd name="connsiteY16" fmla="*/ 167164 h 342900"/>
                <a:gd name="connsiteX17" fmla="*/ 487204 w 495300"/>
                <a:gd name="connsiteY17" fmla="*/ 170974 h 342900"/>
                <a:gd name="connsiteX18" fmla="*/ 293846 w 495300"/>
                <a:gd name="connsiteY18" fmla="*/ 328136 h 342900"/>
                <a:gd name="connsiteX19" fmla="*/ 239554 w 495300"/>
                <a:gd name="connsiteY19" fmla="*/ 300514 h 342900"/>
                <a:gd name="connsiteX20" fmla="*/ 224314 w 495300"/>
                <a:gd name="connsiteY20" fmla="*/ 224314 h 342900"/>
                <a:gd name="connsiteX21" fmla="*/ 313849 w 495300"/>
                <a:gd name="connsiteY21" fmla="*/ 101441 h 342900"/>
                <a:gd name="connsiteX22" fmla="*/ 189071 w 495300"/>
                <a:gd name="connsiteY22" fmla="*/ 200501 h 342900"/>
                <a:gd name="connsiteX23" fmla="*/ 97631 w 495300"/>
                <a:gd name="connsiteY23" fmla="*/ 325279 h 342900"/>
                <a:gd name="connsiteX24" fmla="*/ 76676 w 495300"/>
                <a:gd name="connsiteY24" fmla="*/ 33766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5300" h="342900">
                  <a:moveTo>
                    <a:pt x="76676" y="337661"/>
                  </a:moveTo>
                  <a:cubicBezTo>
                    <a:pt x="62389" y="337661"/>
                    <a:pt x="47149" y="329089"/>
                    <a:pt x="33814" y="318611"/>
                  </a:cubicBezTo>
                  <a:cubicBezTo>
                    <a:pt x="18574" y="307181"/>
                    <a:pt x="7144" y="290989"/>
                    <a:pt x="7144" y="270986"/>
                  </a:cubicBezTo>
                  <a:cubicBezTo>
                    <a:pt x="7144" y="246221"/>
                    <a:pt x="32861" y="204311"/>
                    <a:pt x="68104" y="157639"/>
                  </a:cubicBezTo>
                  <a:cubicBezTo>
                    <a:pt x="121444" y="88106"/>
                    <a:pt x="159544" y="34766"/>
                    <a:pt x="170974" y="14764"/>
                  </a:cubicBezTo>
                  <a:cubicBezTo>
                    <a:pt x="174784" y="9049"/>
                    <a:pt x="177641" y="7144"/>
                    <a:pt x="182404" y="7144"/>
                  </a:cubicBezTo>
                  <a:cubicBezTo>
                    <a:pt x="200501" y="7144"/>
                    <a:pt x="230029" y="21431"/>
                    <a:pt x="251936" y="41434"/>
                  </a:cubicBezTo>
                  <a:cubicBezTo>
                    <a:pt x="265271" y="54769"/>
                    <a:pt x="271939" y="67151"/>
                    <a:pt x="264319" y="86201"/>
                  </a:cubicBezTo>
                  <a:cubicBezTo>
                    <a:pt x="309086" y="62389"/>
                    <a:pt x="346234" y="46196"/>
                    <a:pt x="364331" y="46196"/>
                  </a:cubicBezTo>
                  <a:cubicBezTo>
                    <a:pt x="378619" y="46196"/>
                    <a:pt x="391954" y="51911"/>
                    <a:pt x="404336" y="63341"/>
                  </a:cubicBezTo>
                  <a:cubicBezTo>
                    <a:pt x="423386" y="81439"/>
                    <a:pt x="424339" y="96679"/>
                    <a:pt x="411004" y="125254"/>
                  </a:cubicBezTo>
                  <a:cubicBezTo>
                    <a:pt x="391001" y="169069"/>
                    <a:pt x="337661" y="235744"/>
                    <a:pt x="327184" y="275749"/>
                  </a:cubicBezTo>
                  <a:cubicBezTo>
                    <a:pt x="367189" y="266224"/>
                    <a:pt x="413861" y="235744"/>
                    <a:pt x="471964" y="157639"/>
                  </a:cubicBezTo>
                  <a:lnTo>
                    <a:pt x="474821" y="153829"/>
                  </a:lnTo>
                  <a:cubicBezTo>
                    <a:pt x="480536" y="146209"/>
                    <a:pt x="482441" y="145256"/>
                    <a:pt x="485299" y="148114"/>
                  </a:cubicBezTo>
                  <a:lnTo>
                    <a:pt x="488156" y="150971"/>
                  </a:lnTo>
                  <a:cubicBezTo>
                    <a:pt x="493871" y="156686"/>
                    <a:pt x="492919" y="161449"/>
                    <a:pt x="490061" y="167164"/>
                  </a:cubicBezTo>
                  <a:lnTo>
                    <a:pt x="487204" y="170974"/>
                  </a:lnTo>
                  <a:cubicBezTo>
                    <a:pt x="455771" y="222409"/>
                    <a:pt x="366236" y="328136"/>
                    <a:pt x="293846" y="328136"/>
                  </a:cubicBezTo>
                  <a:cubicBezTo>
                    <a:pt x="273844" y="328136"/>
                    <a:pt x="255746" y="317659"/>
                    <a:pt x="239554" y="300514"/>
                  </a:cubicBezTo>
                  <a:cubicBezTo>
                    <a:pt x="219551" y="277654"/>
                    <a:pt x="210979" y="253841"/>
                    <a:pt x="224314" y="224314"/>
                  </a:cubicBezTo>
                  <a:cubicBezTo>
                    <a:pt x="245269" y="179546"/>
                    <a:pt x="287179" y="140494"/>
                    <a:pt x="313849" y="101441"/>
                  </a:cubicBezTo>
                  <a:cubicBezTo>
                    <a:pt x="279559" y="125254"/>
                    <a:pt x="232886" y="162401"/>
                    <a:pt x="189071" y="200501"/>
                  </a:cubicBezTo>
                  <a:cubicBezTo>
                    <a:pt x="146209" y="264319"/>
                    <a:pt x="118586" y="305276"/>
                    <a:pt x="97631" y="325279"/>
                  </a:cubicBezTo>
                  <a:cubicBezTo>
                    <a:pt x="87154" y="334804"/>
                    <a:pt x="82391" y="337661"/>
                    <a:pt x="76676" y="3376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0881849-E333-42D1-B307-BE71ACD0AEC2}"/>
                </a:ext>
              </a:extLst>
            </p:cNvPr>
            <p:cNvSpPr/>
            <p:nvPr/>
          </p:nvSpPr>
          <p:spPr>
            <a:xfrm>
              <a:off x="7311495" y="3766271"/>
              <a:ext cx="590550" cy="619125"/>
            </a:xfrm>
            <a:custGeom>
              <a:avLst/>
              <a:gdLst>
                <a:gd name="connsiteX0" fmla="*/ 218599 w 590550"/>
                <a:gd name="connsiteY0" fmla="*/ 533930 h 619125"/>
                <a:gd name="connsiteX1" fmla="*/ 96679 w 590550"/>
                <a:gd name="connsiteY1" fmla="*/ 618702 h 619125"/>
                <a:gd name="connsiteX2" fmla="*/ 43339 w 590550"/>
                <a:gd name="connsiteY2" fmla="*/ 585365 h 619125"/>
                <a:gd name="connsiteX3" fmla="*/ 7144 w 590550"/>
                <a:gd name="connsiteY3" fmla="*/ 515832 h 619125"/>
                <a:gd name="connsiteX4" fmla="*/ 42386 w 590550"/>
                <a:gd name="connsiteY4" fmla="*/ 427250 h 619125"/>
                <a:gd name="connsiteX5" fmla="*/ 246221 w 590550"/>
                <a:gd name="connsiteY5" fmla="*/ 296757 h 619125"/>
                <a:gd name="connsiteX6" fmla="*/ 299561 w 590550"/>
                <a:gd name="connsiteY6" fmla="*/ 326285 h 619125"/>
                <a:gd name="connsiteX7" fmla="*/ 509111 w 590550"/>
                <a:gd name="connsiteY7" fmla="*/ 13865 h 619125"/>
                <a:gd name="connsiteX8" fmla="*/ 527209 w 590550"/>
                <a:gd name="connsiteY8" fmla="*/ 10055 h 619125"/>
                <a:gd name="connsiteX9" fmla="*/ 571976 w 590550"/>
                <a:gd name="connsiteY9" fmla="*/ 49107 h 619125"/>
                <a:gd name="connsiteX10" fmla="*/ 567214 w 590550"/>
                <a:gd name="connsiteY10" fmla="*/ 124355 h 619125"/>
                <a:gd name="connsiteX11" fmla="*/ 444341 w 590550"/>
                <a:gd name="connsiteY11" fmla="*/ 315807 h 619125"/>
                <a:gd name="connsiteX12" fmla="*/ 339566 w 590550"/>
                <a:gd name="connsiteY12" fmla="*/ 548217 h 619125"/>
                <a:gd name="connsiteX13" fmla="*/ 459581 w 590550"/>
                <a:gd name="connsiteY13" fmla="*/ 441537 h 619125"/>
                <a:gd name="connsiteX14" fmla="*/ 462439 w 590550"/>
                <a:gd name="connsiteY14" fmla="*/ 437727 h 619125"/>
                <a:gd name="connsiteX15" fmla="*/ 472916 w 590550"/>
                <a:gd name="connsiteY15" fmla="*/ 432012 h 619125"/>
                <a:gd name="connsiteX16" fmla="*/ 475774 w 590550"/>
                <a:gd name="connsiteY16" fmla="*/ 434870 h 619125"/>
                <a:gd name="connsiteX17" fmla="*/ 477679 w 590550"/>
                <a:gd name="connsiteY17" fmla="*/ 451062 h 619125"/>
                <a:gd name="connsiteX18" fmla="*/ 474821 w 590550"/>
                <a:gd name="connsiteY18" fmla="*/ 454872 h 619125"/>
                <a:gd name="connsiteX19" fmla="*/ 275749 w 590550"/>
                <a:gd name="connsiteY19" fmla="*/ 609177 h 619125"/>
                <a:gd name="connsiteX20" fmla="*/ 224314 w 590550"/>
                <a:gd name="connsiteY20" fmla="*/ 566315 h 619125"/>
                <a:gd name="connsiteX21" fmla="*/ 218599 w 590550"/>
                <a:gd name="connsiteY21" fmla="*/ 533930 h 619125"/>
                <a:gd name="connsiteX22" fmla="*/ 231934 w 590550"/>
                <a:gd name="connsiteY22" fmla="*/ 463445 h 619125"/>
                <a:gd name="connsiteX23" fmla="*/ 274796 w 590550"/>
                <a:gd name="connsiteY23" fmla="*/ 365337 h 619125"/>
                <a:gd name="connsiteX24" fmla="*/ 106204 w 590550"/>
                <a:gd name="connsiteY24" fmla="*/ 558695 h 619125"/>
                <a:gd name="connsiteX25" fmla="*/ 231934 w 590550"/>
                <a:gd name="connsiteY25" fmla="*/ 46344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0550" h="619125">
                  <a:moveTo>
                    <a:pt x="218599" y="533930"/>
                  </a:moveTo>
                  <a:cubicBezTo>
                    <a:pt x="175736" y="584412"/>
                    <a:pt x="130969" y="618702"/>
                    <a:pt x="96679" y="618702"/>
                  </a:cubicBezTo>
                  <a:cubicBezTo>
                    <a:pt x="78581" y="618702"/>
                    <a:pt x="62389" y="608225"/>
                    <a:pt x="43339" y="585365"/>
                  </a:cubicBezTo>
                  <a:cubicBezTo>
                    <a:pt x="26194" y="572982"/>
                    <a:pt x="7144" y="548217"/>
                    <a:pt x="7144" y="515832"/>
                  </a:cubicBezTo>
                  <a:cubicBezTo>
                    <a:pt x="7144" y="490115"/>
                    <a:pt x="17621" y="460587"/>
                    <a:pt x="42386" y="427250"/>
                  </a:cubicBezTo>
                  <a:cubicBezTo>
                    <a:pt x="104299" y="344382"/>
                    <a:pt x="196691" y="296757"/>
                    <a:pt x="246221" y="296757"/>
                  </a:cubicBezTo>
                  <a:cubicBezTo>
                    <a:pt x="263366" y="296757"/>
                    <a:pt x="283369" y="308187"/>
                    <a:pt x="299561" y="326285"/>
                  </a:cubicBezTo>
                  <a:cubicBezTo>
                    <a:pt x="361474" y="228177"/>
                    <a:pt x="455771" y="85302"/>
                    <a:pt x="509111" y="13865"/>
                  </a:cubicBezTo>
                  <a:cubicBezTo>
                    <a:pt x="514826" y="6245"/>
                    <a:pt x="520541" y="5292"/>
                    <a:pt x="527209" y="10055"/>
                  </a:cubicBezTo>
                  <a:cubicBezTo>
                    <a:pt x="539591" y="19580"/>
                    <a:pt x="557689" y="35772"/>
                    <a:pt x="571976" y="49107"/>
                  </a:cubicBezTo>
                  <a:cubicBezTo>
                    <a:pt x="587216" y="63395"/>
                    <a:pt x="589121" y="90065"/>
                    <a:pt x="567214" y="124355"/>
                  </a:cubicBezTo>
                  <a:cubicBezTo>
                    <a:pt x="533876" y="172932"/>
                    <a:pt x="486251" y="246275"/>
                    <a:pt x="444341" y="315807"/>
                  </a:cubicBezTo>
                  <a:cubicBezTo>
                    <a:pt x="374809" y="430107"/>
                    <a:pt x="340519" y="496782"/>
                    <a:pt x="339566" y="548217"/>
                  </a:cubicBezTo>
                  <a:cubicBezTo>
                    <a:pt x="372904" y="534882"/>
                    <a:pt x="412909" y="502497"/>
                    <a:pt x="459581" y="441537"/>
                  </a:cubicBezTo>
                  <a:lnTo>
                    <a:pt x="462439" y="437727"/>
                  </a:lnTo>
                  <a:cubicBezTo>
                    <a:pt x="468154" y="430107"/>
                    <a:pt x="470059" y="429155"/>
                    <a:pt x="472916" y="432012"/>
                  </a:cubicBezTo>
                  <a:lnTo>
                    <a:pt x="475774" y="434870"/>
                  </a:lnTo>
                  <a:cubicBezTo>
                    <a:pt x="481489" y="440585"/>
                    <a:pt x="480536" y="446300"/>
                    <a:pt x="477679" y="451062"/>
                  </a:cubicBezTo>
                  <a:lnTo>
                    <a:pt x="474821" y="454872"/>
                  </a:lnTo>
                  <a:cubicBezTo>
                    <a:pt x="444341" y="506307"/>
                    <a:pt x="354806" y="609177"/>
                    <a:pt x="275749" y="609177"/>
                  </a:cubicBezTo>
                  <a:cubicBezTo>
                    <a:pt x="250984" y="609177"/>
                    <a:pt x="233839" y="590127"/>
                    <a:pt x="224314" y="566315"/>
                  </a:cubicBezTo>
                  <a:cubicBezTo>
                    <a:pt x="218599" y="558695"/>
                    <a:pt x="217646" y="547265"/>
                    <a:pt x="218599" y="533930"/>
                  </a:cubicBezTo>
                  <a:close/>
                  <a:moveTo>
                    <a:pt x="231934" y="463445"/>
                  </a:moveTo>
                  <a:cubicBezTo>
                    <a:pt x="241459" y="432965"/>
                    <a:pt x="255746" y="400580"/>
                    <a:pt x="274796" y="365337"/>
                  </a:cubicBezTo>
                  <a:cubicBezTo>
                    <a:pt x="183356" y="399627"/>
                    <a:pt x="102394" y="495830"/>
                    <a:pt x="106204" y="558695"/>
                  </a:cubicBezTo>
                  <a:cubicBezTo>
                    <a:pt x="149066" y="542502"/>
                    <a:pt x="192881" y="508212"/>
                    <a:pt x="231934" y="463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D96352C-BD83-4F26-91C3-3580B9EFB69C}"/>
                </a:ext>
              </a:extLst>
            </p:cNvPr>
            <p:cNvSpPr/>
            <p:nvPr/>
          </p:nvSpPr>
          <p:spPr>
            <a:xfrm>
              <a:off x="7720360" y="4058742"/>
              <a:ext cx="381000" cy="342900"/>
            </a:xfrm>
            <a:custGeom>
              <a:avLst/>
              <a:gdLst>
                <a:gd name="connsiteX0" fmla="*/ 30714 w 381000"/>
                <a:gd name="connsiteY0" fmla="*/ 282416 h 342900"/>
                <a:gd name="connsiteX1" fmla="*/ 51669 w 381000"/>
                <a:gd name="connsiteY1" fmla="*/ 112871 h 342900"/>
                <a:gd name="connsiteX2" fmla="*/ 226929 w 381000"/>
                <a:gd name="connsiteY2" fmla="*/ 7144 h 342900"/>
                <a:gd name="connsiteX3" fmla="*/ 269792 w 381000"/>
                <a:gd name="connsiteY3" fmla="*/ 21431 h 342900"/>
                <a:gd name="connsiteX4" fmla="*/ 296462 w 381000"/>
                <a:gd name="connsiteY4" fmla="*/ 45244 h 342900"/>
                <a:gd name="connsiteX5" fmla="*/ 325037 w 381000"/>
                <a:gd name="connsiteY5" fmla="*/ 94774 h 342900"/>
                <a:gd name="connsiteX6" fmla="*/ 253599 w 381000"/>
                <a:gd name="connsiteY6" fmla="*/ 180499 h 342900"/>
                <a:gd name="connsiteX7" fmla="*/ 118344 w 381000"/>
                <a:gd name="connsiteY7" fmla="*/ 239554 h 342900"/>
                <a:gd name="connsiteX8" fmla="*/ 118344 w 381000"/>
                <a:gd name="connsiteY8" fmla="*/ 272891 h 342900"/>
                <a:gd name="connsiteX9" fmla="*/ 145967 w 381000"/>
                <a:gd name="connsiteY9" fmla="*/ 278606 h 342900"/>
                <a:gd name="connsiteX10" fmla="*/ 360279 w 381000"/>
                <a:gd name="connsiteY10" fmla="*/ 149066 h 342900"/>
                <a:gd name="connsiteX11" fmla="*/ 363137 w 381000"/>
                <a:gd name="connsiteY11" fmla="*/ 145256 h 342900"/>
                <a:gd name="connsiteX12" fmla="*/ 373614 w 381000"/>
                <a:gd name="connsiteY12" fmla="*/ 139541 h 342900"/>
                <a:gd name="connsiteX13" fmla="*/ 376472 w 381000"/>
                <a:gd name="connsiteY13" fmla="*/ 142399 h 342900"/>
                <a:gd name="connsiteX14" fmla="*/ 378376 w 381000"/>
                <a:gd name="connsiteY14" fmla="*/ 158591 h 342900"/>
                <a:gd name="connsiteX15" fmla="*/ 375519 w 381000"/>
                <a:gd name="connsiteY15" fmla="*/ 162401 h 342900"/>
                <a:gd name="connsiteX16" fmla="*/ 125012 w 381000"/>
                <a:gd name="connsiteY16" fmla="*/ 336709 h 342900"/>
                <a:gd name="connsiteX17" fmla="*/ 30714 w 381000"/>
                <a:gd name="connsiteY17" fmla="*/ 282416 h 342900"/>
                <a:gd name="connsiteX18" fmla="*/ 273601 w 381000"/>
                <a:gd name="connsiteY18" fmla="*/ 68104 h 342900"/>
                <a:gd name="connsiteX19" fmla="*/ 135489 w 381000"/>
                <a:gd name="connsiteY19" fmla="*/ 198596 h 342900"/>
                <a:gd name="connsiteX20" fmla="*/ 230739 w 381000"/>
                <a:gd name="connsiteY20" fmla="*/ 148114 h 342900"/>
                <a:gd name="connsiteX21" fmla="*/ 273601 w 381000"/>
                <a:gd name="connsiteY21" fmla="*/ 6810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1000" h="342900">
                  <a:moveTo>
                    <a:pt x="30714" y="282416"/>
                  </a:moveTo>
                  <a:cubicBezTo>
                    <a:pt x="1187" y="248126"/>
                    <a:pt x="-9291" y="193834"/>
                    <a:pt x="51669" y="112871"/>
                  </a:cubicBezTo>
                  <a:cubicBezTo>
                    <a:pt x="95484" y="55721"/>
                    <a:pt x="172637" y="7144"/>
                    <a:pt x="226929" y="7144"/>
                  </a:cubicBezTo>
                  <a:cubicBezTo>
                    <a:pt x="244074" y="7144"/>
                    <a:pt x="257409" y="12859"/>
                    <a:pt x="269792" y="21431"/>
                  </a:cubicBezTo>
                  <a:cubicBezTo>
                    <a:pt x="282174" y="30004"/>
                    <a:pt x="288842" y="33814"/>
                    <a:pt x="296462" y="45244"/>
                  </a:cubicBezTo>
                  <a:cubicBezTo>
                    <a:pt x="312654" y="57626"/>
                    <a:pt x="325037" y="77629"/>
                    <a:pt x="325037" y="94774"/>
                  </a:cubicBezTo>
                  <a:cubicBezTo>
                    <a:pt x="325037" y="120491"/>
                    <a:pt x="309797" y="144304"/>
                    <a:pt x="253599" y="180499"/>
                  </a:cubicBezTo>
                  <a:cubicBezTo>
                    <a:pt x="224072" y="198596"/>
                    <a:pt x="178351" y="219551"/>
                    <a:pt x="118344" y="239554"/>
                  </a:cubicBezTo>
                  <a:cubicBezTo>
                    <a:pt x="115487" y="252889"/>
                    <a:pt x="114534" y="264319"/>
                    <a:pt x="118344" y="272891"/>
                  </a:cubicBezTo>
                  <a:cubicBezTo>
                    <a:pt x="125964" y="276701"/>
                    <a:pt x="135489" y="278606"/>
                    <a:pt x="145967" y="278606"/>
                  </a:cubicBezTo>
                  <a:cubicBezTo>
                    <a:pt x="208832" y="278606"/>
                    <a:pt x="301224" y="227171"/>
                    <a:pt x="360279" y="149066"/>
                  </a:cubicBezTo>
                  <a:lnTo>
                    <a:pt x="363137" y="145256"/>
                  </a:lnTo>
                  <a:cubicBezTo>
                    <a:pt x="368851" y="137636"/>
                    <a:pt x="370757" y="136684"/>
                    <a:pt x="373614" y="139541"/>
                  </a:cubicBezTo>
                  <a:lnTo>
                    <a:pt x="376472" y="142399"/>
                  </a:lnTo>
                  <a:cubicBezTo>
                    <a:pt x="382187" y="148114"/>
                    <a:pt x="381234" y="152876"/>
                    <a:pt x="378376" y="158591"/>
                  </a:cubicBezTo>
                  <a:lnTo>
                    <a:pt x="375519" y="162401"/>
                  </a:lnTo>
                  <a:cubicBezTo>
                    <a:pt x="317417" y="259556"/>
                    <a:pt x="210737" y="336709"/>
                    <a:pt x="125012" y="336709"/>
                  </a:cubicBezTo>
                  <a:cubicBezTo>
                    <a:pt x="92626" y="336709"/>
                    <a:pt x="66909" y="325279"/>
                    <a:pt x="30714" y="282416"/>
                  </a:cubicBezTo>
                  <a:close/>
                  <a:moveTo>
                    <a:pt x="273601" y="68104"/>
                  </a:moveTo>
                  <a:cubicBezTo>
                    <a:pt x="226929" y="78581"/>
                    <a:pt x="165017" y="140494"/>
                    <a:pt x="135489" y="198596"/>
                  </a:cubicBezTo>
                  <a:cubicBezTo>
                    <a:pt x="173589" y="182404"/>
                    <a:pt x="207879" y="165259"/>
                    <a:pt x="230739" y="148114"/>
                  </a:cubicBezTo>
                  <a:cubicBezTo>
                    <a:pt x="261219" y="125254"/>
                    <a:pt x="281222" y="97631"/>
                    <a:pt x="273601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844FB6F-332B-4BCC-80B1-CEB4E32C91C5}"/>
                </a:ext>
              </a:extLst>
            </p:cNvPr>
            <p:cNvSpPr/>
            <p:nvPr/>
          </p:nvSpPr>
          <p:spPr>
            <a:xfrm>
              <a:off x="8013488" y="4050170"/>
              <a:ext cx="495300" cy="342900"/>
            </a:xfrm>
            <a:custGeom>
              <a:avLst/>
              <a:gdLst>
                <a:gd name="connsiteX0" fmla="*/ 76676 w 495300"/>
                <a:gd name="connsiteY0" fmla="*/ 337661 h 342900"/>
                <a:gd name="connsiteX1" fmla="*/ 33814 w 495300"/>
                <a:gd name="connsiteY1" fmla="*/ 318611 h 342900"/>
                <a:gd name="connsiteX2" fmla="*/ 7144 w 495300"/>
                <a:gd name="connsiteY2" fmla="*/ 270986 h 342900"/>
                <a:gd name="connsiteX3" fmla="*/ 68104 w 495300"/>
                <a:gd name="connsiteY3" fmla="*/ 157639 h 342900"/>
                <a:gd name="connsiteX4" fmla="*/ 170974 w 495300"/>
                <a:gd name="connsiteY4" fmla="*/ 14764 h 342900"/>
                <a:gd name="connsiteX5" fmla="*/ 182404 w 495300"/>
                <a:gd name="connsiteY5" fmla="*/ 7144 h 342900"/>
                <a:gd name="connsiteX6" fmla="*/ 251936 w 495300"/>
                <a:gd name="connsiteY6" fmla="*/ 41434 h 342900"/>
                <a:gd name="connsiteX7" fmla="*/ 264319 w 495300"/>
                <a:gd name="connsiteY7" fmla="*/ 86201 h 342900"/>
                <a:gd name="connsiteX8" fmla="*/ 364331 w 495300"/>
                <a:gd name="connsiteY8" fmla="*/ 46196 h 342900"/>
                <a:gd name="connsiteX9" fmla="*/ 404336 w 495300"/>
                <a:gd name="connsiteY9" fmla="*/ 63341 h 342900"/>
                <a:gd name="connsiteX10" fmla="*/ 411004 w 495300"/>
                <a:gd name="connsiteY10" fmla="*/ 125254 h 342900"/>
                <a:gd name="connsiteX11" fmla="*/ 327184 w 495300"/>
                <a:gd name="connsiteY11" fmla="*/ 275749 h 342900"/>
                <a:gd name="connsiteX12" fmla="*/ 471964 w 495300"/>
                <a:gd name="connsiteY12" fmla="*/ 157639 h 342900"/>
                <a:gd name="connsiteX13" fmla="*/ 474821 w 495300"/>
                <a:gd name="connsiteY13" fmla="*/ 153829 h 342900"/>
                <a:gd name="connsiteX14" fmla="*/ 485299 w 495300"/>
                <a:gd name="connsiteY14" fmla="*/ 148114 h 342900"/>
                <a:gd name="connsiteX15" fmla="*/ 488156 w 495300"/>
                <a:gd name="connsiteY15" fmla="*/ 150971 h 342900"/>
                <a:gd name="connsiteX16" fmla="*/ 490061 w 495300"/>
                <a:gd name="connsiteY16" fmla="*/ 167164 h 342900"/>
                <a:gd name="connsiteX17" fmla="*/ 487204 w 495300"/>
                <a:gd name="connsiteY17" fmla="*/ 170974 h 342900"/>
                <a:gd name="connsiteX18" fmla="*/ 293846 w 495300"/>
                <a:gd name="connsiteY18" fmla="*/ 328136 h 342900"/>
                <a:gd name="connsiteX19" fmla="*/ 239554 w 495300"/>
                <a:gd name="connsiteY19" fmla="*/ 300514 h 342900"/>
                <a:gd name="connsiteX20" fmla="*/ 224314 w 495300"/>
                <a:gd name="connsiteY20" fmla="*/ 224314 h 342900"/>
                <a:gd name="connsiteX21" fmla="*/ 313849 w 495300"/>
                <a:gd name="connsiteY21" fmla="*/ 101441 h 342900"/>
                <a:gd name="connsiteX22" fmla="*/ 189071 w 495300"/>
                <a:gd name="connsiteY22" fmla="*/ 200501 h 342900"/>
                <a:gd name="connsiteX23" fmla="*/ 97631 w 495300"/>
                <a:gd name="connsiteY23" fmla="*/ 325279 h 342900"/>
                <a:gd name="connsiteX24" fmla="*/ 76676 w 495300"/>
                <a:gd name="connsiteY24" fmla="*/ 33766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5300" h="342900">
                  <a:moveTo>
                    <a:pt x="76676" y="337661"/>
                  </a:moveTo>
                  <a:cubicBezTo>
                    <a:pt x="62389" y="337661"/>
                    <a:pt x="47149" y="329089"/>
                    <a:pt x="33814" y="318611"/>
                  </a:cubicBezTo>
                  <a:cubicBezTo>
                    <a:pt x="18574" y="307181"/>
                    <a:pt x="7144" y="290989"/>
                    <a:pt x="7144" y="270986"/>
                  </a:cubicBezTo>
                  <a:cubicBezTo>
                    <a:pt x="7144" y="246221"/>
                    <a:pt x="32861" y="204311"/>
                    <a:pt x="68104" y="157639"/>
                  </a:cubicBezTo>
                  <a:cubicBezTo>
                    <a:pt x="121444" y="88106"/>
                    <a:pt x="159544" y="34766"/>
                    <a:pt x="170974" y="14764"/>
                  </a:cubicBezTo>
                  <a:cubicBezTo>
                    <a:pt x="174784" y="9049"/>
                    <a:pt x="177641" y="7144"/>
                    <a:pt x="182404" y="7144"/>
                  </a:cubicBezTo>
                  <a:cubicBezTo>
                    <a:pt x="200501" y="7144"/>
                    <a:pt x="230029" y="21431"/>
                    <a:pt x="251936" y="41434"/>
                  </a:cubicBezTo>
                  <a:cubicBezTo>
                    <a:pt x="265271" y="54769"/>
                    <a:pt x="271939" y="67151"/>
                    <a:pt x="264319" y="86201"/>
                  </a:cubicBezTo>
                  <a:cubicBezTo>
                    <a:pt x="309086" y="62389"/>
                    <a:pt x="346234" y="46196"/>
                    <a:pt x="364331" y="46196"/>
                  </a:cubicBezTo>
                  <a:cubicBezTo>
                    <a:pt x="378619" y="46196"/>
                    <a:pt x="391954" y="51911"/>
                    <a:pt x="404336" y="63341"/>
                  </a:cubicBezTo>
                  <a:cubicBezTo>
                    <a:pt x="423386" y="81439"/>
                    <a:pt x="424339" y="96679"/>
                    <a:pt x="411004" y="125254"/>
                  </a:cubicBezTo>
                  <a:cubicBezTo>
                    <a:pt x="391001" y="169069"/>
                    <a:pt x="337661" y="235744"/>
                    <a:pt x="327184" y="275749"/>
                  </a:cubicBezTo>
                  <a:cubicBezTo>
                    <a:pt x="367189" y="266224"/>
                    <a:pt x="413861" y="235744"/>
                    <a:pt x="471964" y="157639"/>
                  </a:cubicBezTo>
                  <a:lnTo>
                    <a:pt x="474821" y="153829"/>
                  </a:lnTo>
                  <a:cubicBezTo>
                    <a:pt x="480536" y="146209"/>
                    <a:pt x="482441" y="145256"/>
                    <a:pt x="485299" y="148114"/>
                  </a:cubicBezTo>
                  <a:lnTo>
                    <a:pt x="488156" y="150971"/>
                  </a:lnTo>
                  <a:cubicBezTo>
                    <a:pt x="493871" y="156686"/>
                    <a:pt x="492919" y="161449"/>
                    <a:pt x="490061" y="167164"/>
                  </a:cubicBezTo>
                  <a:lnTo>
                    <a:pt x="487204" y="170974"/>
                  </a:lnTo>
                  <a:cubicBezTo>
                    <a:pt x="455771" y="222409"/>
                    <a:pt x="366236" y="328136"/>
                    <a:pt x="293846" y="328136"/>
                  </a:cubicBezTo>
                  <a:cubicBezTo>
                    <a:pt x="273844" y="328136"/>
                    <a:pt x="255746" y="317659"/>
                    <a:pt x="239554" y="300514"/>
                  </a:cubicBezTo>
                  <a:cubicBezTo>
                    <a:pt x="219551" y="277654"/>
                    <a:pt x="210979" y="253841"/>
                    <a:pt x="224314" y="224314"/>
                  </a:cubicBezTo>
                  <a:cubicBezTo>
                    <a:pt x="245269" y="179546"/>
                    <a:pt x="287179" y="140494"/>
                    <a:pt x="313849" y="101441"/>
                  </a:cubicBezTo>
                  <a:cubicBezTo>
                    <a:pt x="279559" y="125254"/>
                    <a:pt x="232886" y="162401"/>
                    <a:pt x="189071" y="200501"/>
                  </a:cubicBezTo>
                  <a:cubicBezTo>
                    <a:pt x="146209" y="264319"/>
                    <a:pt x="118586" y="305276"/>
                    <a:pt x="97631" y="325279"/>
                  </a:cubicBezTo>
                  <a:cubicBezTo>
                    <a:pt x="88106" y="334804"/>
                    <a:pt x="83344" y="337661"/>
                    <a:pt x="76676" y="3376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31A826B-99D1-403C-AB48-BFBD0E1C1752}"/>
                </a:ext>
              </a:extLst>
            </p:cNvPr>
            <p:cNvSpPr/>
            <p:nvPr/>
          </p:nvSpPr>
          <p:spPr>
            <a:xfrm>
              <a:off x="8436394" y="4055885"/>
              <a:ext cx="352425" cy="342900"/>
            </a:xfrm>
            <a:custGeom>
              <a:avLst/>
              <a:gdLst>
                <a:gd name="connsiteX0" fmla="*/ 39532 w 352425"/>
                <a:gd name="connsiteY0" fmla="*/ 300514 h 342900"/>
                <a:gd name="connsiteX1" fmla="*/ 43342 w 352425"/>
                <a:gd name="connsiteY1" fmla="*/ 128111 h 342900"/>
                <a:gd name="connsiteX2" fmla="*/ 241463 w 352425"/>
                <a:gd name="connsiteY2" fmla="*/ 7144 h 342900"/>
                <a:gd name="connsiteX3" fmla="*/ 296707 w 352425"/>
                <a:gd name="connsiteY3" fmla="*/ 30004 h 342900"/>
                <a:gd name="connsiteX4" fmla="*/ 309090 w 352425"/>
                <a:gd name="connsiteY4" fmla="*/ 74771 h 342900"/>
                <a:gd name="connsiteX5" fmla="*/ 95730 w 352425"/>
                <a:gd name="connsiteY5" fmla="*/ 269081 h 342900"/>
                <a:gd name="connsiteX6" fmla="*/ 137640 w 352425"/>
                <a:gd name="connsiteY6" fmla="*/ 277654 h 342900"/>
                <a:gd name="connsiteX7" fmla="*/ 331950 w 352425"/>
                <a:gd name="connsiteY7" fmla="*/ 152876 h 342900"/>
                <a:gd name="connsiteX8" fmla="*/ 334807 w 352425"/>
                <a:gd name="connsiteY8" fmla="*/ 149066 h 342900"/>
                <a:gd name="connsiteX9" fmla="*/ 345285 w 352425"/>
                <a:gd name="connsiteY9" fmla="*/ 143351 h 342900"/>
                <a:gd name="connsiteX10" fmla="*/ 348142 w 352425"/>
                <a:gd name="connsiteY10" fmla="*/ 146209 h 342900"/>
                <a:gd name="connsiteX11" fmla="*/ 350047 w 352425"/>
                <a:gd name="connsiteY11" fmla="*/ 162401 h 342900"/>
                <a:gd name="connsiteX12" fmla="*/ 347190 w 352425"/>
                <a:gd name="connsiteY12" fmla="*/ 166211 h 342900"/>
                <a:gd name="connsiteX13" fmla="*/ 119542 w 352425"/>
                <a:gd name="connsiteY13" fmla="*/ 339566 h 342900"/>
                <a:gd name="connsiteX14" fmla="*/ 39532 w 352425"/>
                <a:gd name="connsiteY14" fmla="*/ 30051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2425" h="342900">
                  <a:moveTo>
                    <a:pt x="39532" y="300514"/>
                  </a:moveTo>
                  <a:cubicBezTo>
                    <a:pt x="-1425" y="252889"/>
                    <a:pt x="-7140" y="193834"/>
                    <a:pt x="43342" y="128111"/>
                  </a:cubicBezTo>
                  <a:cubicBezTo>
                    <a:pt x="92872" y="62389"/>
                    <a:pt x="184313" y="7144"/>
                    <a:pt x="241463" y="7144"/>
                  </a:cubicBezTo>
                  <a:cubicBezTo>
                    <a:pt x="259560" y="7144"/>
                    <a:pt x="275753" y="13811"/>
                    <a:pt x="296707" y="30004"/>
                  </a:cubicBezTo>
                  <a:cubicBezTo>
                    <a:pt x="329092" y="55721"/>
                    <a:pt x="323378" y="70961"/>
                    <a:pt x="309090" y="74771"/>
                  </a:cubicBezTo>
                  <a:cubicBezTo>
                    <a:pt x="198600" y="104299"/>
                    <a:pt x="103350" y="200501"/>
                    <a:pt x="95730" y="269081"/>
                  </a:cubicBezTo>
                  <a:cubicBezTo>
                    <a:pt x="105255" y="273844"/>
                    <a:pt x="118590" y="277654"/>
                    <a:pt x="137640" y="277654"/>
                  </a:cubicBezTo>
                  <a:cubicBezTo>
                    <a:pt x="181455" y="277654"/>
                    <a:pt x="273847" y="230981"/>
                    <a:pt x="331950" y="152876"/>
                  </a:cubicBezTo>
                  <a:lnTo>
                    <a:pt x="334807" y="149066"/>
                  </a:lnTo>
                  <a:cubicBezTo>
                    <a:pt x="340522" y="141446"/>
                    <a:pt x="342428" y="140494"/>
                    <a:pt x="345285" y="143351"/>
                  </a:cubicBezTo>
                  <a:lnTo>
                    <a:pt x="348142" y="146209"/>
                  </a:lnTo>
                  <a:cubicBezTo>
                    <a:pt x="353857" y="151924"/>
                    <a:pt x="352905" y="156686"/>
                    <a:pt x="350047" y="162401"/>
                  </a:cubicBezTo>
                  <a:lnTo>
                    <a:pt x="347190" y="166211"/>
                  </a:lnTo>
                  <a:cubicBezTo>
                    <a:pt x="304328" y="236696"/>
                    <a:pt x="196695" y="339566"/>
                    <a:pt x="119542" y="339566"/>
                  </a:cubicBezTo>
                  <a:cubicBezTo>
                    <a:pt x="80490" y="338614"/>
                    <a:pt x="64297" y="329089"/>
                    <a:pt x="39532" y="3005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22554E1-C852-4A3D-98C7-D5E5AA826B19}"/>
                </a:ext>
              </a:extLst>
            </p:cNvPr>
            <p:cNvSpPr/>
            <p:nvPr/>
          </p:nvSpPr>
          <p:spPr>
            <a:xfrm>
              <a:off x="8719532" y="4058742"/>
              <a:ext cx="381000" cy="342900"/>
            </a:xfrm>
            <a:custGeom>
              <a:avLst/>
              <a:gdLst>
                <a:gd name="connsiteX0" fmla="*/ 30714 w 381000"/>
                <a:gd name="connsiteY0" fmla="*/ 282416 h 342900"/>
                <a:gd name="connsiteX1" fmla="*/ 51669 w 381000"/>
                <a:gd name="connsiteY1" fmla="*/ 112871 h 342900"/>
                <a:gd name="connsiteX2" fmla="*/ 226929 w 381000"/>
                <a:gd name="connsiteY2" fmla="*/ 7144 h 342900"/>
                <a:gd name="connsiteX3" fmla="*/ 269791 w 381000"/>
                <a:gd name="connsiteY3" fmla="*/ 21431 h 342900"/>
                <a:gd name="connsiteX4" fmla="*/ 296462 w 381000"/>
                <a:gd name="connsiteY4" fmla="*/ 45244 h 342900"/>
                <a:gd name="connsiteX5" fmla="*/ 325037 w 381000"/>
                <a:gd name="connsiteY5" fmla="*/ 94774 h 342900"/>
                <a:gd name="connsiteX6" fmla="*/ 253599 w 381000"/>
                <a:gd name="connsiteY6" fmla="*/ 180499 h 342900"/>
                <a:gd name="connsiteX7" fmla="*/ 118344 w 381000"/>
                <a:gd name="connsiteY7" fmla="*/ 239554 h 342900"/>
                <a:gd name="connsiteX8" fmla="*/ 118344 w 381000"/>
                <a:gd name="connsiteY8" fmla="*/ 272891 h 342900"/>
                <a:gd name="connsiteX9" fmla="*/ 145966 w 381000"/>
                <a:gd name="connsiteY9" fmla="*/ 278606 h 342900"/>
                <a:gd name="connsiteX10" fmla="*/ 360279 w 381000"/>
                <a:gd name="connsiteY10" fmla="*/ 149066 h 342900"/>
                <a:gd name="connsiteX11" fmla="*/ 363137 w 381000"/>
                <a:gd name="connsiteY11" fmla="*/ 145256 h 342900"/>
                <a:gd name="connsiteX12" fmla="*/ 373614 w 381000"/>
                <a:gd name="connsiteY12" fmla="*/ 139541 h 342900"/>
                <a:gd name="connsiteX13" fmla="*/ 376472 w 381000"/>
                <a:gd name="connsiteY13" fmla="*/ 142399 h 342900"/>
                <a:gd name="connsiteX14" fmla="*/ 378377 w 381000"/>
                <a:gd name="connsiteY14" fmla="*/ 158591 h 342900"/>
                <a:gd name="connsiteX15" fmla="*/ 375519 w 381000"/>
                <a:gd name="connsiteY15" fmla="*/ 162401 h 342900"/>
                <a:gd name="connsiteX16" fmla="*/ 125012 w 381000"/>
                <a:gd name="connsiteY16" fmla="*/ 336709 h 342900"/>
                <a:gd name="connsiteX17" fmla="*/ 30714 w 381000"/>
                <a:gd name="connsiteY17" fmla="*/ 282416 h 342900"/>
                <a:gd name="connsiteX18" fmla="*/ 272649 w 381000"/>
                <a:gd name="connsiteY18" fmla="*/ 68104 h 342900"/>
                <a:gd name="connsiteX19" fmla="*/ 134537 w 381000"/>
                <a:gd name="connsiteY19" fmla="*/ 198596 h 342900"/>
                <a:gd name="connsiteX20" fmla="*/ 229787 w 381000"/>
                <a:gd name="connsiteY20" fmla="*/ 148114 h 342900"/>
                <a:gd name="connsiteX21" fmla="*/ 272649 w 381000"/>
                <a:gd name="connsiteY21" fmla="*/ 6810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1000" h="342900">
                  <a:moveTo>
                    <a:pt x="30714" y="282416"/>
                  </a:moveTo>
                  <a:cubicBezTo>
                    <a:pt x="1187" y="248126"/>
                    <a:pt x="-9291" y="193834"/>
                    <a:pt x="51669" y="112871"/>
                  </a:cubicBezTo>
                  <a:cubicBezTo>
                    <a:pt x="95484" y="55721"/>
                    <a:pt x="172637" y="7144"/>
                    <a:pt x="226929" y="7144"/>
                  </a:cubicBezTo>
                  <a:cubicBezTo>
                    <a:pt x="244074" y="7144"/>
                    <a:pt x="257409" y="12859"/>
                    <a:pt x="269791" y="21431"/>
                  </a:cubicBezTo>
                  <a:cubicBezTo>
                    <a:pt x="282174" y="30004"/>
                    <a:pt x="288841" y="33814"/>
                    <a:pt x="296462" y="45244"/>
                  </a:cubicBezTo>
                  <a:cubicBezTo>
                    <a:pt x="312654" y="57626"/>
                    <a:pt x="325037" y="77629"/>
                    <a:pt x="325037" y="94774"/>
                  </a:cubicBezTo>
                  <a:cubicBezTo>
                    <a:pt x="325037" y="120491"/>
                    <a:pt x="309797" y="144304"/>
                    <a:pt x="253599" y="180499"/>
                  </a:cubicBezTo>
                  <a:cubicBezTo>
                    <a:pt x="224072" y="198596"/>
                    <a:pt x="178352" y="219551"/>
                    <a:pt x="118344" y="239554"/>
                  </a:cubicBezTo>
                  <a:cubicBezTo>
                    <a:pt x="115487" y="252889"/>
                    <a:pt x="114534" y="264319"/>
                    <a:pt x="118344" y="272891"/>
                  </a:cubicBezTo>
                  <a:cubicBezTo>
                    <a:pt x="125964" y="276701"/>
                    <a:pt x="135489" y="278606"/>
                    <a:pt x="145966" y="278606"/>
                  </a:cubicBezTo>
                  <a:cubicBezTo>
                    <a:pt x="208832" y="278606"/>
                    <a:pt x="301224" y="227171"/>
                    <a:pt x="360279" y="149066"/>
                  </a:cubicBezTo>
                  <a:lnTo>
                    <a:pt x="363137" y="145256"/>
                  </a:lnTo>
                  <a:cubicBezTo>
                    <a:pt x="368852" y="137636"/>
                    <a:pt x="370757" y="136684"/>
                    <a:pt x="373614" y="139541"/>
                  </a:cubicBezTo>
                  <a:lnTo>
                    <a:pt x="376472" y="142399"/>
                  </a:lnTo>
                  <a:cubicBezTo>
                    <a:pt x="382187" y="148114"/>
                    <a:pt x="381234" y="152876"/>
                    <a:pt x="378377" y="158591"/>
                  </a:cubicBezTo>
                  <a:lnTo>
                    <a:pt x="375519" y="162401"/>
                  </a:lnTo>
                  <a:cubicBezTo>
                    <a:pt x="317416" y="259556"/>
                    <a:pt x="210737" y="336709"/>
                    <a:pt x="125012" y="336709"/>
                  </a:cubicBezTo>
                  <a:cubicBezTo>
                    <a:pt x="92627" y="336709"/>
                    <a:pt x="66909" y="325279"/>
                    <a:pt x="30714" y="282416"/>
                  </a:cubicBezTo>
                  <a:close/>
                  <a:moveTo>
                    <a:pt x="272649" y="68104"/>
                  </a:moveTo>
                  <a:cubicBezTo>
                    <a:pt x="225977" y="78581"/>
                    <a:pt x="164064" y="140494"/>
                    <a:pt x="134537" y="198596"/>
                  </a:cubicBezTo>
                  <a:cubicBezTo>
                    <a:pt x="172637" y="182404"/>
                    <a:pt x="206927" y="165259"/>
                    <a:pt x="229787" y="148114"/>
                  </a:cubicBezTo>
                  <a:cubicBezTo>
                    <a:pt x="261219" y="125254"/>
                    <a:pt x="281222" y="97631"/>
                    <a:pt x="272649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CBA8C260-8D7F-4B1F-BA6B-A0DA3807C07B}"/>
                </a:ext>
              </a:extLst>
            </p:cNvPr>
            <p:cNvSpPr/>
            <p:nvPr/>
          </p:nvSpPr>
          <p:spPr>
            <a:xfrm>
              <a:off x="9105175" y="3752783"/>
              <a:ext cx="638175" cy="666750"/>
            </a:xfrm>
            <a:custGeom>
              <a:avLst/>
              <a:gdLst>
                <a:gd name="connsiteX0" fmla="*/ 8927 w 638175"/>
                <a:gd name="connsiteY0" fmla="*/ 592186 h 666750"/>
                <a:gd name="connsiteX1" fmla="*/ 18452 w 638175"/>
                <a:gd name="connsiteY1" fmla="*/ 568373 h 666750"/>
                <a:gd name="connsiteX2" fmla="*/ 81317 w 638175"/>
                <a:gd name="connsiteY2" fmla="*/ 563611 h 666750"/>
                <a:gd name="connsiteX3" fmla="*/ 68935 w 638175"/>
                <a:gd name="connsiteY3" fmla="*/ 511223 h 666750"/>
                <a:gd name="connsiteX4" fmla="*/ 321347 w 638175"/>
                <a:gd name="connsiteY4" fmla="*/ 147368 h 666750"/>
                <a:gd name="connsiteX5" fmla="*/ 285152 w 638175"/>
                <a:gd name="connsiteY5" fmla="*/ 92123 h 666750"/>
                <a:gd name="connsiteX6" fmla="*/ 287057 w 638175"/>
                <a:gd name="connsiteY6" fmla="*/ 68311 h 666750"/>
                <a:gd name="connsiteX7" fmla="*/ 385164 w 638175"/>
                <a:gd name="connsiteY7" fmla="*/ 57833 h 666750"/>
                <a:gd name="connsiteX8" fmla="*/ 418502 w 638175"/>
                <a:gd name="connsiteY8" fmla="*/ 12113 h 666750"/>
                <a:gd name="connsiteX9" fmla="*/ 451839 w 638175"/>
                <a:gd name="connsiteY9" fmla="*/ 24496 h 666750"/>
                <a:gd name="connsiteX10" fmla="*/ 480414 w 638175"/>
                <a:gd name="connsiteY10" fmla="*/ 67358 h 666750"/>
                <a:gd name="connsiteX11" fmla="*/ 625194 w 638175"/>
                <a:gd name="connsiteY11" fmla="*/ 186421 h 666750"/>
                <a:gd name="connsiteX12" fmla="*/ 575665 w 638175"/>
                <a:gd name="connsiteY12" fmla="*/ 410258 h 666750"/>
                <a:gd name="connsiteX13" fmla="*/ 91795 w 638175"/>
                <a:gd name="connsiteY13" fmla="*/ 660766 h 666750"/>
                <a:gd name="connsiteX14" fmla="*/ 8927 w 638175"/>
                <a:gd name="connsiteY14" fmla="*/ 592186 h 666750"/>
                <a:gd name="connsiteX15" fmla="*/ 591857 w 638175"/>
                <a:gd name="connsiteY15" fmla="*/ 214043 h 666750"/>
                <a:gd name="connsiteX16" fmla="*/ 442314 w 638175"/>
                <a:gd name="connsiteY16" fmla="*/ 151178 h 666750"/>
                <a:gd name="connsiteX17" fmla="*/ 191807 w 638175"/>
                <a:gd name="connsiteY17" fmla="*/ 544561 h 666750"/>
                <a:gd name="connsiteX18" fmla="*/ 591857 w 638175"/>
                <a:gd name="connsiteY18" fmla="*/ 214043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8175" h="666750">
                  <a:moveTo>
                    <a:pt x="8927" y="592186"/>
                  </a:moveTo>
                  <a:cubicBezTo>
                    <a:pt x="5117" y="575041"/>
                    <a:pt x="7022" y="569326"/>
                    <a:pt x="18452" y="568373"/>
                  </a:cubicBezTo>
                  <a:cubicBezTo>
                    <a:pt x="40360" y="567421"/>
                    <a:pt x="60362" y="565516"/>
                    <a:pt x="81317" y="563611"/>
                  </a:cubicBezTo>
                  <a:cubicBezTo>
                    <a:pt x="63220" y="538846"/>
                    <a:pt x="58457" y="526463"/>
                    <a:pt x="68935" y="511223"/>
                  </a:cubicBezTo>
                  <a:cubicBezTo>
                    <a:pt x="158470" y="375968"/>
                    <a:pt x="235622" y="265478"/>
                    <a:pt x="321347" y="147368"/>
                  </a:cubicBezTo>
                  <a:cubicBezTo>
                    <a:pt x="309917" y="127366"/>
                    <a:pt x="295630" y="106411"/>
                    <a:pt x="285152" y="92123"/>
                  </a:cubicBezTo>
                  <a:cubicBezTo>
                    <a:pt x="277532" y="82598"/>
                    <a:pt x="274674" y="71168"/>
                    <a:pt x="287057" y="68311"/>
                  </a:cubicBezTo>
                  <a:cubicBezTo>
                    <a:pt x="317537" y="62596"/>
                    <a:pt x="348970" y="57833"/>
                    <a:pt x="385164" y="57833"/>
                  </a:cubicBezTo>
                  <a:lnTo>
                    <a:pt x="418502" y="12113"/>
                  </a:lnTo>
                  <a:cubicBezTo>
                    <a:pt x="424217" y="4493"/>
                    <a:pt x="429932" y="3541"/>
                    <a:pt x="451839" y="24496"/>
                  </a:cubicBezTo>
                  <a:cubicBezTo>
                    <a:pt x="466127" y="38783"/>
                    <a:pt x="477557" y="53071"/>
                    <a:pt x="480414" y="67358"/>
                  </a:cubicBezTo>
                  <a:cubicBezTo>
                    <a:pt x="542327" y="82598"/>
                    <a:pt x="598524" y="116888"/>
                    <a:pt x="625194" y="186421"/>
                  </a:cubicBezTo>
                  <a:cubicBezTo>
                    <a:pt x="649960" y="249286"/>
                    <a:pt x="639482" y="322628"/>
                    <a:pt x="575665" y="410258"/>
                  </a:cubicBezTo>
                  <a:cubicBezTo>
                    <a:pt x="476605" y="548371"/>
                    <a:pt x="271817" y="660766"/>
                    <a:pt x="91795" y="660766"/>
                  </a:cubicBezTo>
                  <a:cubicBezTo>
                    <a:pt x="34645" y="662671"/>
                    <a:pt x="20357" y="636953"/>
                    <a:pt x="8927" y="592186"/>
                  </a:cubicBezTo>
                  <a:close/>
                  <a:moveTo>
                    <a:pt x="591857" y="214043"/>
                  </a:moveTo>
                  <a:cubicBezTo>
                    <a:pt x="566140" y="170228"/>
                    <a:pt x="510895" y="151178"/>
                    <a:pt x="442314" y="151178"/>
                  </a:cubicBezTo>
                  <a:cubicBezTo>
                    <a:pt x="361352" y="283576"/>
                    <a:pt x="275627" y="416926"/>
                    <a:pt x="191807" y="544561"/>
                  </a:cubicBezTo>
                  <a:cubicBezTo>
                    <a:pt x="437552" y="482648"/>
                    <a:pt x="576617" y="320723"/>
                    <a:pt x="591857" y="2140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9A8454B-091A-4A65-A993-FE1FCF9F1ACD}"/>
                </a:ext>
              </a:extLst>
            </p:cNvPr>
            <p:cNvSpPr/>
            <p:nvPr/>
          </p:nvSpPr>
          <p:spPr>
            <a:xfrm>
              <a:off x="9680045" y="4057713"/>
              <a:ext cx="476250" cy="323850"/>
            </a:xfrm>
            <a:custGeom>
              <a:avLst/>
              <a:gdLst>
                <a:gd name="connsiteX0" fmla="*/ 54134 w 476250"/>
                <a:gd name="connsiteY0" fmla="*/ 298686 h 323850"/>
                <a:gd name="connsiteX1" fmla="*/ 16986 w 476250"/>
                <a:gd name="connsiteY1" fmla="*/ 261538 h 323850"/>
                <a:gd name="connsiteX2" fmla="*/ 54134 w 476250"/>
                <a:gd name="connsiteY2" fmla="*/ 121521 h 323850"/>
                <a:gd name="connsiteX3" fmla="*/ 211296 w 476250"/>
                <a:gd name="connsiteY3" fmla="*/ 12936 h 323850"/>
                <a:gd name="connsiteX4" fmla="*/ 263684 w 476250"/>
                <a:gd name="connsiteY4" fmla="*/ 9126 h 323850"/>
                <a:gd name="connsiteX5" fmla="*/ 318929 w 476250"/>
                <a:gd name="connsiteY5" fmla="*/ 49131 h 323850"/>
                <a:gd name="connsiteX6" fmla="*/ 343694 w 476250"/>
                <a:gd name="connsiteY6" fmla="*/ 52941 h 323850"/>
                <a:gd name="connsiteX7" fmla="*/ 399891 w 476250"/>
                <a:gd name="connsiteY7" fmla="*/ 100566 h 323850"/>
                <a:gd name="connsiteX8" fmla="*/ 396082 w 476250"/>
                <a:gd name="connsiteY8" fmla="*/ 119616 h 323850"/>
                <a:gd name="connsiteX9" fmla="*/ 323691 w 476250"/>
                <a:gd name="connsiteY9" fmla="*/ 257728 h 323850"/>
                <a:gd name="connsiteX10" fmla="*/ 457994 w 476250"/>
                <a:gd name="connsiteY10" fmla="*/ 149143 h 323850"/>
                <a:gd name="connsiteX11" fmla="*/ 460852 w 476250"/>
                <a:gd name="connsiteY11" fmla="*/ 145333 h 323850"/>
                <a:gd name="connsiteX12" fmla="*/ 471329 w 476250"/>
                <a:gd name="connsiteY12" fmla="*/ 139618 h 323850"/>
                <a:gd name="connsiteX13" fmla="*/ 474186 w 476250"/>
                <a:gd name="connsiteY13" fmla="*/ 142476 h 323850"/>
                <a:gd name="connsiteX14" fmla="*/ 476091 w 476250"/>
                <a:gd name="connsiteY14" fmla="*/ 158668 h 323850"/>
                <a:gd name="connsiteX15" fmla="*/ 473234 w 476250"/>
                <a:gd name="connsiteY15" fmla="*/ 162478 h 323850"/>
                <a:gd name="connsiteX16" fmla="*/ 260827 w 476250"/>
                <a:gd name="connsiteY16" fmla="*/ 320593 h 323850"/>
                <a:gd name="connsiteX17" fmla="*/ 216059 w 476250"/>
                <a:gd name="connsiteY17" fmla="*/ 241536 h 323850"/>
                <a:gd name="connsiteX18" fmla="*/ 127477 w 476250"/>
                <a:gd name="connsiteY18" fmla="*/ 317736 h 323850"/>
                <a:gd name="connsiteX19" fmla="*/ 54134 w 476250"/>
                <a:gd name="connsiteY19" fmla="*/ 298686 h 323850"/>
                <a:gd name="connsiteX20" fmla="*/ 244634 w 476250"/>
                <a:gd name="connsiteY20" fmla="*/ 154858 h 323850"/>
                <a:gd name="connsiteX21" fmla="*/ 292259 w 476250"/>
                <a:gd name="connsiteY21" fmla="*/ 74848 h 323850"/>
                <a:gd name="connsiteX22" fmla="*/ 115094 w 476250"/>
                <a:gd name="connsiteY22" fmla="*/ 263443 h 323850"/>
                <a:gd name="connsiteX23" fmla="*/ 244634 w 476250"/>
                <a:gd name="connsiteY23" fmla="*/ 154858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6250" h="323850">
                  <a:moveTo>
                    <a:pt x="54134" y="298686"/>
                  </a:moveTo>
                  <a:cubicBezTo>
                    <a:pt x="36989" y="289161"/>
                    <a:pt x="27464" y="278683"/>
                    <a:pt x="16986" y="261538"/>
                  </a:cubicBezTo>
                  <a:cubicBezTo>
                    <a:pt x="-2064" y="229153"/>
                    <a:pt x="4604" y="180576"/>
                    <a:pt x="54134" y="121521"/>
                  </a:cubicBezTo>
                  <a:cubicBezTo>
                    <a:pt x="95091" y="71991"/>
                    <a:pt x="153194" y="31033"/>
                    <a:pt x="211296" y="12936"/>
                  </a:cubicBezTo>
                  <a:cubicBezTo>
                    <a:pt x="229394" y="7221"/>
                    <a:pt x="244634" y="5316"/>
                    <a:pt x="263684" y="9126"/>
                  </a:cubicBezTo>
                  <a:cubicBezTo>
                    <a:pt x="283686" y="13888"/>
                    <a:pt x="305594" y="31033"/>
                    <a:pt x="318929" y="49131"/>
                  </a:cubicBezTo>
                  <a:cubicBezTo>
                    <a:pt x="325596" y="47226"/>
                    <a:pt x="335121" y="47226"/>
                    <a:pt x="343694" y="52941"/>
                  </a:cubicBezTo>
                  <a:cubicBezTo>
                    <a:pt x="360839" y="62466"/>
                    <a:pt x="389414" y="86278"/>
                    <a:pt x="399891" y="100566"/>
                  </a:cubicBezTo>
                  <a:cubicBezTo>
                    <a:pt x="402749" y="104376"/>
                    <a:pt x="402749" y="112948"/>
                    <a:pt x="396082" y="119616"/>
                  </a:cubicBezTo>
                  <a:cubicBezTo>
                    <a:pt x="362744" y="158668"/>
                    <a:pt x="337027" y="209151"/>
                    <a:pt x="323691" y="257728"/>
                  </a:cubicBezTo>
                  <a:cubicBezTo>
                    <a:pt x="361791" y="251061"/>
                    <a:pt x="400844" y="224391"/>
                    <a:pt x="457994" y="149143"/>
                  </a:cubicBezTo>
                  <a:lnTo>
                    <a:pt x="460852" y="145333"/>
                  </a:lnTo>
                  <a:cubicBezTo>
                    <a:pt x="466566" y="137713"/>
                    <a:pt x="468471" y="136761"/>
                    <a:pt x="471329" y="139618"/>
                  </a:cubicBezTo>
                  <a:lnTo>
                    <a:pt x="474186" y="142476"/>
                  </a:lnTo>
                  <a:cubicBezTo>
                    <a:pt x="479902" y="148191"/>
                    <a:pt x="478949" y="152953"/>
                    <a:pt x="476091" y="158668"/>
                  </a:cubicBezTo>
                  <a:lnTo>
                    <a:pt x="473234" y="162478"/>
                  </a:lnTo>
                  <a:cubicBezTo>
                    <a:pt x="442754" y="212961"/>
                    <a:pt x="348457" y="320593"/>
                    <a:pt x="260827" y="320593"/>
                  </a:cubicBezTo>
                  <a:cubicBezTo>
                    <a:pt x="222727" y="320593"/>
                    <a:pt x="208439" y="289161"/>
                    <a:pt x="216059" y="241536"/>
                  </a:cubicBezTo>
                  <a:cubicBezTo>
                    <a:pt x="181769" y="281541"/>
                    <a:pt x="151289" y="307258"/>
                    <a:pt x="127477" y="317736"/>
                  </a:cubicBezTo>
                  <a:cubicBezTo>
                    <a:pt x="105569" y="328213"/>
                    <a:pt x="87471" y="327261"/>
                    <a:pt x="54134" y="298686"/>
                  </a:cubicBezTo>
                  <a:close/>
                  <a:moveTo>
                    <a:pt x="244634" y="154858"/>
                  </a:moveTo>
                  <a:cubicBezTo>
                    <a:pt x="259874" y="126283"/>
                    <a:pt x="277971" y="96756"/>
                    <a:pt x="292259" y="74848"/>
                  </a:cubicBezTo>
                  <a:cubicBezTo>
                    <a:pt x="197961" y="105328"/>
                    <a:pt x="113189" y="199626"/>
                    <a:pt x="115094" y="263443"/>
                  </a:cubicBezTo>
                  <a:cubicBezTo>
                    <a:pt x="158909" y="245346"/>
                    <a:pt x="204629" y="208198"/>
                    <a:pt x="244634" y="154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B778976-12C2-4924-ABA4-DD8210AFAA17}"/>
                </a:ext>
              </a:extLst>
            </p:cNvPr>
            <p:cNvSpPr/>
            <p:nvPr/>
          </p:nvSpPr>
          <p:spPr>
            <a:xfrm>
              <a:off x="9900557" y="4054932"/>
              <a:ext cx="638175" cy="581025"/>
            </a:xfrm>
            <a:custGeom>
              <a:avLst/>
              <a:gdLst>
                <a:gd name="connsiteX0" fmla="*/ 20312 w 638175"/>
                <a:gd name="connsiteY0" fmla="*/ 541496 h 581025"/>
                <a:gd name="connsiteX1" fmla="*/ 46030 w 638175"/>
                <a:gd name="connsiteY1" fmla="*/ 420529 h 581025"/>
                <a:gd name="connsiteX2" fmla="*/ 314635 w 638175"/>
                <a:gd name="connsiteY2" fmla="*/ 320516 h 581025"/>
                <a:gd name="connsiteX3" fmla="*/ 379405 w 638175"/>
                <a:gd name="connsiteY3" fmla="*/ 219551 h 581025"/>
                <a:gd name="connsiteX4" fmla="*/ 303205 w 638175"/>
                <a:gd name="connsiteY4" fmla="*/ 288131 h 581025"/>
                <a:gd name="connsiteX5" fmla="*/ 251770 w 638175"/>
                <a:gd name="connsiteY5" fmla="*/ 308134 h 581025"/>
                <a:gd name="connsiteX6" fmla="*/ 198430 w 638175"/>
                <a:gd name="connsiteY6" fmla="*/ 280511 h 581025"/>
                <a:gd name="connsiteX7" fmla="*/ 237483 w 638175"/>
                <a:gd name="connsiteY7" fmla="*/ 153829 h 581025"/>
                <a:gd name="connsiteX8" fmla="*/ 302252 w 638175"/>
                <a:gd name="connsiteY8" fmla="*/ 19526 h 581025"/>
                <a:gd name="connsiteX9" fmla="*/ 314635 w 638175"/>
                <a:gd name="connsiteY9" fmla="*/ 7144 h 581025"/>
                <a:gd name="connsiteX10" fmla="*/ 351783 w 638175"/>
                <a:gd name="connsiteY10" fmla="*/ 15716 h 581025"/>
                <a:gd name="connsiteX11" fmla="*/ 372737 w 638175"/>
                <a:gd name="connsiteY11" fmla="*/ 111919 h 581025"/>
                <a:gd name="connsiteX12" fmla="*/ 324160 w 638175"/>
                <a:gd name="connsiteY12" fmla="*/ 218599 h 581025"/>
                <a:gd name="connsiteX13" fmla="*/ 472750 w 638175"/>
                <a:gd name="connsiteY13" fmla="*/ 64294 h 581025"/>
                <a:gd name="connsiteX14" fmla="*/ 506087 w 638175"/>
                <a:gd name="connsiteY14" fmla="*/ 30956 h 581025"/>
                <a:gd name="connsiteX15" fmla="*/ 542283 w 638175"/>
                <a:gd name="connsiteY15" fmla="*/ 42386 h 581025"/>
                <a:gd name="connsiteX16" fmla="*/ 568000 w 638175"/>
                <a:gd name="connsiteY16" fmla="*/ 92869 h 581025"/>
                <a:gd name="connsiteX17" fmla="*/ 457510 w 638175"/>
                <a:gd name="connsiteY17" fmla="*/ 279559 h 581025"/>
                <a:gd name="connsiteX18" fmla="*/ 617530 w 638175"/>
                <a:gd name="connsiteY18" fmla="*/ 154781 h 581025"/>
                <a:gd name="connsiteX19" fmla="*/ 620387 w 638175"/>
                <a:gd name="connsiteY19" fmla="*/ 150971 h 581025"/>
                <a:gd name="connsiteX20" fmla="*/ 630865 w 638175"/>
                <a:gd name="connsiteY20" fmla="*/ 145256 h 581025"/>
                <a:gd name="connsiteX21" fmla="*/ 634675 w 638175"/>
                <a:gd name="connsiteY21" fmla="*/ 148114 h 581025"/>
                <a:gd name="connsiteX22" fmla="*/ 635627 w 638175"/>
                <a:gd name="connsiteY22" fmla="*/ 165259 h 581025"/>
                <a:gd name="connsiteX23" fmla="*/ 632770 w 638175"/>
                <a:gd name="connsiteY23" fmla="*/ 169069 h 581025"/>
                <a:gd name="connsiteX24" fmla="*/ 423220 w 638175"/>
                <a:gd name="connsiteY24" fmla="*/ 333851 h 581025"/>
                <a:gd name="connsiteX25" fmla="*/ 98417 w 638175"/>
                <a:gd name="connsiteY25" fmla="*/ 582454 h 581025"/>
                <a:gd name="connsiteX26" fmla="*/ 20312 w 638175"/>
                <a:gd name="connsiteY26" fmla="*/ 541496 h 581025"/>
                <a:gd name="connsiteX27" fmla="*/ 66985 w 638175"/>
                <a:gd name="connsiteY27" fmla="*/ 516731 h 581025"/>
                <a:gd name="connsiteX28" fmla="*/ 275583 w 638175"/>
                <a:gd name="connsiteY28" fmla="*/ 371951 h 581025"/>
                <a:gd name="connsiteX29" fmla="*/ 103180 w 638175"/>
                <a:gd name="connsiteY29" fmla="*/ 453866 h 581025"/>
                <a:gd name="connsiteX30" fmla="*/ 66985 w 638175"/>
                <a:gd name="connsiteY30" fmla="*/ 516731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8175" h="581025">
                  <a:moveTo>
                    <a:pt x="20312" y="541496"/>
                  </a:moveTo>
                  <a:cubicBezTo>
                    <a:pt x="-642" y="511016"/>
                    <a:pt x="310" y="460534"/>
                    <a:pt x="46030" y="420529"/>
                  </a:cubicBezTo>
                  <a:cubicBezTo>
                    <a:pt x="101275" y="371951"/>
                    <a:pt x="199383" y="346234"/>
                    <a:pt x="314635" y="320516"/>
                  </a:cubicBezTo>
                  <a:cubicBezTo>
                    <a:pt x="335590" y="290989"/>
                    <a:pt x="356545" y="257651"/>
                    <a:pt x="379405" y="219551"/>
                  </a:cubicBezTo>
                  <a:cubicBezTo>
                    <a:pt x="344162" y="257651"/>
                    <a:pt x="314635" y="280511"/>
                    <a:pt x="303205" y="288131"/>
                  </a:cubicBezTo>
                  <a:cubicBezTo>
                    <a:pt x="279392" y="303371"/>
                    <a:pt x="262247" y="308134"/>
                    <a:pt x="251770" y="308134"/>
                  </a:cubicBezTo>
                  <a:cubicBezTo>
                    <a:pt x="235577" y="308134"/>
                    <a:pt x="218433" y="301466"/>
                    <a:pt x="198430" y="280511"/>
                  </a:cubicBezTo>
                  <a:cubicBezTo>
                    <a:pt x="180333" y="261461"/>
                    <a:pt x="187000" y="235744"/>
                    <a:pt x="237483" y="153829"/>
                  </a:cubicBezTo>
                  <a:cubicBezTo>
                    <a:pt x="277487" y="89059"/>
                    <a:pt x="297490" y="42386"/>
                    <a:pt x="302252" y="19526"/>
                  </a:cubicBezTo>
                  <a:cubicBezTo>
                    <a:pt x="304158" y="10001"/>
                    <a:pt x="307967" y="7144"/>
                    <a:pt x="314635" y="7144"/>
                  </a:cubicBezTo>
                  <a:cubicBezTo>
                    <a:pt x="325112" y="7144"/>
                    <a:pt x="337495" y="10001"/>
                    <a:pt x="351783" y="15716"/>
                  </a:cubicBezTo>
                  <a:cubicBezTo>
                    <a:pt x="387977" y="30956"/>
                    <a:pt x="397502" y="55721"/>
                    <a:pt x="372737" y="111919"/>
                  </a:cubicBezTo>
                  <a:cubicBezTo>
                    <a:pt x="358450" y="145256"/>
                    <a:pt x="337495" y="186214"/>
                    <a:pt x="324160" y="218599"/>
                  </a:cubicBezTo>
                  <a:cubicBezTo>
                    <a:pt x="362260" y="195739"/>
                    <a:pt x="408933" y="150971"/>
                    <a:pt x="472750" y="64294"/>
                  </a:cubicBezTo>
                  <a:cubicBezTo>
                    <a:pt x="492752" y="36671"/>
                    <a:pt x="497515" y="30956"/>
                    <a:pt x="506087" y="30956"/>
                  </a:cubicBezTo>
                  <a:cubicBezTo>
                    <a:pt x="514660" y="30956"/>
                    <a:pt x="526090" y="36671"/>
                    <a:pt x="542283" y="42386"/>
                  </a:cubicBezTo>
                  <a:cubicBezTo>
                    <a:pt x="570858" y="51911"/>
                    <a:pt x="581335" y="68104"/>
                    <a:pt x="568000" y="92869"/>
                  </a:cubicBezTo>
                  <a:cubicBezTo>
                    <a:pt x="543235" y="139541"/>
                    <a:pt x="503230" y="207169"/>
                    <a:pt x="457510" y="279559"/>
                  </a:cubicBezTo>
                  <a:cubicBezTo>
                    <a:pt x="523233" y="248126"/>
                    <a:pt x="582287" y="202406"/>
                    <a:pt x="617530" y="154781"/>
                  </a:cubicBezTo>
                  <a:lnTo>
                    <a:pt x="620387" y="150971"/>
                  </a:lnTo>
                  <a:cubicBezTo>
                    <a:pt x="625150" y="144304"/>
                    <a:pt x="628008" y="143351"/>
                    <a:pt x="630865" y="145256"/>
                  </a:cubicBezTo>
                  <a:lnTo>
                    <a:pt x="634675" y="148114"/>
                  </a:lnTo>
                  <a:cubicBezTo>
                    <a:pt x="640390" y="151924"/>
                    <a:pt x="638485" y="160496"/>
                    <a:pt x="635627" y="165259"/>
                  </a:cubicBezTo>
                  <a:lnTo>
                    <a:pt x="632770" y="169069"/>
                  </a:lnTo>
                  <a:cubicBezTo>
                    <a:pt x="578477" y="241459"/>
                    <a:pt x="523233" y="294799"/>
                    <a:pt x="423220" y="333851"/>
                  </a:cubicBezTo>
                  <a:cubicBezTo>
                    <a:pt x="312730" y="492919"/>
                    <a:pt x="197477" y="582454"/>
                    <a:pt x="98417" y="582454"/>
                  </a:cubicBezTo>
                  <a:cubicBezTo>
                    <a:pt x="63175" y="582454"/>
                    <a:pt x="35552" y="564356"/>
                    <a:pt x="20312" y="541496"/>
                  </a:cubicBezTo>
                  <a:close/>
                  <a:moveTo>
                    <a:pt x="66985" y="516731"/>
                  </a:moveTo>
                  <a:cubicBezTo>
                    <a:pt x="127945" y="517684"/>
                    <a:pt x="195572" y="473869"/>
                    <a:pt x="275583" y="371951"/>
                  </a:cubicBezTo>
                  <a:cubicBezTo>
                    <a:pt x="179380" y="400526"/>
                    <a:pt x="138422" y="424339"/>
                    <a:pt x="103180" y="453866"/>
                  </a:cubicBezTo>
                  <a:cubicBezTo>
                    <a:pt x="75558" y="475774"/>
                    <a:pt x="66985" y="497681"/>
                    <a:pt x="66985" y="51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7651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8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6667">
                                          <p:cBhvr additive="base">
                                            <p:cTn id="7" dur="1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6667">
                                          <p:cBhvr additive="base">
                                            <p:cTn id="8" dur="1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675" decel="100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75" decel="100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675" decel="100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7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75" decel="100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7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675" decel="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675" decel="100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75" decel="100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7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675" decel="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86667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6667">
                                          <p:cBhvr additive="base">
                                            <p:cTn id="59" dur="1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6667">
                                          <p:cBhvr additive="base">
                                            <p:cTn id="60" dur="1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8243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6.25E-7 2.22222E-6 L -0.19622 -0.57431 " pathEditMode="relative" rAng="0" ptsTypes="AA">
                                          <p:cBhvr>
                                            <p:cTn id="64" dur="12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18" y="-287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xit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2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9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6" dur="7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9" presetClass="exit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8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91667E-6 -1.11111E-6 L -0.06914 -0.62755 " pathEditMode="relative" rAng="0" ptsTypes="AA">
                                          <p:cBhvr>
                                            <p:cTn id="81" dur="1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64" y="-313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xit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9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9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93" dur="7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9" presetClass="exit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42" presetClass="path" presetSubtype="0" accel="5000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4.16667E-6 -3.7037E-7 L 0.05573 -0.61296 " pathEditMode="relative" rAng="0" ptsTypes="AA">
                                          <p:cBhvr>
                                            <p:cTn id="98" dur="12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86" y="-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xit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06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9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0" dur="75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9" presetClass="exit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2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42" presetClass="path" presetSubtype="0" accel="50000" de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-2.08333E-6 -4.81481E-6 L 0.20143 -0.5243 " pathEditMode="relative" rAng="0" ptsTypes="AA">
                                          <p:cBhvr>
                                            <p:cTn id="115" dur="12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65" y="-26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10" presetClass="exit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22" presetClass="exit" presetSubtype="4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23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9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27" dur="75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9" presetClass="exit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9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42" presetClass="path" presetSubtype="0" accel="50000" de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6.25E-7 2.22222E-6 L -0.19622 -0.57431 " pathEditMode="relative" rAng="0" ptsTypes="AA">
                                          <p:cBhvr>
                                            <p:cTn id="132" dur="125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18" y="-287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3" presetID="10" presetClass="exit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2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22" presetClass="exit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40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2" presetID="9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44" dur="75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9" presetClass="exit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46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8" presetID="42" presetClass="path" presetSubtype="0" accel="5000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2.29167E-6 -3.7037E-7 L 0.16042 -0.57824 " pathEditMode="relative" rAng="0" ptsTypes="AA">
                                          <p:cBhvr>
                                            <p:cTn id="149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021" y="-289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0" presetID="10" presetClass="exit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3" presetID="2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5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22" presetClass="exit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5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9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1" dur="75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2" presetID="9" presetClass="exit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63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accel="50000" de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.00091 -0.01135 L -0.06914 -0.46899 " pathEditMode="relative" rAng="0" ptsTypes="AA">
                                          <p:cBhvr>
                                            <p:cTn id="166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03" y="-22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10" presetClass="exit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8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2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22" presetClass="exit" presetSubtype="4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74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6" presetID="9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78" dur="7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9" presetID="9" presetClass="exit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80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2" presetID="42" presetClass="path" presetSubtype="0" accel="50000" decel="5000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Motion origin="layout" path="M -0.01588 -0.01945 L -0.24257 -0.72269 " pathEditMode="relative" rAng="0" ptsTypes="AA">
                                          <p:cBhvr>
                                            <p:cTn id="183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341" y="-35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4" presetID="10" presetClass="exit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5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22" presetClass="entr" presetSubtype="4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9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0" presetID="22" presetClass="exit" presetSubtype="4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91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9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95" dur="7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9" presetClass="exit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97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9" presetID="42" presetClass="path" presetSubtype="0" accel="50000" decel="50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1.04167E-6 -3.7037E-7 L 0.07552 -0.49862 " pathEditMode="relative" rAng="0" ptsTypes="AA">
                                          <p:cBhvr>
                                            <p:cTn id="200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89" y="-249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1" presetID="10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2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4" presetID="22" presetClass="entr" presetSubtype="4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6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7" presetID="22" presetClass="exit" presetSubtype="4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08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0" presetID="9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2" dur="75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3" presetID="9" presetClass="exit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14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22" presetClass="entr" presetSubtype="4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8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9" presetID="42" presetClass="path" presetSubtype="0" accel="50000" decel="5000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Motion origin="layout" path="M -3.75E-6 3.7037E-6 L 0.00013 -0.51505 " pathEditMode="relative" rAng="0" ptsTypes="AA">
                                          <p:cBhvr>
                                            <p:cTn id="220" dur="1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57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1" presetID="10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2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4" presetID="22" presetClass="entr" presetSubtype="4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6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7" presetID="22" presetClass="exit" presetSubtype="4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28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9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32" dur="75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3" presetID="42" presetClass="path" presetSubtype="0" accel="50000" decel="5000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Motion origin="layout" path="M -1.875E-6 0 L 0.11511 -0.65602 " pathEditMode="relative" rAng="0" ptsTypes="AA">
                                          <p:cBhvr>
                                            <p:cTn id="234" dur="125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55" y="-328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5" presetID="10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6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8" presetID="22" presetClass="entr" presetSubtype="4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0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1" presetID="22" presetClass="exit" presetSubtype="4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42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4" presetID="9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6" dur="75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7" presetID="42" presetClass="path" presetSubtype="0" accel="50000" decel="5000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Motion origin="layout" path="M -2.5E-6 -2.96296E-6 L -0.11002 -0.61736 " pathEditMode="relative" rAng="0" ptsTypes="AA">
                                          <p:cBhvr>
                                            <p:cTn id="2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508" y="-308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9" presetID="10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0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2" presetID="22" presetClass="entr" presetSubtype="4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4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5" presetID="22" presetClass="exit" presetSubtype="4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56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8" presetID="9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2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60" dur="75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1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62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4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65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7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68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7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48" grpId="0" animBg="1"/>
          <p:bldP spid="1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675" decel="100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75" decel="100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675" decel="100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7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75" decel="100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7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675" decel="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675" decel="100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75" decel="100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7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675" decel="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8243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6.25E-7 2.22222E-6 L -0.19622 -0.57431 " pathEditMode="relative" rAng="0" ptsTypes="AA">
                                          <p:cBhvr>
                                            <p:cTn id="64" dur="12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18" y="-287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xit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2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9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6" dur="7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9" presetClass="exit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8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91667E-6 -1.11111E-6 L -0.06914 -0.62755 " pathEditMode="relative" rAng="0" ptsTypes="AA">
                                          <p:cBhvr>
                                            <p:cTn id="81" dur="1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64" y="-313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xit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9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9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93" dur="7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9" presetClass="exit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42" presetClass="path" presetSubtype="0" accel="5000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4.16667E-6 -3.7037E-7 L 0.05573 -0.61296 " pathEditMode="relative" rAng="0" ptsTypes="AA">
                                          <p:cBhvr>
                                            <p:cTn id="98" dur="12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86" y="-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xit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06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9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0" dur="75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9" presetClass="exit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2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42" presetClass="path" presetSubtype="0" accel="50000" de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-2.08333E-6 -4.81481E-6 L 0.20143 -0.5243 " pathEditMode="relative" rAng="0" ptsTypes="AA">
                                          <p:cBhvr>
                                            <p:cTn id="115" dur="12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65" y="-26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10" presetClass="exit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22" presetClass="exit" presetSubtype="4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23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9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27" dur="75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9" presetClass="exit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9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42" presetClass="path" presetSubtype="0" accel="50000" de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6.25E-7 2.22222E-6 L -0.19622 -0.57431 " pathEditMode="relative" rAng="0" ptsTypes="AA">
                                          <p:cBhvr>
                                            <p:cTn id="132" dur="125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18" y="-287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3" presetID="10" presetClass="exit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2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22" presetClass="exit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40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2" presetID="9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44" dur="75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9" presetClass="exit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46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8" presetID="42" presetClass="path" presetSubtype="0" accel="5000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2.29167E-6 -3.7037E-7 L 0.16042 -0.57824 " pathEditMode="relative" rAng="0" ptsTypes="AA">
                                          <p:cBhvr>
                                            <p:cTn id="149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021" y="-289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0" presetID="10" presetClass="exit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3" presetID="2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5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22" presetClass="exit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5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9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1" dur="75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2" presetID="9" presetClass="exit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63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accel="50000" de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.00091 -0.01135 L -0.06914 -0.46899 " pathEditMode="relative" rAng="0" ptsTypes="AA">
                                          <p:cBhvr>
                                            <p:cTn id="166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03" y="-22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10" presetClass="exit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8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2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22" presetClass="exit" presetSubtype="4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74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6" presetID="9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78" dur="7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9" presetID="9" presetClass="exit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80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2" presetID="42" presetClass="path" presetSubtype="0" accel="50000" decel="5000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Motion origin="layout" path="M -0.01588 -0.01945 L -0.24257 -0.72269 " pathEditMode="relative" rAng="0" ptsTypes="AA">
                                          <p:cBhvr>
                                            <p:cTn id="183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341" y="-35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4" presetID="10" presetClass="exit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5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22" presetClass="entr" presetSubtype="4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9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0" presetID="22" presetClass="exit" presetSubtype="4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91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9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95" dur="7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9" presetClass="exit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97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9" presetID="42" presetClass="path" presetSubtype="0" accel="50000" decel="50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1.04167E-6 -3.7037E-7 L 0.07552 -0.49862 " pathEditMode="relative" rAng="0" ptsTypes="AA">
                                          <p:cBhvr>
                                            <p:cTn id="200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89" y="-249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1" presetID="10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2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4" presetID="22" presetClass="entr" presetSubtype="4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6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7" presetID="22" presetClass="exit" presetSubtype="4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08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0" presetID="9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2" dur="75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3" presetID="9" presetClass="exit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14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22" presetClass="entr" presetSubtype="4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8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9" presetID="42" presetClass="path" presetSubtype="0" accel="50000" decel="5000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Motion origin="layout" path="M -3.75E-6 3.7037E-6 L 0.00013 -0.51505 " pathEditMode="relative" rAng="0" ptsTypes="AA">
                                          <p:cBhvr>
                                            <p:cTn id="220" dur="1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57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1" presetID="10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2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4" presetID="22" presetClass="entr" presetSubtype="4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6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7" presetID="22" presetClass="exit" presetSubtype="4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28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9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32" dur="75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3" presetID="42" presetClass="path" presetSubtype="0" accel="50000" decel="5000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Motion origin="layout" path="M -1.875E-6 0 L 0.11511 -0.65602 " pathEditMode="relative" rAng="0" ptsTypes="AA">
                                          <p:cBhvr>
                                            <p:cTn id="234" dur="125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55" y="-328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5" presetID="10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6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8" presetID="22" presetClass="entr" presetSubtype="4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0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1" presetID="22" presetClass="exit" presetSubtype="4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42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4" presetID="9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6" dur="75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7" presetID="42" presetClass="path" presetSubtype="0" accel="50000" decel="5000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Motion origin="layout" path="M -2.5E-6 -2.96296E-6 L -0.11002 -0.61736 " pathEditMode="relative" rAng="0" ptsTypes="AA">
                                          <p:cBhvr>
                                            <p:cTn id="2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508" y="-308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9" presetID="10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0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2" presetID="22" presetClass="entr" presetSubtype="4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4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5" presetID="22" presetClass="exit" presetSubtype="4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56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8" presetID="9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2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60" dur="75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1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62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4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65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7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68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7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48" grpId="0" animBg="1"/>
          <p:bldP spid="159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4th of July">
  <a:themeElements>
    <a:clrScheme name="TLC Master Templ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595959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sz="1400" dirty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ctr">
        <a:noAutofit/>
      </a:bodyPr>
      <a:lstStyle>
        <a:defPPr algn="ctr">
          <a:lnSpc>
            <a:spcPct val="90000"/>
          </a:lnSpc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4thofJuly_v2.pptx" id="{DC38A74F-CA92-49FB-BBF0-1FBCCA839D4C}" vid="{321898FF-CB70-44C6-B31E-05BA955F24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LC Maste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1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Tw Cen MT</vt:lpstr>
      <vt:lpstr>4th of July</vt:lpstr>
      <vt:lpstr>PowerPoint Presentation</vt:lpstr>
    </vt:vector>
  </TitlesOfParts>
  <Manager/>
  <Company>TLC Creative Services, Inc.</Company>
  <LinksUpToDate>false</LinksUpToDate>
  <SharedDoc>false</SharedDoc>
  <HyperlinkBase>www.tlccreative.com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of July Animation</dc:title>
  <dc:subject>2018 4th of July Animation</dc:subject>
  <dc:creator/>
  <dc:description/>
  <cp:lastModifiedBy>Troy Chollar</cp:lastModifiedBy>
  <cp:revision>38</cp:revision>
  <dcterms:created xsi:type="dcterms:W3CDTF">2017-06-20T16:38:27Z</dcterms:created>
  <dcterms:modified xsi:type="dcterms:W3CDTF">2018-05-22T19:09:08Z</dcterms:modified>
</cp:coreProperties>
</file>