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6" r:id="rId2"/>
    <p:sldId id="260" r:id="rId3"/>
    <p:sldId id="265" r:id="rId4"/>
    <p:sldId id="261" r:id="rId5"/>
  </p:sldIdLst>
  <p:sldSz cx="12192000" cy="6858000"/>
  <p:notesSz cx="7010400" cy="9296400"/>
  <p:custDataLst>
    <p:tags r:id="rId8"/>
  </p:custDataLst>
  <p:defaultTextStyle>
    <a:defPPr>
      <a:defRPr lang="en-US"/>
    </a:defPPr>
    <a:lvl1pPr marL="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FE7"/>
    <a:srgbClr val="000033"/>
    <a:srgbClr val="15312F"/>
    <a:srgbClr val="0A1716"/>
    <a:srgbClr val="0F8995"/>
    <a:srgbClr val="081615"/>
    <a:srgbClr val="346323"/>
    <a:srgbClr val="1D6926"/>
    <a:srgbClr val="C0FB05"/>
    <a:srgbClr val="268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78" autoAdjust="0"/>
  </p:normalViewPr>
  <p:slideViewPr>
    <p:cSldViewPr snapToGrid="0">
      <p:cViewPr varScale="1">
        <p:scale>
          <a:sx n="105" d="100"/>
          <a:sy n="105" d="100"/>
        </p:scale>
        <p:origin x="75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6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58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373888" y="197549"/>
            <a:ext cx="6332728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5754371" y="8739584"/>
            <a:ext cx="1045718" cy="3925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022350" y="8738615"/>
            <a:ext cx="4615181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62203" y="8738615"/>
            <a:ext cx="518966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54194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20293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87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3888" y="197549"/>
            <a:ext cx="6027971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54371" y="8739584"/>
            <a:ext cx="1045718" cy="3925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6913"/>
            <a:ext cx="3959225" cy="2227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3888" y="2998089"/>
            <a:ext cx="6426200" cy="560108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22350" y="8738615"/>
            <a:ext cx="4615181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203" y="8738615"/>
            <a:ext cx="518966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4194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0293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6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72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9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3588" y="2130426"/>
            <a:ext cx="8341413" cy="1470025"/>
          </a:xfrm>
        </p:spPr>
        <p:txBody>
          <a:bodyPr rIns="0" anchor="b"/>
          <a:lstStyle>
            <a:lvl1pPr algn="ctr">
              <a:defRPr sz="4400">
                <a:latin typeface="+mj-lt"/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3588" y="3729317"/>
            <a:ext cx="8341413" cy="1604187"/>
          </a:xfrm>
        </p:spPr>
        <p:txBody>
          <a:bodyPr rIns="0" bIns="0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812B-1F27-4198-819F-70B1BAF6FFE2}" type="datetime1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8277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5042" y="5226855"/>
            <a:ext cx="11101916" cy="981219"/>
          </a:xfrm>
        </p:spPr>
        <p:txBody>
          <a:bodyPr rIns="91440" bIns="91440" anchor="t"/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609585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CD09-A704-4328-A0C3-D3425EEF2ABB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45592" y="3872059"/>
            <a:ext cx="11100816" cy="1197864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292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hem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ABB75-6592-47D5-A2D9-5C3C1206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98C0-B9CB-40A3-B4EA-83274AB73317}" type="datetime1">
              <a:rPr lang="en-US" smtClean="0"/>
              <a:t>10/29/2019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7D8F7-8FDC-414C-B3D5-EC41FD338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589DC-4E7A-4F0E-9E9D-53F69B36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484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7B28A-FC7C-44E2-B2F1-D792F43D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60FBB-08E9-4C1C-93F8-9A9BDA323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ADA4D3-81D6-4EC8-AA67-168BA773B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2630-77AA-4413-B503-B343DC5C1EE4}" type="datetime1">
              <a:rPr lang="en-US" smtClean="0"/>
              <a:t>10/29/2019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D3B31-A713-46B3-8C2C-B79AC906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44A8FE-D064-4BE5-B6DA-D0DA1DB4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059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750" y="201653"/>
            <a:ext cx="11874500" cy="88568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6A44E51-D2F4-4EE5-BBEC-A551E15D5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4D0F-E5E8-4C83-9EAC-9D7D0C7C57BC}" type="datetime1">
              <a:rPr lang="en-US" smtClean="0"/>
              <a:t>10/29/2019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140D34-6E86-4DAF-BFFC-F9DB9F5E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AB6CC3-D0F5-4C57-BC5A-A245961E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397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8750" y="1714500"/>
            <a:ext cx="5806440" cy="4824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 dirty="0"/>
              <a:t>Add left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63307" y="1714500"/>
            <a:ext cx="5869943" cy="4824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 dirty="0"/>
              <a:t>Add right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83433-FD69-4BDE-ABBB-065E09AAE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201653"/>
            <a:ext cx="11874500" cy="8856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9A07B4F-9C93-48BB-93C2-8166BEB76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41B4-D800-4058-9ACF-9398434C207C}" type="datetime1">
              <a:rPr lang="en-US" smtClean="0"/>
              <a:t>10/29/2019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3E0C32F-EADB-4271-BE04-6CC54E2D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7EE7DBD-41B2-4DD5-AACA-11181DAD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9095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63305" y="2009869"/>
            <a:ext cx="5869945" cy="45287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dirty="0"/>
              <a:t>Add bullet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3307" y="1543588"/>
            <a:ext cx="5869943" cy="375748"/>
          </a:xfrm>
        </p:spPr>
        <p:txBody>
          <a:bodyPr rIns="91440" bIns="0" anchor="b"/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17" b="1"/>
            </a:lvl3pPr>
            <a:lvl4pPr marL="1828754" indent="0">
              <a:buNone/>
              <a:defRPr sz="2167" b="1"/>
            </a:lvl4pPr>
            <a:lvl5pPr marL="2438339" indent="0">
              <a:buNone/>
              <a:defRPr sz="2167" b="1"/>
            </a:lvl5pPr>
            <a:lvl6pPr marL="3047924" indent="0">
              <a:buNone/>
              <a:defRPr sz="2167" b="1"/>
            </a:lvl6pPr>
            <a:lvl7pPr marL="3657509" indent="0">
              <a:buNone/>
              <a:defRPr sz="2167" b="1"/>
            </a:lvl7pPr>
            <a:lvl8pPr marL="4267093" indent="0">
              <a:buNone/>
              <a:defRPr sz="2167" b="1"/>
            </a:lvl8pPr>
            <a:lvl9pPr marL="4876678" indent="0">
              <a:buNone/>
              <a:defRPr sz="2167" b="1"/>
            </a:lvl9pPr>
          </a:lstStyle>
          <a:p>
            <a:pPr lvl="0"/>
            <a:r>
              <a:rPr lang="en-US" dirty="0"/>
              <a:t>Add column 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8750" y="2009869"/>
            <a:ext cx="5806440" cy="45287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dirty="0"/>
              <a:t>Add bullet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750" y="1543588"/>
            <a:ext cx="5806442" cy="375748"/>
          </a:xfrm>
        </p:spPr>
        <p:txBody>
          <a:bodyPr rIns="91440" bIns="0" anchor="b"/>
          <a:lstStyle>
            <a:lvl1pPr marL="0" indent="0" algn="ctr">
              <a:spcBef>
                <a:spcPts val="0"/>
              </a:spcBef>
              <a:buNone/>
              <a:defRPr sz="2800" b="1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17" b="1"/>
            </a:lvl3pPr>
            <a:lvl4pPr marL="1828754" indent="0">
              <a:buNone/>
              <a:defRPr sz="2167" b="1"/>
            </a:lvl4pPr>
            <a:lvl5pPr marL="2438339" indent="0">
              <a:buNone/>
              <a:defRPr sz="2167" b="1"/>
            </a:lvl5pPr>
            <a:lvl6pPr marL="3047924" indent="0">
              <a:buNone/>
              <a:defRPr sz="2167" b="1"/>
            </a:lvl6pPr>
            <a:lvl7pPr marL="3657509" indent="0">
              <a:buNone/>
              <a:defRPr sz="2167" b="1"/>
            </a:lvl7pPr>
            <a:lvl8pPr marL="4267093" indent="0">
              <a:buNone/>
              <a:defRPr sz="2167" b="1"/>
            </a:lvl8pPr>
            <a:lvl9pPr marL="4876678" indent="0">
              <a:buNone/>
              <a:defRPr sz="2167" b="1"/>
            </a:lvl9pPr>
          </a:lstStyle>
          <a:p>
            <a:pPr lvl="0"/>
            <a:r>
              <a:rPr lang="en-US" dirty="0"/>
              <a:t>Add column title here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F0BA21-FAFD-4FE1-80A9-775AE0924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201653"/>
            <a:ext cx="11874500" cy="8856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1296F9F-D0AC-424E-A7C2-ABD61DF8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B3BC-D895-47C5-9CA5-2C83FB3B8875}" type="datetime1">
              <a:rPr lang="en-US" smtClean="0"/>
              <a:t>10/29/2019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90E9DA6C-ABE7-43B9-88BD-8596FF16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8EA4FC-0507-469F-AD45-3C1793CC2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39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97290" y="1714500"/>
            <a:ext cx="7140935" cy="4824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8750" y="1714500"/>
            <a:ext cx="4612426" cy="4824076"/>
          </a:xfrm>
        </p:spPr>
        <p:txBody>
          <a:bodyPr/>
          <a:lstStyle>
            <a:lvl1pPr marL="0" indent="0">
              <a:buNone/>
              <a:defRPr sz="2000"/>
            </a:lvl1pPr>
            <a:lvl2pPr marL="609585" indent="0">
              <a:buNone/>
              <a:defRPr sz="1584"/>
            </a:lvl2pPr>
            <a:lvl3pPr marL="1219170" indent="0">
              <a:buNone/>
              <a:defRPr sz="1333"/>
            </a:lvl3pPr>
            <a:lvl4pPr marL="1828754" indent="0">
              <a:buNone/>
              <a:defRPr sz="1167"/>
            </a:lvl4pPr>
            <a:lvl5pPr marL="2438339" indent="0">
              <a:buNone/>
              <a:defRPr sz="1167"/>
            </a:lvl5pPr>
            <a:lvl6pPr marL="3047924" indent="0">
              <a:buNone/>
              <a:defRPr sz="1167"/>
            </a:lvl6pPr>
            <a:lvl7pPr marL="3657509" indent="0">
              <a:buNone/>
              <a:defRPr sz="1167"/>
            </a:lvl7pPr>
            <a:lvl8pPr marL="4267093" indent="0">
              <a:buNone/>
              <a:defRPr sz="1167"/>
            </a:lvl8pPr>
            <a:lvl9pPr marL="4876678" indent="0">
              <a:buNone/>
              <a:defRPr sz="1167"/>
            </a:lvl9pPr>
          </a:lstStyle>
          <a:p>
            <a:pPr lvl="0"/>
            <a:r>
              <a:rPr lang="en-US" dirty="0"/>
              <a:t>Add sub-title text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DB280A8-7507-4DA3-BBFE-684F70D3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201653"/>
            <a:ext cx="11874500" cy="8856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C8F43E6-81A3-4740-AC80-B3076790D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A0-6CB4-44A0-B308-4D1B24E3A895}" type="datetime1">
              <a:rPr lang="en-US" smtClean="0"/>
              <a:t>10/29/2019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C23B5AE-BBDE-492B-B5CC-A1BC0CDD8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C3A2CD3-0807-4F3D-A138-541FFED2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492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203046" y="1714499"/>
            <a:ext cx="3830204" cy="4824077"/>
          </a:xfrm>
        </p:spPr>
        <p:txBody>
          <a:bodyPr/>
          <a:lstStyle>
            <a:lvl1pPr marL="0" indent="0">
              <a:buNone/>
              <a:defRPr sz="2800"/>
            </a:lvl1pPr>
            <a:lvl2pPr marL="609585" indent="0">
              <a:buNone/>
              <a:defRPr sz="1584"/>
            </a:lvl2pPr>
            <a:lvl3pPr marL="1219170" indent="0">
              <a:buNone/>
              <a:defRPr sz="1333"/>
            </a:lvl3pPr>
            <a:lvl4pPr marL="1828754" indent="0">
              <a:buNone/>
              <a:defRPr sz="1167"/>
            </a:lvl4pPr>
            <a:lvl5pPr marL="2438339" indent="0">
              <a:buNone/>
              <a:defRPr sz="1167"/>
            </a:lvl5pPr>
            <a:lvl6pPr marL="3047924" indent="0">
              <a:buNone/>
              <a:defRPr sz="1167"/>
            </a:lvl6pPr>
            <a:lvl7pPr marL="3657509" indent="0">
              <a:buNone/>
              <a:defRPr sz="1167"/>
            </a:lvl7pPr>
            <a:lvl8pPr marL="4267093" indent="0">
              <a:buNone/>
              <a:defRPr sz="1167"/>
            </a:lvl8pPr>
            <a:lvl9pPr marL="4876678" indent="0">
              <a:buNone/>
              <a:defRPr sz="1167"/>
            </a:lvl9pPr>
          </a:lstStyle>
          <a:p>
            <a:pPr lvl="0"/>
            <a:r>
              <a:rPr lang="en-US" dirty="0"/>
              <a:t>Add description text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8750" y="1714499"/>
            <a:ext cx="7975021" cy="4824077"/>
          </a:xfrm>
        </p:spPr>
        <p:txBody>
          <a:bodyPr/>
          <a:lstStyle>
            <a:lvl1pPr marL="0" indent="0">
              <a:buNone/>
              <a:defRPr sz="2800"/>
            </a:lvl1pPr>
            <a:lvl2pPr marL="609585" indent="0">
              <a:buNone/>
              <a:defRPr sz="3751"/>
            </a:lvl2pPr>
            <a:lvl3pPr marL="1219170" indent="0">
              <a:buNone/>
              <a:defRPr sz="31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36907ED-EE63-4D0F-9C10-601C0136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201653"/>
            <a:ext cx="11874500" cy="8856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E0B0D2E-A77F-4FCE-9162-2A587F86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649D-9C0E-439E-9763-0252A55087EB}" type="datetime1">
              <a:rPr lang="en-US" smtClean="0"/>
              <a:t>10/29/2019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8120720-03D0-4A4C-9598-C649D028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59B3001-E916-40E6-86FE-9291C954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480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sv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svg"/><Relationship Id="rId10" Type="http://schemas.openxmlformats.org/officeDocument/2006/relationships/theme" Target="../theme/theme1.xml"/><Relationship Id="rId19" Type="http://schemas.openxmlformats.org/officeDocument/2006/relationships/image" Target="../media/image9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B680C35-677A-4E83-9C5F-1629BE12078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80027" y="276139"/>
            <a:ext cx="1506520" cy="1506520"/>
          </a:xfrm>
          <a:prstGeom prst="rect">
            <a:avLst/>
          </a:prstGeom>
          <a:effectLst>
            <a:glow rad="114300">
              <a:srgbClr val="FCFFE7">
                <a:alpha val="37000"/>
              </a:srgbClr>
            </a:glow>
          </a:effec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9383968-A1D9-4179-9685-0C1A46B0075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 bwMode="ltGray">
          <a:xfrm>
            <a:off x="0" y="1029399"/>
            <a:ext cx="6743307" cy="37777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37F344-5E14-4397-AB5F-1F7762DEC92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 bwMode="ltGray">
          <a:xfrm>
            <a:off x="5448693" y="1029399"/>
            <a:ext cx="6743307" cy="37777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50B252D-ED18-4035-98BE-456F6D0DB92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 bwMode="ltGray">
          <a:xfrm>
            <a:off x="0" y="1329179"/>
            <a:ext cx="12192000" cy="552882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6880A54-F6BB-433B-90C2-FEBB34D4A8BB}"/>
              </a:ext>
            </a:extLst>
          </p:cNvPr>
          <p:cNvGrpSpPr/>
          <p:nvPr userDrawn="1"/>
        </p:nvGrpSpPr>
        <p:grpSpPr bwMode="ltGray">
          <a:xfrm>
            <a:off x="9283684" y="563378"/>
            <a:ext cx="2754541" cy="1047912"/>
            <a:chOff x="7058697" y="922215"/>
            <a:chExt cx="2754541" cy="1047912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0DFD900E-3D82-462A-898C-75BA58D55F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 bwMode="ltGray">
            <a:xfrm>
              <a:off x="7058697" y="931983"/>
              <a:ext cx="2754541" cy="103814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768450F-3352-4E28-9C59-C4AB576B3A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 bwMode="ltGray">
            <a:xfrm>
              <a:off x="8413073" y="922215"/>
              <a:ext cx="1400165" cy="929797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58750" y="201653"/>
            <a:ext cx="11874500" cy="885681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158750" y="1706955"/>
            <a:ext cx="11874281" cy="483318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58750" y="6608612"/>
            <a:ext cx="1011833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l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fld id="{EABB41E5-FBF0-416F-9758-1A3F2C48ACDE}" type="datetime1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245992" y="6608612"/>
            <a:ext cx="10247144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ctr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1568545" y="6608612"/>
            <a:ext cx="469680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74" r:id="rId4"/>
    <p:sldLayoutId id="2147483654" r:id="rId5"/>
    <p:sldLayoutId id="2147483652" r:id="rId6"/>
    <p:sldLayoutId id="2147483653" r:id="rId7"/>
    <p:sldLayoutId id="2147483661" r:id="rId8"/>
    <p:sldLayoutId id="2147483657" r:id="rId9"/>
  </p:sldLayoutIdLst>
  <p:transition>
    <p:fade/>
  </p:transition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200" b="1" u="none" kern="1200" cap="all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09585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377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219170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523962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828754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2133547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2438339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bg1"/>
          </a:solidFill>
          <a:latin typeface="+mn-lt"/>
          <a:ea typeface="+mn-ea"/>
          <a:cs typeface="+mn-cs"/>
        </a:defRPr>
      </a:lvl8pPr>
      <a:lvl9pPr marL="2743131" indent="-304792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1080" userDrawn="1">
          <p15:clr>
            <a:srgbClr val="F26B43"/>
          </p15:clr>
        </p15:guide>
        <p15:guide id="5" orient="horz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45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982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Here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Divider Layout</a:t>
            </a:r>
          </a:p>
        </p:txBody>
      </p:sp>
    </p:spTree>
    <p:extLst>
      <p:ext uri="{BB962C8B-B14F-4D97-AF65-F5344CB8AC3E}">
        <p14:creationId xmlns:p14="http://schemas.microsoft.com/office/powerpoint/2010/main" val="22137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Cambria 32 pt.</a:t>
            </a:r>
            <a:br>
              <a:rPr lang="en-US" dirty="0"/>
            </a:br>
            <a:r>
              <a:rPr lang="en-US" dirty="0"/>
              <a:t>Titles Are ALL 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Cambria 28 pt.</a:t>
            </a:r>
          </a:p>
          <a:p>
            <a:pPr lvl="1"/>
            <a:r>
              <a:rPr lang="en-US" dirty="0"/>
              <a:t>Cambria 24 pt.</a:t>
            </a:r>
          </a:p>
          <a:p>
            <a:pPr lvl="2"/>
            <a:r>
              <a:rPr lang="en-US" dirty="0"/>
              <a:t>Cambria 20 pt.</a:t>
            </a:r>
          </a:p>
          <a:p>
            <a:pPr lvl="3"/>
            <a:r>
              <a:rPr lang="en-US" dirty="0"/>
              <a:t>Cambria 18 pt</a:t>
            </a:r>
          </a:p>
        </p:txBody>
      </p:sp>
    </p:spTree>
    <p:extLst>
      <p:ext uri="{BB962C8B-B14F-4D97-AF65-F5344CB8AC3E}">
        <p14:creationId xmlns:p14="http://schemas.microsoft.com/office/powerpoint/2010/main" val="378357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BASENAME" val="halloween"/>
  <p:tag name="SAVETOFOLDER" val="C:\Users\Christie\Desktop\halloween temp\"/>
  <p:tag name="IMAGEWIDTH" val="1920"/>
  <p:tag name="IMAGEHEIGHT" val="1080"/>
  <p:tag name="EXPORTRANGE" val="SlideRange"/>
  <p:tag name="EXPORTSLIDERANGE" val="1"/>
  <p:tag name="SIZEBY" val="PIXELS"/>
  <p:tag name="EXPORTAS" val="PNG"/>
  <p:tag name="NUMBERFORMAT" val="0"/>
</p:tagLst>
</file>

<file path=ppt/theme/theme1.xml><?xml version="1.0" encoding="utf-8"?>
<a:theme xmlns:a="http://schemas.openxmlformats.org/drawingml/2006/main" name="TLC Creative Halloween 2019">
  <a:themeElements>
    <a:clrScheme name="Halloween 2019">
      <a:dk1>
        <a:srgbClr val="000000"/>
      </a:dk1>
      <a:lt1>
        <a:srgbClr val="FFFFFF"/>
      </a:lt1>
      <a:dk2>
        <a:srgbClr val="7030A0"/>
      </a:dk2>
      <a:lt2>
        <a:srgbClr val="B3C5FF"/>
      </a:lt2>
      <a:accent1>
        <a:srgbClr val="FF9900"/>
      </a:accent1>
      <a:accent2>
        <a:srgbClr val="8E0000"/>
      </a:accent2>
      <a:accent3>
        <a:srgbClr val="FF6600"/>
      </a:accent3>
      <a:accent4>
        <a:srgbClr val="D6FF07"/>
      </a:accent4>
      <a:accent5>
        <a:srgbClr val="055A59"/>
      </a:accent5>
      <a:accent6>
        <a:srgbClr val="E5C771"/>
      </a:accent6>
      <a:hlink>
        <a:srgbClr val="000000"/>
      </a:hlink>
      <a:folHlink>
        <a:srgbClr val="3F3F3F"/>
      </a:folHlink>
    </a:clrScheme>
    <a:fontScheme name="Custom 4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1440" tIns="0" rIns="91440" bIns="0" rtlCol="0" anchor="ctr"/>
      <a:lstStyle>
        <a:defPPr algn="ctr">
          <a:lnSpc>
            <a:spcPct val="85000"/>
          </a:lnSpc>
          <a:defRPr sz="2400" dirty="0">
            <a:solidFill>
              <a:schemeClr val="tx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  <a:txDef>
      <a:spPr>
        <a:noFill/>
      </a:spPr>
      <a:bodyPr wrap="none" lIns="91440" tIns="0" rIns="91440" bIns="0" rtlCol="0" anchor="ctr">
        <a:noAutofit/>
      </a:bodyPr>
      <a:lstStyle>
        <a:defPPr algn="ctr">
          <a:lnSpc>
            <a:spcPct val="85000"/>
          </a:lnSpc>
          <a:defRPr sz="24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LC_Halloween_Template_19.pptx" id="{EBD9FD0A-003F-4E8A-9F29-414FEB88F5E9}" vid="{31172780-E561-4774-8D09-B63FCED337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LC Maste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TLC_Halloween_Template_19</Template>
  <TotalTime>0</TotalTime>
  <Words>37</Words>
  <Application>Microsoft Office PowerPoint</Application>
  <PresentationFormat>Widescreen</PresentationFormat>
  <Paragraphs>13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Tw Cen MT</vt:lpstr>
      <vt:lpstr>TLC Creative Halloween 2019</vt:lpstr>
      <vt:lpstr>PowerPoint Presentation</vt:lpstr>
      <vt:lpstr>Title Here</vt:lpstr>
      <vt:lpstr>Section Divider Layout</vt:lpstr>
      <vt:lpstr>Cambria 32 pt. Titles Are ALL CAPS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PowerPoint Template Design By:
TLC Creative Services, Inc.
www.tlccreative.com</dc:description>
  <cp:lastModifiedBy/>
  <cp:revision>1</cp:revision>
  <dcterms:created xsi:type="dcterms:W3CDTF">2019-10-29T21:54:31Z</dcterms:created>
  <dcterms:modified xsi:type="dcterms:W3CDTF">2019-10-29T21:54:45Z</dcterms:modified>
</cp:coreProperties>
</file>