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60000"/>
    <a:srgbClr val="FB9705"/>
    <a:srgbClr val="FF9F1F"/>
    <a:srgbClr val="FCA3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144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CDE7F51-9D90-43A2-8A39-5414A82AE7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406B2B-51BE-4200-89D5-305B806F6699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CF979CF-D136-4FB2-B3C8-E01F601891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5F8F84-7B66-4AE4-A35B-4ECAD8EC7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038397-634E-4E8D-8D0C-D2B45218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14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10EDAB4-095A-4846-B9E3-BB345CF14E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D653A3-B4AC-4402-94EC-14105C410F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77D1AB-5261-43CD-A47D-18C1F14C4AE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406B2B-51BE-4200-89D5-305B806F6699}" type="datetimeFigureOut">
              <a:rPr lang="en-US" smtClean="0"/>
              <a:t>11/22/2019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D6DC28-233B-4F03-9F0D-BC4474FFB82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D06B94-C8D4-4F26-8331-74845243D21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038397-634E-4E8D-8D0C-D2B45218D7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657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5B89017-BFB6-455C-A796-4C55DB7B06D4}"/>
              </a:ext>
            </a:extLst>
          </p:cNvPr>
          <p:cNvSpPr/>
          <p:nvPr/>
        </p:nvSpPr>
        <p:spPr>
          <a:xfrm>
            <a:off x="191474" y="2813538"/>
            <a:ext cx="679939" cy="61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2EA0236-BCEF-430E-AA7E-E95BDDDB65D7}"/>
              </a:ext>
            </a:extLst>
          </p:cNvPr>
          <p:cNvSpPr/>
          <p:nvPr/>
        </p:nvSpPr>
        <p:spPr>
          <a:xfrm>
            <a:off x="4875236" y="1450733"/>
            <a:ext cx="679939" cy="61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35A663-87FE-404C-A988-9C5E53219F9E}"/>
              </a:ext>
            </a:extLst>
          </p:cNvPr>
          <p:cNvSpPr/>
          <p:nvPr/>
        </p:nvSpPr>
        <p:spPr>
          <a:xfrm>
            <a:off x="3686514" y="3962403"/>
            <a:ext cx="679939" cy="61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9EA28B9-7341-4205-BDD4-FCCCC103BEC0}"/>
              </a:ext>
            </a:extLst>
          </p:cNvPr>
          <p:cNvSpPr/>
          <p:nvPr/>
        </p:nvSpPr>
        <p:spPr>
          <a:xfrm>
            <a:off x="5555175" y="5187464"/>
            <a:ext cx="679939" cy="6154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8E1F5B-F995-43BC-940A-3E36E6959010}"/>
              </a:ext>
            </a:extLst>
          </p:cNvPr>
          <p:cNvSpPr txBox="1"/>
          <p:nvPr/>
        </p:nvSpPr>
        <p:spPr>
          <a:xfrm>
            <a:off x="2069829" y="357491"/>
            <a:ext cx="8052342" cy="29073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200" dirty="0">
                <a:blipFill dpi="0" rotWithShape="1">
                  <a:blip r:embed="rId2"/>
                  <a:srcRect/>
                  <a:tile tx="0" ty="0" sx="100000" sy="100000" flip="none" algn="tl"/>
                </a:blipFill>
                <a:latin typeface="Arial Black" panose="020B0A04020102020204" pitchFamily="34" charset="0"/>
              </a:rPr>
              <a:t>FIRE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15A1F1F-674C-4F9C-A1DC-145033BAEA8D}"/>
              </a:ext>
            </a:extLst>
          </p:cNvPr>
          <p:cNvSpPr txBox="1"/>
          <p:nvPr/>
        </p:nvSpPr>
        <p:spPr>
          <a:xfrm>
            <a:off x="2069829" y="3786491"/>
            <a:ext cx="8052342" cy="290732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sz="24200" dirty="0">
                <a:blipFill dpi="0" rotWithShape="1">
                  <a:blip r:embed="rId2"/>
                  <a:srcRect/>
                  <a:tile tx="0" ty="0" sx="62000" sy="100000" flip="none" algn="r"/>
                </a:blipFill>
                <a:latin typeface="Arial Black" panose="020B0A04020102020204" pitchFamily="34" charset="0"/>
              </a:rPr>
              <a:t>ICE</a:t>
            </a:r>
          </a:p>
        </p:txBody>
      </p:sp>
    </p:spTree>
    <p:extLst>
      <p:ext uri="{BB962C8B-B14F-4D97-AF65-F5344CB8AC3E}">
        <p14:creationId xmlns:p14="http://schemas.microsoft.com/office/powerpoint/2010/main" val="19173533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</Words>
  <Application>Microsoft Office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Arial Black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dc:description>PowerPoint Template Design By:
TLC Creative Services, Inc.
www.tlccreative.com
</dc:description>
  <cp:lastModifiedBy/>
  <cp:revision>1</cp:revision>
  <dcterms:created xsi:type="dcterms:W3CDTF">2019-11-19T16:58:08Z</dcterms:created>
  <dcterms:modified xsi:type="dcterms:W3CDTF">2019-11-22T23:44:17Z</dcterms:modified>
</cp:coreProperties>
</file>