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1584" userDrawn="1">
          <p15:clr>
            <a:srgbClr val="A4A3A4"/>
          </p15:clr>
        </p15:guide>
        <p15:guide id="3" pos="6144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92" y="67"/>
      </p:cViewPr>
      <p:guideLst>
        <p:guide orient="horz" pos="528"/>
        <p:guide pos="1584"/>
        <p:guide pos="6144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80245-3628-4A27-ACDB-A41F7FD6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DB49-2C85-4598-82E7-3FA1DE8A6D56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3B884-90F4-4312-8EA9-DF65BB24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3A7F7-03BE-459A-8C96-A9437D18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F5E0-8AE8-4F03-B639-93D8491D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CE59B-4301-4962-875F-C5244A3B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4AD59-17FF-4DE9-AD52-18F723BC2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AB776-2801-4C1C-A296-6AF49DCE6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8DB49-2C85-4598-82E7-3FA1DE8A6D56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DFA98-83CC-45A9-83E6-560DC1B2B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6C5AC-265D-4B7C-BBC4-AD3EC011D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2F5E0-8AE8-4F03-B639-93D8491D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7D65CD-20EB-4F94-9588-68D8DE6BD0BF}"/>
              </a:ext>
            </a:extLst>
          </p:cNvPr>
          <p:cNvSpPr txBox="1"/>
          <p:nvPr/>
        </p:nvSpPr>
        <p:spPr>
          <a:xfrm>
            <a:off x="1291086" y="263105"/>
            <a:ext cx="96098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n w="57150">
                  <a:gradFill>
                    <a:gsLst>
                      <a:gs pos="20000">
                        <a:schemeClr val="tx1"/>
                      </a:gs>
                      <a:gs pos="35000">
                        <a:schemeClr val="tx1">
                          <a:lumMod val="75000"/>
                          <a:lumOff val="25000"/>
                          <a:alpha val="35000"/>
                        </a:schemeClr>
                      </a:gs>
                      <a:gs pos="87000">
                        <a:schemeClr val="accent1">
                          <a:lumMod val="30000"/>
                          <a:lumOff val="70000"/>
                          <a:alpha val="0"/>
                        </a:schemeClr>
                      </a:gs>
                    </a:gsLst>
                    <a:lin ang="5400000" scaled="1"/>
                  </a:gradFill>
                </a:ln>
                <a:noFill/>
                <a:latin typeface="Aero" panose="02000603090000090004" pitchFamily="2" charset="0"/>
              </a:rPr>
              <a:t>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D6EF4A-8F50-4B23-90DC-C717AA1E97F3}"/>
              </a:ext>
            </a:extLst>
          </p:cNvPr>
          <p:cNvSpPr txBox="1"/>
          <p:nvPr/>
        </p:nvSpPr>
        <p:spPr>
          <a:xfrm>
            <a:off x="1291086" y="3424796"/>
            <a:ext cx="96098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>
                <a:ln w="25400">
                  <a:gradFill>
                    <a:gsLst>
                      <a:gs pos="31000">
                        <a:schemeClr val="tx1"/>
                      </a:gs>
                      <a:gs pos="79000">
                        <a:schemeClr val="tx1"/>
                      </a:gs>
                      <a:gs pos="72000">
                        <a:schemeClr val="bg1"/>
                      </a:gs>
                      <a:gs pos="36000">
                        <a:schemeClr val="bg1"/>
                      </a:gs>
                      <a:gs pos="59000">
                        <a:schemeClr val="tx1"/>
                      </a:gs>
                    </a:gsLst>
                    <a:lin ang="5400000" scaled="1"/>
                  </a:gradFill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Azo Sans Uber" panose="02000000000000000000" pitchFamily="50" charset="0"/>
              </a:rPr>
              <a:t>2020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9FC7CB1-0083-4FA4-815F-8FD7F3AADD48}"/>
              </a:ext>
            </a:extLst>
          </p:cNvPr>
          <p:cNvSpPr/>
          <p:nvPr/>
        </p:nvSpPr>
        <p:spPr>
          <a:xfrm>
            <a:off x="4029075" y="3040367"/>
            <a:ext cx="3962400" cy="978408"/>
          </a:xfrm>
          <a:prstGeom prst="downArrow">
            <a:avLst>
              <a:gd name="adj1" fmla="val 77885"/>
              <a:gd name="adj2" fmla="val 83100"/>
            </a:avLst>
          </a:prstGeom>
          <a:gradFill>
            <a:gsLst>
              <a:gs pos="38936">
                <a:srgbClr val="BAB9B9"/>
              </a:gs>
              <a:gs pos="0">
                <a:schemeClr val="bg2">
                  <a:alpha val="0"/>
                </a:schemeClr>
              </a:gs>
              <a:gs pos="92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SENAME" val="SLIDE-"/>
  <p:tag name="SAVETOFOLDER" val="C:\Users\Troy.TLC\Desktop\Blog stuff\2019 to 2020 Text\"/>
  <p:tag name="IMAGEWIDTH" val="1920"/>
  <p:tag name="IMAGEHEIGHT" val="1080"/>
  <p:tag name="EXPORTRANGE" val="EntirePresentation"/>
  <p:tag name="SIZEBY" val="PIXELS"/>
  <p:tag name="EXPORTAS" val="PNG"/>
  <p:tag name="NUMBERFORMAT" val="0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Aero</vt:lpstr>
      <vt:lpstr>Arial</vt:lpstr>
      <vt:lpstr>Azo Sans Uber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Chollar</dc:creator>
  <cp:lastModifiedBy>Troy Chollar</cp:lastModifiedBy>
  <cp:revision>6</cp:revision>
  <dcterms:created xsi:type="dcterms:W3CDTF">2019-12-30T18:02:04Z</dcterms:created>
  <dcterms:modified xsi:type="dcterms:W3CDTF">2020-01-04T16:24:55Z</dcterms:modified>
</cp:coreProperties>
</file>