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766B-51A0-411F-B1F6-D141D5681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C3F96-5EF2-4437-9D3E-3F7C67A45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CF3A0-40D1-4EA3-90FA-D3AC74A4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C1FD1-713C-43E8-ACA7-467E675E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E8561-DE4F-4634-B16B-B7542D3F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58A1-841B-4315-937D-DE9A05A7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80D99-AD27-4289-8E73-A8A92C31C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A4624-61B9-455D-B6D5-A267FB88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26F96-B4B0-4DFB-B12A-CE9B3995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CBE49-C3BC-43DD-88CF-2CF20230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2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40A95-C677-4D4B-A507-2221E5914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7DC3B-C778-4406-9293-F32745348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42930-8E4D-42EE-A371-9822F7C4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E22BD-B67F-4E99-8004-AE1002D1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4957B-3782-4CB3-B9DE-57E3A3A6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7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F81C-A22B-4DEE-983D-7DB8E85E8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9B57A-80BC-4AA0-B632-96A27346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533DE-052F-4B9D-BD74-2F52C202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F8EB9-5E7C-4850-9E8E-C69E7343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E23DA-2273-4CE2-8361-04D83446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72A0-1311-47D9-9EDF-2B32A01F9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4F1E7-5EB8-45E5-B7DC-80835AC0C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1579B-D45C-4693-823C-D5201979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E9B8-69E4-4976-8AE3-91EEEB87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6FB10-57A0-4ECD-8E88-BC62B37E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9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7869-01B5-4FBB-86C5-96C461DB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1070-1ACB-4FD2-9AAE-6103EC362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0BF7A-F643-4428-9A87-C744B4053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18755-B12D-4B56-85F7-C0BC06CA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5A138-79C1-48E9-8413-AF2129E9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7C578-04BB-4430-947D-34DC3AFF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3D21-922C-4995-A254-9130848A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642E5-E627-4DD1-9513-E3119D639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3F008-B9A2-4545-8D8A-BC7303114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17831-3D22-4684-8B78-3CBC4D516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F92A9F-B524-4FA4-9248-47CAF2B81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1F538-D616-48FB-A622-BFD6E564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1F575A-2B36-4233-85AE-AE218088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6B099-D36D-4A27-8A59-683BF17E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0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71F21-3D30-4490-867C-3969544C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4E7320-0E51-499E-9449-89701D73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28503-25BC-4FDF-8964-4B6213EC4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FADAD-EAC9-48CE-84A2-753006AFD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95709-50FE-4376-8899-FDE04B7D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C90D9-5819-4E60-88B6-E10C8CB1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9CD0D-73FC-4908-A625-1F1D6A5B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088F-C7AA-404A-A8EB-BB3D2024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440A8-8243-4E74-B1A1-0340014C6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C8F20-CA30-4F8C-A54E-0EF7D9EBD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51B6D-A4F1-4D42-A6A3-472E9A6B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AEB00-67CC-4ABD-BF88-637129A4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4185E-6496-4A69-AFE2-0FAFD410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6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62DF-952C-4DC4-AA18-81AF6CFD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003C5-0A0E-4E31-A7A0-E85FAADB2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4F329-10C2-472A-8395-92337802A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50259-2A53-4E57-9559-F375CF95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1F583-A3D2-44C7-8FED-E2CD18C0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1BFB9-453F-417A-963F-710CA1EB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58766-4E75-4A29-99A3-166DB894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D5B1C-E646-4CFA-8AB8-60AF94CEE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5CCD1-DADD-4B3C-B3A7-16708A988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C12B-B5F2-4C03-8E5A-2BB7878C4A6F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5AF2F-C4EC-49DF-93A8-96FDF962C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D9CC-DB53-4915-A1FF-767EE55C9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0392-3ADC-47B7-ACDD-D1EA57E98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7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2432E6-952B-4470-A7D0-14D4952E4734}"/>
              </a:ext>
            </a:extLst>
          </p:cNvPr>
          <p:cNvSpPr txBox="1"/>
          <p:nvPr/>
        </p:nvSpPr>
        <p:spPr>
          <a:xfrm>
            <a:off x="0" y="2105561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latin typeface="Impact" panose="020B0806030902050204" pitchFamily="34" charset="0"/>
              </a:rPr>
              <a:t>TLC  CREATIVE</a:t>
            </a:r>
          </a:p>
        </p:txBody>
      </p:sp>
    </p:spTree>
    <p:extLst>
      <p:ext uri="{BB962C8B-B14F-4D97-AF65-F5344CB8AC3E}">
        <p14:creationId xmlns:p14="http://schemas.microsoft.com/office/powerpoint/2010/main" val="325396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2432E6-952B-4470-A7D0-14D4952E4734}"/>
              </a:ext>
            </a:extLst>
          </p:cNvPr>
          <p:cNvSpPr txBox="1"/>
          <p:nvPr/>
        </p:nvSpPr>
        <p:spPr>
          <a:xfrm>
            <a:off x="0" y="2105561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rgbClr val="FF0000"/>
                </a:solidFill>
                <a:latin typeface="Impact" panose="020B0806030902050204" pitchFamily="34" charset="0"/>
              </a:rPr>
              <a:t>T</a:t>
            </a:r>
            <a:r>
              <a:rPr lang="en-US" sz="16600" dirty="0">
                <a:solidFill>
                  <a:srgbClr val="92D050"/>
                </a:solidFill>
                <a:latin typeface="Impact" panose="020B0806030902050204" pitchFamily="34" charset="0"/>
              </a:rPr>
              <a:t>L</a:t>
            </a:r>
            <a:r>
              <a:rPr lang="en-US" sz="16600" dirty="0">
                <a:solidFill>
                  <a:schemeClr val="accent1"/>
                </a:solidFill>
                <a:latin typeface="Impact" panose="020B0806030902050204" pitchFamily="34" charset="0"/>
              </a:rPr>
              <a:t>C</a:t>
            </a:r>
            <a:r>
              <a:rPr lang="en-US" sz="16600" dirty="0">
                <a:latin typeface="Impact" panose="020B0806030902050204" pitchFamily="34" charset="0"/>
              </a:rPr>
              <a:t>  </a:t>
            </a:r>
            <a:r>
              <a:rPr lang="en-US" sz="16600" dirty="0">
                <a:solidFill>
                  <a:srgbClr val="FF0000"/>
                </a:solidFill>
                <a:latin typeface="Impact" panose="020B0806030902050204" pitchFamily="34" charset="0"/>
              </a:rPr>
              <a:t>C</a:t>
            </a:r>
            <a:r>
              <a:rPr lang="en-US" sz="16600" dirty="0">
                <a:solidFill>
                  <a:srgbClr val="92D050"/>
                </a:solidFill>
                <a:latin typeface="Impact" panose="020B0806030902050204" pitchFamily="34" charset="0"/>
              </a:rPr>
              <a:t>R</a:t>
            </a:r>
            <a:r>
              <a:rPr lang="en-US" sz="16600" dirty="0">
                <a:solidFill>
                  <a:schemeClr val="accent1"/>
                </a:solidFill>
                <a:latin typeface="Impact" panose="020B0806030902050204" pitchFamily="34" charset="0"/>
              </a:rPr>
              <a:t>E</a:t>
            </a:r>
            <a:r>
              <a:rPr lang="en-US" sz="16600" dirty="0">
                <a:solidFill>
                  <a:srgbClr val="FF0000"/>
                </a:solidFill>
                <a:latin typeface="Impact" panose="020B0806030902050204" pitchFamily="34" charset="0"/>
              </a:rPr>
              <a:t>A</a:t>
            </a:r>
            <a:r>
              <a:rPr lang="en-US" sz="16600" dirty="0">
                <a:solidFill>
                  <a:srgbClr val="92D050"/>
                </a:solidFill>
                <a:latin typeface="Impact" panose="020B0806030902050204" pitchFamily="34" charset="0"/>
              </a:rPr>
              <a:t>T</a:t>
            </a:r>
            <a:r>
              <a:rPr lang="en-US" sz="16600" dirty="0">
                <a:solidFill>
                  <a:schemeClr val="accent1"/>
                </a:solidFill>
                <a:latin typeface="Impact" panose="020B0806030902050204" pitchFamily="34" charset="0"/>
              </a:rPr>
              <a:t>I</a:t>
            </a:r>
            <a:r>
              <a:rPr lang="en-US" sz="16600" dirty="0">
                <a:solidFill>
                  <a:srgbClr val="FF0000"/>
                </a:solidFill>
                <a:latin typeface="Impact" panose="020B0806030902050204" pitchFamily="34" charset="0"/>
              </a:rPr>
              <a:t>V</a:t>
            </a:r>
            <a:r>
              <a:rPr lang="en-US" sz="16600" dirty="0">
                <a:solidFill>
                  <a:srgbClr val="92D050"/>
                </a:solidFill>
                <a:latin typeface="Impact" panose="020B080603090205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858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2432E6-952B-4470-A7D0-14D4952E4734}"/>
              </a:ext>
            </a:extLst>
          </p:cNvPr>
          <p:cNvSpPr txBox="1"/>
          <p:nvPr/>
        </p:nvSpPr>
        <p:spPr>
          <a:xfrm>
            <a:off x="0" y="2105561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T</a:t>
            </a:r>
            <a:r>
              <a:rPr lang="en-US" sz="166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L</a:t>
            </a:r>
            <a:r>
              <a:rPr lang="en-US" sz="16600" dirty="0">
                <a:solidFill>
                  <a:schemeClr val="accent1">
                    <a:alpha val="65000"/>
                  </a:schemeClr>
                </a:solidFill>
                <a:latin typeface="Impact" panose="020B0806030902050204" pitchFamily="34" charset="0"/>
              </a:rPr>
              <a:t>C</a:t>
            </a:r>
            <a:r>
              <a:rPr lang="en-US" sz="16600" dirty="0">
                <a:solidFill>
                  <a:schemeClr val="tx1">
                    <a:alpha val="65000"/>
                  </a:schemeClr>
                </a:solidFill>
                <a:latin typeface="Impact" panose="020B0806030902050204" pitchFamily="34" charset="0"/>
              </a:rPr>
              <a:t>  </a:t>
            </a:r>
            <a:r>
              <a:rPr lang="en-US" sz="166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C</a:t>
            </a:r>
            <a:r>
              <a:rPr lang="en-US" sz="166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R</a:t>
            </a:r>
            <a:r>
              <a:rPr lang="en-US" sz="16600" dirty="0">
                <a:solidFill>
                  <a:schemeClr val="accent1">
                    <a:alpha val="65000"/>
                  </a:schemeClr>
                </a:solidFill>
                <a:latin typeface="Impact" panose="020B0806030902050204" pitchFamily="34" charset="0"/>
              </a:rPr>
              <a:t>E</a:t>
            </a:r>
            <a:r>
              <a:rPr lang="en-US" sz="166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A</a:t>
            </a:r>
            <a:r>
              <a:rPr lang="en-US" sz="166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T</a:t>
            </a:r>
            <a:r>
              <a:rPr lang="en-US" sz="16600" dirty="0">
                <a:solidFill>
                  <a:schemeClr val="accent1">
                    <a:alpha val="65000"/>
                  </a:schemeClr>
                </a:solidFill>
                <a:latin typeface="Impact" panose="020B0806030902050204" pitchFamily="34" charset="0"/>
              </a:rPr>
              <a:t>I</a:t>
            </a:r>
            <a:r>
              <a:rPr lang="en-US" sz="166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V</a:t>
            </a:r>
            <a:r>
              <a:rPr lang="en-US" sz="166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95378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2432E6-952B-4470-A7D0-14D4952E4734}"/>
              </a:ext>
            </a:extLst>
          </p:cNvPr>
          <p:cNvSpPr txBox="1"/>
          <p:nvPr/>
        </p:nvSpPr>
        <p:spPr>
          <a:xfrm>
            <a:off x="0" y="2105561"/>
            <a:ext cx="12192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spc="-20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T</a:t>
            </a:r>
            <a:r>
              <a:rPr lang="en-US" sz="16600" spc="-20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L</a:t>
            </a:r>
            <a:r>
              <a:rPr lang="en-US" sz="16600" spc="-2000" dirty="0">
                <a:solidFill>
                  <a:schemeClr val="accent1">
                    <a:alpha val="65000"/>
                  </a:schemeClr>
                </a:solidFill>
                <a:latin typeface="Impact" panose="020B0806030902050204" pitchFamily="34" charset="0"/>
              </a:rPr>
              <a:t>C</a:t>
            </a:r>
            <a:r>
              <a:rPr lang="en-US" sz="16600" spc="-2000" dirty="0">
                <a:solidFill>
                  <a:schemeClr val="tx1">
                    <a:alpha val="65000"/>
                  </a:schemeClr>
                </a:solidFill>
                <a:latin typeface="Impact" panose="020B0806030902050204" pitchFamily="34" charset="0"/>
              </a:rPr>
              <a:t>    </a:t>
            </a:r>
            <a:r>
              <a:rPr lang="en-US" sz="16600" spc="-20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C</a:t>
            </a:r>
            <a:r>
              <a:rPr lang="en-US" sz="16600" spc="-20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R</a:t>
            </a:r>
            <a:r>
              <a:rPr lang="en-US" sz="16600" spc="-2000" dirty="0">
                <a:solidFill>
                  <a:schemeClr val="accent1">
                    <a:alpha val="65000"/>
                  </a:schemeClr>
                </a:solidFill>
                <a:latin typeface="Impact" panose="020B0806030902050204" pitchFamily="34" charset="0"/>
              </a:rPr>
              <a:t>E</a:t>
            </a:r>
            <a:r>
              <a:rPr lang="en-US" sz="16600" spc="-20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A</a:t>
            </a:r>
            <a:r>
              <a:rPr lang="en-US" sz="16600" spc="-20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T</a:t>
            </a:r>
            <a:r>
              <a:rPr lang="en-US" sz="16600" spc="-2000" dirty="0">
                <a:solidFill>
                  <a:schemeClr val="accent1">
                    <a:alpha val="65000"/>
                  </a:schemeClr>
                </a:solidFill>
                <a:latin typeface="Impact" panose="020B0806030902050204" pitchFamily="34" charset="0"/>
              </a:rPr>
              <a:t>I</a:t>
            </a:r>
            <a:r>
              <a:rPr lang="en-US" sz="16600" spc="-2000" dirty="0">
                <a:solidFill>
                  <a:srgbClr val="FF0000">
                    <a:alpha val="65000"/>
                  </a:srgbClr>
                </a:solidFill>
                <a:latin typeface="Impact" panose="020B0806030902050204" pitchFamily="34" charset="0"/>
              </a:rPr>
              <a:t>V</a:t>
            </a:r>
            <a:r>
              <a:rPr lang="en-US" sz="16600" spc="-2000" dirty="0">
                <a:solidFill>
                  <a:srgbClr val="92D050">
                    <a:alpha val="65000"/>
                  </a:srgbClr>
                </a:solidFill>
                <a:latin typeface="Impact" panose="020B080603090205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9106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Chollar</dc:creator>
  <cp:lastModifiedBy>Troy Chollar</cp:lastModifiedBy>
  <cp:revision>1</cp:revision>
  <dcterms:created xsi:type="dcterms:W3CDTF">2020-01-03T23:12:30Z</dcterms:created>
  <dcterms:modified xsi:type="dcterms:W3CDTF">2020-01-03T23:19:24Z</dcterms:modified>
</cp:coreProperties>
</file>