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6" r:id="rId2"/>
    <p:sldId id="260" r:id="rId3"/>
    <p:sldId id="265" r:id="rId4"/>
    <p:sldId id="261" r:id="rId5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1" autoAdjust="0"/>
    <p:restoredTop sz="95078" autoAdjust="0"/>
  </p:normalViewPr>
  <p:slideViewPr>
    <p:cSldViewPr snapToGrid="0">
      <p:cViewPr varScale="1">
        <p:scale>
          <a:sx n="102" d="100"/>
          <a:sy n="102" d="100"/>
        </p:scale>
        <p:origin x="43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8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12/21/2021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3265714"/>
            <a:ext cx="11874501" cy="1069547"/>
          </a:xfrm>
        </p:spPr>
        <p:txBody>
          <a:bodyPr rIns="0" anchor="b"/>
          <a:lstStyle>
            <a:lvl1pPr algn="ctr">
              <a:defRPr sz="44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500" y="4335261"/>
            <a:ext cx="11874501" cy="658770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73" y="6693800"/>
            <a:ext cx="1011833" cy="211339"/>
          </a:xfrm>
        </p:spPr>
        <p:txBody>
          <a:bodyPr/>
          <a:lstStyle/>
          <a:p>
            <a:fld id="{C9C22DAC-01EF-4E82-8F0A-C32D94E23C8C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1660" y="6693800"/>
            <a:ext cx="9888681" cy="211339"/>
          </a:xfrm>
        </p:spPr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545" y="6693800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2" y="1115368"/>
            <a:ext cx="7975021" cy="5123508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34797" y="1115368"/>
            <a:ext cx="3830204" cy="5123508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A4BF-1F01-4C9B-8ADB-75F8E2755759}" type="datetime1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40" y="83430"/>
            <a:ext cx="11874500" cy="885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9899" y="3804372"/>
            <a:ext cx="7785101" cy="981219"/>
          </a:xfrm>
        </p:spPr>
        <p:txBody>
          <a:bodyPr rIns="91440" bIns="91440"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73" y="6693800"/>
            <a:ext cx="1011833" cy="211339"/>
          </a:xfrm>
        </p:spPr>
        <p:txBody>
          <a:bodyPr/>
          <a:lstStyle/>
          <a:p>
            <a:fld id="{BB8DD23B-25D8-4AEB-AF4D-A7088B3B0E10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1660" y="6693800"/>
            <a:ext cx="9888681" cy="211339"/>
          </a:xfrm>
        </p:spPr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545" y="6693800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79899" y="2487676"/>
            <a:ext cx="7785101" cy="11978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8684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207-861B-4657-8904-5474D991200B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596E-E4BC-48ED-AE5E-7164044D093A}" type="datetime1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0A8F-4160-4D6D-B63F-227BAE84A300}" type="datetime1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502" y="1116388"/>
            <a:ext cx="5806440" cy="53848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8562" y="1116387"/>
            <a:ext cx="5806440" cy="53848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BDD-B479-40D8-848E-C102EFFF4701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740" y="82599"/>
            <a:ext cx="11874500" cy="8856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0502" y="1523805"/>
            <a:ext cx="5806440" cy="4977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8562" y="1523805"/>
            <a:ext cx="5806440" cy="4977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2" y="86571"/>
            <a:ext cx="11874500" cy="885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00" y="1039886"/>
            <a:ext cx="5806442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2" y="1039886"/>
            <a:ext cx="5806438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1415-0BE1-4DF5-A55D-57AA12C50FCD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294" y="248179"/>
            <a:ext cx="4303080" cy="72337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Add 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0" y="273052"/>
            <a:ext cx="7140935" cy="59658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1295" y="1071563"/>
            <a:ext cx="4303079" cy="5167312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73" y="6655700"/>
            <a:ext cx="1011833" cy="211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23601-CF9F-46F8-BEAB-90D58598E945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1660" y="6655700"/>
            <a:ext cx="9888681" cy="211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information statement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68545" y="6655700"/>
            <a:ext cx="469680" cy="211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2" y="83430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20" y="1115223"/>
            <a:ext cx="11874280" cy="522395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69" y="6604900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4FE0D3A5-F63C-40F2-9164-A7F7DDCAF2C3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0" y="6604900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information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545" y="6604900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54" r:id="rId5"/>
    <p:sldLayoutId id="2147483655" r:id="rId6"/>
    <p:sldLayoutId id="2147483652" r:id="rId7"/>
    <p:sldLayoutId id="2147483653" r:id="rId8"/>
    <p:sldLayoutId id="2147483661" r:id="rId9"/>
    <p:sldLayoutId id="2147483657" r:id="rId10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821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3265714"/>
            <a:ext cx="11874501" cy="1069547"/>
          </a:xfrm>
        </p:spPr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4335261"/>
            <a:ext cx="11874501" cy="658770"/>
          </a:xfrm>
        </p:spPr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9899" y="3804372"/>
            <a:ext cx="7785101" cy="981219"/>
          </a:xfrm>
        </p:spPr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79899" y="2487676"/>
            <a:ext cx="7785101" cy="1197864"/>
          </a:xfrm>
        </p:spPr>
        <p:txBody>
          <a:bodyPr/>
          <a:lstStyle/>
          <a:p>
            <a:r>
              <a:rPr lang="en-US" dirty="0"/>
              <a:t>Section Divider Layout</a:t>
            </a:r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2" y="83430"/>
            <a:ext cx="11874500" cy="885681"/>
          </a:xfrm>
        </p:spPr>
        <p:txBody>
          <a:bodyPr/>
          <a:lstStyle/>
          <a:p>
            <a:r>
              <a:rPr lang="en-US" dirty="0"/>
              <a:t>Tw Cen MT 32 pt.</a:t>
            </a:r>
            <a:br>
              <a:rPr lang="en-US" dirty="0"/>
            </a:br>
            <a:r>
              <a:rPr lang="en-US" dirty="0"/>
              <a:t>Titles Are Initial Caps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0" y="1115223"/>
            <a:ext cx="11874280" cy="5223954"/>
          </a:xfrm>
        </p:spPr>
        <p:txBody>
          <a:bodyPr/>
          <a:lstStyle/>
          <a:p>
            <a:r>
              <a:rPr lang="en-US" dirty="0"/>
              <a:t>Tw Cen MT 28 pt.</a:t>
            </a:r>
          </a:p>
          <a:p>
            <a:pPr lvl="1"/>
            <a:r>
              <a:rPr lang="en-US" dirty="0"/>
              <a:t>Tw Cen MT 24 pt.</a:t>
            </a:r>
          </a:p>
          <a:p>
            <a:pPr lvl="2"/>
            <a:r>
              <a:rPr lang="en-US" dirty="0"/>
              <a:t>Tw Cen MT 20 pt.</a:t>
            </a:r>
          </a:p>
          <a:p>
            <a:pPr lvl="3"/>
            <a:r>
              <a:rPr lang="en-US" dirty="0"/>
              <a:t>Tw Cen MT 18 pt.</a:t>
            </a:r>
          </a:p>
          <a:p>
            <a:r>
              <a:rPr lang="en-US" dirty="0"/>
              <a:t>Bullet text is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LC 16x9 Template Master">
  <a:themeElements>
    <a:clrScheme name="New Years 202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 Years 2022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>
          <a:lnSpc>
            <a:spcPct val="90000"/>
          </a:lnSpc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Years2022.pptx" id="{FBDB70E7-14F3-4B8E-8EB5-E7C368A2DED7}" vid="{B9B7BFDC-B596-4F19-8A31-7198F4F46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w Years 2022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50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TLC 16x9 Template Master</vt:lpstr>
      <vt:lpstr>PowerPoint Presentation</vt:lpstr>
      <vt:lpstr>Title Here</vt:lpstr>
      <vt:lpstr>Section Divider Layout</vt:lpstr>
      <vt:lpstr>Tw Cen MT 32 pt. Titles Are Initial Caps </vt:lpstr>
    </vt:vector>
  </TitlesOfParts>
  <Manager/>
  <Company>TLC Creative Services</Company>
  <LinksUpToDate>false</LinksUpToDate>
  <SharedDoc>false</SharedDoc>
  <HyperlinkBase>https://tlccreative.com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Years 2022</dc:title>
  <dc:creator/>
  <dc:description>PowerPoint Template Design By:
TLC Creative Services, Inc.
www.tlccreative.com
</dc:description>
  <cp:lastModifiedBy>Amber Prince</cp:lastModifiedBy>
  <cp:revision>6</cp:revision>
  <dcterms:created xsi:type="dcterms:W3CDTF">2021-12-10T15:15:30Z</dcterms:created>
  <dcterms:modified xsi:type="dcterms:W3CDTF">2021-12-21T18:54:25Z</dcterms:modified>
</cp:coreProperties>
</file>