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71" r:id="rId2"/>
    <p:sldId id="265" r:id="rId3"/>
    <p:sldId id="261" r:id="rId4"/>
    <p:sldId id="363" r:id="rId5"/>
    <p:sldId id="271" r:id="rId6"/>
  </p:sldIdLst>
  <p:sldSz cx="12192000" cy="6858000"/>
  <p:notesSz cx="7010400" cy="9296400"/>
  <p:custDataLst>
    <p:tags r:id="rId9"/>
  </p:custDataLst>
  <p:defaultTextStyle>
    <a:defPPr>
      <a:defRPr lang="en-US"/>
    </a:defPPr>
    <a:lvl1pPr marL="0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A30"/>
    <a:srgbClr val="4B9B69"/>
    <a:srgbClr val="CEC153"/>
    <a:srgbClr val="75A14F"/>
    <a:srgbClr val="A3CCC9"/>
    <a:srgbClr val="6667AB"/>
    <a:srgbClr val="8B5897"/>
    <a:srgbClr val="B2833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7" autoAdjust="0"/>
    <p:restoredTop sz="75395" autoAdjust="0"/>
  </p:normalViewPr>
  <p:slideViewPr>
    <p:cSldViewPr snapToGrid="0">
      <p:cViewPr varScale="1">
        <p:scale>
          <a:sx n="103" d="100"/>
          <a:sy n="103" d="100"/>
        </p:scale>
        <p:origin x="7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960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295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73888" y="197549"/>
            <a:ext cx="6332728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idx="1"/>
          </p:nvPr>
        </p:nvSpPr>
        <p:spPr>
          <a:xfrm>
            <a:off x="5754371" y="8739584"/>
            <a:ext cx="1045718" cy="3925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176727-6A19-4DE8-B47E-7FD6EA47E67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1022351" y="8738615"/>
            <a:ext cx="4615181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62203" y="8738615"/>
            <a:ext cx="518966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BBE4E-8AFD-45B3-8A52-6FC96354F4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54194" y="8749268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20293" y="8749268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587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3889" y="197549"/>
            <a:ext cx="6027971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54371" y="8739584"/>
            <a:ext cx="1045718" cy="3925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176727-6A19-4DE8-B47E-7FD6EA47E672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96913"/>
            <a:ext cx="3959225" cy="2227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3888" y="2998089"/>
            <a:ext cx="6426200" cy="560108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22351" y="8738615"/>
            <a:ext cx="4615181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203" y="8738615"/>
            <a:ext cx="518966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BBE4E-8AFD-45B3-8A52-6FC96354F4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54194" y="8749268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20293" y="8749268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37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67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CA399-8879-45CA-8AF5-689E20F0244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Group 273">
            <a:extLst>
              <a:ext uri="{FF2B5EF4-FFF2-40B4-BE49-F238E27FC236}">
                <a16:creationId xmlns:a16="http://schemas.microsoft.com/office/drawing/2014/main" id="{7EFBDB0D-7E38-42AB-9F7F-9DB13144587B}"/>
              </a:ext>
            </a:extLst>
          </p:cNvPr>
          <p:cNvGrpSpPr/>
          <p:nvPr userDrawn="1"/>
        </p:nvGrpSpPr>
        <p:grpSpPr>
          <a:xfrm>
            <a:off x="-93" y="0"/>
            <a:ext cx="12192093" cy="6868529"/>
            <a:chOff x="-32" y="-10527"/>
            <a:chExt cx="12192093" cy="6868529"/>
          </a:xfrm>
        </p:grpSpPr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046EEE2D-C4FB-4515-9F93-354CB2A6EF26}"/>
                </a:ext>
              </a:extLst>
            </p:cNvPr>
            <p:cNvGrpSpPr/>
            <p:nvPr userDrawn="1"/>
          </p:nvGrpSpPr>
          <p:grpSpPr>
            <a:xfrm>
              <a:off x="-32" y="-10527"/>
              <a:ext cx="12192061" cy="3657600"/>
              <a:chOff x="-32" y="-10527"/>
              <a:chExt cx="12192061" cy="3657600"/>
            </a:xfrm>
          </p:grpSpPr>
          <p:grpSp>
            <p:nvGrpSpPr>
              <p:cNvPr id="409" name="Group 408">
                <a:extLst>
                  <a:ext uri="{FF2B5EF4-FFF2-40B4-BE49-F238E27FC236}">
                    <a16:creationId xmlns:a16="http://schemas.microsoft.com/office/drawing/2014/main" id="{677F5DC5-BAF9-4189-9192-74E0377CC488}"/>
                  </a:ext>
                </a:extLst>
              </p:cNvPr>
              <p:cNvGrpSpPr/>
              <p:nvPr userDrawn="1"/>
            </p:nvGrpSpPr>
            <p:grpSpPr>
              <a:xfrm>
                <a:off x="-15" y="-10527"/>
                <a:ext cx="6096015" cy="609608"/>
                <a:chOff x="-16" y="-11"/>
                <a:chExt cx="11024071" cy="1102418"/>
              </a:xfrm>
            </p:grpSpPr>
            <p:sp>
              <p:nvSpPr>
                <p:cNvPr id="531" name="Rectangle 530">
                  <a:extLst>
                    <a:ext uri="{FF2B5EF4-FFF2-40B4-BE49-F238E27FC236}">
                      <a16:creationId xmlns:a16="http://schemas.microsoft.com/office/drawing/2014/main" id="{87D051D9-4FA8-4D8F-B923-6DD3D92362DB}"/>
                    </a:ext>
                  </a:extLst>
                </p:cNvPr>
                <p:cNvSpPr/>
                <p:nvPr userDrawn="1"/>
              </p:nvSpPr>
              <p:spPr>
                <a:xfrm>
                  <a:off x="-16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2" name="Rectangle 531">
                  <a:extLst>
                    <a:ext uri="{FF2B5EF4-FFF2-40B4-BE49-F238E27FC236}">
                      <a16:creationId xmlns:a16="http://schemas.microsoft.com/office/drawing/2014/main" id="{9C8E1CA9-8DA0-4695-9A1D-D620B07BD8C8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3" name="Rectangle 532">
                  <a:extLst>
                    <a:ext uri="{FF2B5EF4-FFF2-40B4-BE49-F238E27FC236}">
                      <a16:creationId xmlns:a16="http://schemas.microsoft.com/office/drawing/2014/main" id="{F701EAF3-974B-4596-8622-451D922F1F60}"/>
                    </a:ext>
                  </a:extLst>
                </p:cNvPr>
                <p:cNvSpPr/>
                <p:nvPr userDrawn="1"/>
              </p:nvSpPr>
              <p:spPr>
                <a:xfrm>
                  <a:off x="1102394" y="0"/>
                  <a:ext cx="1102406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4" name="Rectangle 533">
                  <a:extLst>
                    <a:ext uri="{FF2B5EF4-FFF2-40B4-BE49-F238E27FC236}">
                      <a16:creationId xmlns:a16="http://schemas.microsoft.com/office/drawing/2014/main" id="{C9C114C2-4AE3-445D-B56D-CF606506F7D7}"/>
                    </a:ext>
                  </a:extLst>
                </p:cNvPr>
                <p:cNvSpPr/>
                <p:nvPr userDrawn="1"/>
              </p:nvSpPr>
              <p:spPr>
                <a:xfrm>
                  <a:off x="4409612" y="-4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5" name="Rectangle 534">
                  <a:extLst>
                    <a:ext uri="{FF2B5EF4-FFF2-40B4-BE49-F238E27FC236}">
                      <a16:creationId xmlns:a16="http://schemas.microsoft.com/office/drawing/2014/main" id="{2AA21199-EE1A-471C-BB21-2BFD35CAAAE9}"/>
                    </a:ext>
                  </a:extLst>
                </p:cNvPr>
                <p:cNvSpPr/>
                <p:nvPr userDrawn="1"/>
              </p:nvSpPr>
              <p:spPr>
                <a:xfrm>
                  <a:off x="7716835" y="-9"/>
                  <a:ext cx="1102406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6" name="Rectangle 535">
                  <a:extLst>
                    <a:ext uri="{FF2B5EF4-FFF2-40B4-BE49-F238E27FC236}">
                      <a16:creationId xmlns:a16="http://schemas.microsoft.com/office/drawing/2014/main" id="{FF927362-C10D-4C65-BD9B-25019E19654D}"/>
                    </a:ext>
                  </a:extLst>
                </p:cNvPr>
                <p:cNvSpPr/>
                <p:nvPr userDrawn="1"/>
              </p:nvSpPr>
              <p:spPr>
                <a:xfrm>
                  <a:off x="5512019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7" name="Rectangle 536">
                  <a:extLst>
                    <a:ext uri="{FF2B5EF4-FFF2-40B4-BE49-F238E27FC236}">
                      <a16:creationId xmlns:a16="http://schemas.microsoft.com/office/drawing/2014/main" id="{740B86C7-E87D-485D-B75F-3FB92162142C}"/>
                    </a:ext>
                  </a:extLst>
                </p:cNvPr>
                <p:cNvSpPr/>
                <p:nvPr userDrawn="1"/>
              </p:nvSpPr>
              <p:spPr>
                <a:xfrm>
                  <a:off x="2204798" y="-2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8" name="Rectangle 537">
                  <a:extLst>
                    <a:ext uri="{FF2B5EF4-FFF2-40B4-BE49-F238E27FC236}">
                      <a16:creationId xmlns:a16="http://schemas.microsoft.com/office/drawing/2014/main" id="{76BD3912-CD22-4C35-9D11-DA2387BEF8B1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9" name="Rectangle 538">
                  <a:extLst>
                    <a:ext uri="{FF2B5EF4-FFF2-40B4-BE49-F238E27FC236}">
                      <a16:creationId xmlns:a16="http://schemas.microsoft.com/office/drawing/2014/main" id="{A7C8C5A0-2202-43C5-AAD7-38D035F3DC2D}"/>
                    </a:ext>
                  </a:extLst>
                </p:cNvPr>
                <p:cNvSpPr/>
                <p:nvPr userDrawn="1"/>
              </p:nvSpPr>
              <p:spPr>
                <a:xfrm>
                  <a:off x="6614427" y="-6"/>
                  <a:ext cx="1102406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40" name="Rectangle 539">
                  <a:extLst>
                    <a:ext uri="{FF2B5EF4-FFF2-40B4-BE49-F238E27FC236}">
                      <a16:creationId xmlns:a16="http://schemas.microsoft.com/office/drawing/2014/main" id="{6172A04D-FA59-477F-95EE-AC94C91D2939}"/>
                    </a:ext>
                  </a:extLst>
                </p:cNvPr>
                <p:cNvSpPr/>
                <p:nvPr userDrawn="1"/>
              </p:nvSpPr>
              <p:spPr>
                <a:xfrm>
                  <a:off x="9921649" y="-11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0" name="Group 409">
                <a:extLst>
                  <a:ext uri="{FF2B5EF4-FFF2-40B4-BE49-F238E27FC236}">
                    <a16:creationId xmlns:a16="http://schemas.microsoft.com/office/drawing/2014/main" id="{BFEA0B9F-057F-4844-9602-0AA1EDD5E517}"/>
                  </a:ext>
                </a:extLst>
              </p:cNvPr>
              <p:cNvGrpSpPr/>
              <p:nvPr userDrawn="1"/>
            </p:nvGrpSpPr>
            <p:grpSpPr>
              <a:xfrm>
                <a:off x="6096000" y="-10521"/>
                <a:ext cx="6096020" cy="609602"/>
                <a:chOff x="-22" y="599081"/>
                <a:chExt cx="6096020" cy="609602"/>
              </a:xfrm>
            </p:grpSpPr>
            <p:sp>
              <p:nvSpPr>
                <p:cNvPr id="521" name="Rectangle 520">
                  <a:extLst>
                    <a:ext uri="{FF2B5EF4-FFF2-40B4-BE49-F238E27FC236}">
                      <a16:creationId xmlns:a16="http://schemas.microsoft.com/office/drawing/2014/main" id="{D2288730-F362-47E7-872B-7A496BFDB589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2" name="Rectangle 521">
                  <a:extLst>
                    <a:ext uri="{FF2B5EF4-FFF2-40B4-BE49-F238E27FC236}">
                      <a16:creationId xmlns:a16="http://schemas.microsoft.com/office/drawing/2014/main" id="{815B5800-DAB7-45D9-B984-5BEEF265E890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3" name="Rectangle 522">
                  <a:extLst>
                    <a:ext uri="{FF2B5EF4-FFF2-40B4-BE49-F238E27FC236}">
                      <a16:creationId xmlns:a16="http://schemas.microsoft.com/office/drawing/2014/main" id="{5FBD6541-D477-4027-A10C-9FF01BF6818D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4" name="Rectangle 523">
                  <a:extLst>
                    <a:ext uri="{FF2B5EF4-FFF2-40B4-BE49-F238E27FC236}">
                      <a16:creationId xmlns:a16="http://schemas.microsoft.com/office/drawing/2014/main" id="{F7B6D7F4-31F7-494C-AC31-306CBE5989B2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5" name="Rectangle 524">
                  <a:extLst>
                    <a:ext uri="{FF2B5EF4-FFF2-40B4-BE49-F238E27FC236}">
                      <a16:creationId xmlns:a16="http://schemas.microsoft.com/office/drawing/2014/main" id="{EAA951AD-13EB-4A50-88ED-9762993E7370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6" name="Rectangle 525">
                  <a:extLst>
                    <a:ext uri="{FF2B5EF4-FFF2-40B4-BE49-F238E27FC236}">
                      <a16:creationId xmlns:a16="http://schemas.microsoft.com/office/drawing/2014/main" id="{15E0772C-3FE3-4F98-A588-72DC5D356243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7" name="Rectangle 526">
                  <a:extLst>
                    <a:ext uri="{FF2B5EF4-FFF2-40B4-BE49-F238E27FC236}">
                      <a16:creationId xmlns:a16="http://schemas.microsoft.com/office/drawing/2014/main" id="{3943766A-F78E-4CE5-9DE9-172EB208E317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8" name="Rectangle 527">
                  <a:extLst>
                    <a:ext uri="{FF2B5EF4-FFF2-40B4-BE49-F238E27FC236}">
                      <a16:creationId xmlns:a16="http://schemas.microsoft.com/office/drawing/2014/main" id="{712480C2-F6E1-4AA2-8515-0AA82F851D77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9" name="Rectangle 528">
                  <a:extLst>
                    <a:ext uri="{FF2B5EF4-FFF2-40B4-BE49-F238E27FC236}">
                      <a16:creationId xmlns:a16="http://schemas.microsoft.com/office/drawing/2014/main" id="{318BD10D-6E1E-4C80-B54C-3DC3B692BF22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0" name="Rectangle 529">
                  <a:extLst>
                    <a:ext uri="{FF2B5EF4-FFF2-40B4-BE49-F238E27FC236}">
                      <a16:creationId xmlns:a16="http://schemas.microsoft.com/office/drawing/2014/main" id="{893890DB-7032-41F9-8874-4A267A5F6FD1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1" name="Group 410">
                <a:extLst>
                  <a:ext uri="{FF2B5EF4-FFF2-40B4-BE49-F238E27FC236}">
                    <a16:creationId xmlns:a16="http://schemas.microsoft.com/office/drawing/2014/main" id="{A7519D7B-AEFF-4FDD-B315-65A8124F4734}"/>
                  </a:ext>
                </a:extLst>
              </p:cNvPr>
              <p:cNvGrpSpPr/>
              <p:nvPr userDrawn="1"/>
            </p:nvGrpSpPr>
            <p:grpSpPr>
              <a:xfrm rot="10800000">
                <a:off x="-21" y="599075"/>
                <a:ext cx="6096016" cy="609608"/>
                <a:chOff x="-17" y="-11"/>
                <a:chExt cx="11024071" cy="1102418"/>
              </a:xfrm>
            </p:grpSpPr>
            <p:sp>
              <p:nvSpPr>
                <p:cNvPr id="511" name="Rectangle 510">
                  <a:extLst>
                    <a:ext uri="{FF2B5EF4-FFF2-40B4-BE49-F238E27FC236}">
                      <a16:creationId xmlns:a16="http://schemas.microsoft.com/office/drawing/2014/main" id="{00190AAB-9C32-426F-895F-57A69A4180DF}"/>
                    </a:ext>
                  </a:extLst>
                </p:cNvPr>
                <p:cNvSpPr/>
                <p:nvPr userDrawn="1"/>
              </p:nvSpPr>
              <p:spPr>
                <a:xfrm>
                  <a:off x="-17" y="0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2" name="Rectangle 511">
                  <a:extLst>
                    <a:ext uri="{FF2B5EF4-FFF2-40B4-BE49-F238E27FC236}">
                      <a16:creationId xmlns:a16="http://schemas.microsoft.com/office/drawing/2014/main" id="{62F1D3D7-9C65-4AED-833E-DD6244A04485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3" name="Rectangle 512">
                  <a:extLst>
                    <a:ext uri="{FF2B5EF4-FFF2-40B4-BE49-F238E27FC236}">
                      <a16:creationId xmlns:a16="http://schemas.microsoft.com/office/drawing/2014/main" id="{6C97094C-DAF4-44EF-82A6-91543F58E845}"/>
                    </a:ext>
                  </a:extLst>
                </p:cNvPr>
                <p:cNvSpPr/>
                <p:nvPr userDrawn="1"/>
              </p:nvSpPr>
              <p:spPr>
                <a:xfrm>
                  <a:off x="1102391" y="-2"/>
                  <a:ext cx="1102408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4" name="Rectangle 513">
                  <a:extLst>
                    <a:ext uri="{FF2B5EF4-FFF2-40B4-BE49-F238E27FC236}">
                      <a16:creationId xmlns:a16="http://schemas.microsoft.com/office/drawing/2014/main" id="{FB5193BA-E0C9-4F08-A6B5-40979184F421}"/>
                    </a:ext>
                  </a:extLst>
                </p:cNvPr>
                <p:cNvSpPr/>
                <p:nvPr userDrawn="1"/>
              </p:nvSpPr>
              <p:spPr>
                <a:xfrm>
                  <a:off x="4409614" y="-4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5" name="Rectangle 514">
                  <a:extLst>
                    <a:ext uri="{FF2B5EF4-FFF2-40B4-BE49-F238E27FC236}">
                      <a16:creationId xmlns:a16="http://schemas.microsoft.com/office/drawing/2014/main" id="{E5CD10C1-D3FF-45AE-B384-D91C2ADAA316}"/>
                    </a:ext>
                  </a:extLst>
                </p:cNvPr>
                <p:cNvSpPr/>
                <p:nvPr userDrawn="1"/>
              </p:nvSpPr>
              <p:spPr>
                <a:xfrm>
                  <a:off x="7716834" y="-11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6" name="Rectangle 515">
                  <a:extLst>
                    <a:ext uri="{FF2B5EF4-FFF2-40B4-BE49-F238E27FC236}">
                      <a16:creationId xmlns:a16="http://schemas.microsoft.com/office/drawing/2014/main" id="{273FA9DA-7AAB-49D8-924F-81696841D5D5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6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7" name="Rectangle 516">
                  <a:extLst>
                    <a:ext uri="{FF2B5EF4-FFF2-40B4-BE49-F238E27FC236}">
                      <a16:creationId xmlns:a16="http://schemas.microsoft.com/office/drawing/2014/main" id="{84152915-9B7C-41AF-B3EB-D0812540DEAE}"/>
                    </a:ext>
                  </a:extLst>
                </p:cNvPr>
                <p:cNvSpPr/>
                <p:nvPr userDrawn="1"/>
              </p:nvSpPr>
              <p:spPr>
                <a:xfrm>
                  <a:off x="2204800" y="-2"/>
                  <a:ext cx="1102406" cy="1102407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8" name="Rectangle 517">
                  <a:extLst>
                    <a:ext uri="{FF2B5EF4-FFF2-40B4-BE49-F238E27FC236}">
                      <a16:creationId xmlns:a16="http://schemas.microsoft.com/office/drawing/2014/main" id="{C5FFAC16-A3DB-481F-83E9-4001339B256D}"/>
                    </a:ext>
                  </a:extLst>
                </p:cNvPr>
                <p:cNvSpPr/>
                <p:nvPr userDrawn="1"/>
              </p:nvSpPr>
              <p:spPr>
                <a:xfrm>
                  <a:off x="8819242" y="0"/>
                  <a:ext cx="1102408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9" name="Rectangle 518">
                  <a:extLst>
                    <a:ext uri="{FF2B5EF4-FFF2-40B4-BE49-F238E27FC236}">
                      <a16:creationId xmlns:a16="http://schemas.microsoft.com/office/drawing/2014/main" id="{398D1DC0-07E1-4274-A08E-A8A801EBD230}"/>
                    </a:ext>
                  </a:extLst>
                </p:cNvPr>
                <p:cNvSpPr/>
                <p:nvPr userDrawn="1"/>
              </p:nvSpPr>
              <p:spPr>
                <a:xfrm>
                  <a:off x="6614426" y="-6"/>
                  <a:ext cx="1102408" cy="110240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0" name="Rectangle 519">
                  <a:extLst>
                    <a:ext uri="{FF2B5EF4-FFF2-40B4-BE49-F238E27FC236}">
                      <a16:creationId xmlns:a16="http://schemas.microsoft.com/office/drawing/2014/main" id="{FEDBDBC6-1481-4BB9-BCD8-F905CB576138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6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2" name="Group 411">
                <a:extLst>
                  <a:ext uri="{FF2B5EF4-FFF2-40B4-BE49-F238E27FC236}">
                    <a16:creationId xmlns:a16="http://schemas.microsoft.com/office/drawing/2014/main" id="{41A01B1B-8579-4A42-B3F0-4D083F7C3D10}"/>
                  </a:ext>
                </a:extLst>
              </p:cNvPr>
              <p:cNvGrpSpPr/>
              <p:nvPr userDrawn="1"/>
            </p:nvGrpSpPr>
            <p:grpSpPr>
              <a:xfrm rot="10800000">
                <a:off x="6095988" y="599081"/>
                <a:ext cx="6096020" cy="609602"/>
                <a:chOff x="-22" y="599081"/>
                <a:chExt cx="6096020" cy="609602"/>
              </a:xfrm>
            </p:grpSpPr>
            <p:sp>
              <p:nvSpPr>
                <p:cNvPr id="501" name="Rectangle 500">
                  <a:extLst>
                    <a:ext uri="{FF2B5EF4-FFF2-40B4-BE49-F238E27FC236}">
                      <a16:creationId xmlns:a16="http://schemas.microsoft.com/office/drawing/2014/main" id="{85E52085-BC18-438C-9F25-E2C4074960C5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2" name="Rectangle 501">
                  <a:extLst>
                    <a:ext uri="{FF2B5EF4-FFF2-40B4-BE49-F238E27FC236}">
                      <a16:creationId xmlns:a16="http://schemas.microsoft.com/office/drawing/2014/main" id="{6260F6F7-F552-4FEC-909A-551DE1752A50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3" name="Rectangle 502">
                  <a:extLst>
                    <a:ext uri="{FF2B5EF4-FFF2-40B4-BE49-F238E27FC236}">
                      <a16:creationId xmlns:a16="http://schemas.microsoft.com/office/drawing/2014/main" id="{49CE0777-8857-4DD9-AEC1-4C312F60F0CF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4" name="Rectangle 503">
                  <a:extLst>
                    <a:ext uri="{FF2B5EF4-FFF2-40B4-BE49-F238E27FC236}">
                      <a16:creationId xmlns:a16="http://schemas.microsoft.com/office/drawing/2014/main" id="{3F36A9F3-E45D-423F-8AE7-04EAB17D0163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5" name="Rectangle 504">
                  <a:extLst>
                    <a:ext uri="{FF2B5EF4-FFF2-40B4-BE49-F238E27FC236}">
                      <a16:creationId xmlns:a16="http://schemas.microsoft.com/office/drawing/2014/main" id="{CAE1501F-5BBD-44D6-9057-3A7EEACB4F19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D888AC15-6331-4A0A-914B-359CD052D761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7" name="Rectangle 506">
                  <a:extLst>
                    <a:ext uri="{FF2B5EF4-FFF2-40B4-BE49-F238E27FC236}">
                      <a16:creationId xmlns:a16="http://schemas.microsoft.com/office/drawing/2014/main" id="{F1A1F390-508E-4A68-89BD-58AF5DA8148F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8" name="Rectangle 507">
                  <a:extLst>
                    <a:ext uri="{FF2B5EF4-FFF2-40B4-BE49-F238E27FC236}">
                      <a16:creationId xmlns:a16="http://schemas.microsoft.com/office/drawing/2014/main" id="{EB994C02-333A-4B9A-B52A-1FF8C8CE4771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9" name="Rectangle 508">
                  <a:extLst>
                    <a:ext uri="{FF2B5EF4-FFF2-40B4-BE49-F238E27FC236}">
                      <a16:creationId xmlns:a16="http://schemas.microsoft.com/office/drawing/2014/main" id="{24806970-592A-4F96-AABB-5B48BD55498F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0" name="Rectangle 509">
                  <a:extLst>
                    <a:ext uri="{FF2B5EF4-FFF2-40B4-BE49-F238E27FC236}">
                      <a16:creationId xmlns:a16="http://schemas.microsoft.com/office/drawing/2014/main" id="{0E385B92-3365-403C-96A7-57705C4C840D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3" name="Group 412">
                <a:extLst>
                  <a:ext uri="{FF2B5EF4-FFF2-40B4-BE49-F238E27FC236}">
                    <a16:creationId xmlns:a16="http://schemas.microsoft.com/office/drawing/2014/main" id="{019EABC2-8F3D-4EF5-996A-9DDB7427477E}"/>
                  </a:ext>
                </a:extLst>
              </p:cNvPr>
              <p:cNvGrpSpPr/>
              <p:nvPr userDrawn="1"/>
            </p:nvGrpSpPr>
            <p:grpSpPr>
              <a:xfrm>
                <a:off x="6095990" y="1208671"/>
                <a:ext cx="6096015" cy="609608"/>
                <a:chOff x="-15" y="-11"/>
                <a:chExt cx="11024070" cy="1102418"/>
              </a:xfrm>
            </p:grpSpPr>
            <p:sp>
              <p:nvSpPr>
                <p:cNvPr id="491" name="Rectangle 490">
                  <a:extLst>
                    <a:ext uri="{FF2B5EF4-FFF2-40B4-BE49-F238E27FC236}">
                      <a16:creationId xmlns:a16="http://schemas.microsoft.com/office/drawing/2014/main" id="{E383BCAE-95C0-46B0-9C83-F443CBDBD974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2" name="Rectangle 491">
                  <a:extLst>
                    <a:ext uri="{FF2B5EF4-FFF2-40B4-BE49-F238E27FC236}">
                      <a16:creationId xmlns:a16="http://schemas.microsoft.com/office/drawing/2014/main" id="{B1F033D5-5CA6-477A-B151-05806AC77467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3" name="Rectangle 492">
                  <a:extLst>
                    <a:ext uri="{FF2B5EF4-FFF2-40B4-BE49-F238E27FC236}">
                      <a16:creationId xmlns:a16="http://schemas.microsoft.com/office/drawing/2014/main" id="{7A894CCF-CF8E-4C08-91D9-FE6BE0B89BA4}"/>
                    </a:ext>
                  </a:extLst>
                </p:cNvPr>
                <p:cNvSpPr/>
                <p:nvPr userDrawn="1"/>
              </p:nvSpPr>
              <p:spPr>
                <a:xfrm>
                  <a:off x="1102393" y="0"/>
                  <a:ext cx="1102408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4" name="Rectangle 493">
                  <a:extLst>
                    <a:ext uri="{FF2B5EF4-FFF2-40B4-BE49-F238E27FC236}">
                      <a16:creationId xmlns:a16="http://schemas.microsoft.com/office/drawing/2014/main" id="{6ABF4FE9-8A96-4D08-A494-FAAFDDBE80B9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5" name="Rectangle 494">
                  <a:extLst>
                    <a:ext uri="{FF2B5EF4-FFF2-40B4-BE49-F238E27FC236}">
                      <a16:creationId xmlns:a16="http://schemas.microsoft.com/office/drawing/2014/main" id="{922225D8-B135-477B-ACFA-504ED4D2A96C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6" name="Rectangle 495">
                  <a:extLst>
                    <a:ext uri="{FF2B5EF4-FFF2-40B4-BE49-F238E27FC236}">
                      <a16:creationId xmlns:a16="http://schemas.microsoft.com/office/drawing/2014/main" id="{66E9D75A-4093-40E5-BC74-42FEAFD34476}"/>
                    </a:ext>
                  </a:extLst>
                </p:cNvPr>
                <p:cNvSpPr/>
                <p:nvPr userDrawn="1"/>
              </p:nvSpPr>
              <p:spPr>
                <a:xfrm>
                  <a:off x="5512021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7" name="Rectangle 496">
                  <a:extLst>
                    <a:ext uri="{FF2B5EF4-FFF2-40B4-BE49-F238E27FC236}">
                      <a16:creationId xmlns:a16="http://schemas.microsoft.com/office/drawing/2014/main" id="{B0E67A9B-91C8-44FD-900C-2C4DA1E02E0F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8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8" name="Rectangle 497">
                  <a:extLst>
                    <a:ext uri="{FF2B5EF4-FFF2-40B4-BE49-F238E27FC236}">
                      <a16:creationId xmlns:a16="http://schemas.microsoft.com/office/drawing/2014/main" id="{BA58E2E6-3222-4552-A6F9-5CF1E50B01C4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9" name="Rectangle 498">
                  <a:extLst>
                    <a:ext uri="{FF2B5EF4-FFF2-40B4-BE49-F238E27FC236}">
                      <a16:creationId xmlns:a16="http://schemas.microsoft.com/office/drawing/2014/main" id="{3BD3E4B7-A7FF-4436-939A-A7B5E1AAF71E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0" name="Rectangle 499">
                  <a:extLst>
                    <a:ext uri="{FF2B5EF4-FFF2-40B4-BE49-F238E27FC236}">
                      <a16:creationId xmlns:a16="http://schemas.microsoft.com/office/drawing/2014/main" id="{42ABD36C-8EBF-4163-A36F-5282AD3F77BB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2DD4597F-3408-4018-8E22-FF8480063AE9}"/>
                  </a:ext>
                </a:extLst>
              </p:cNvPr>
              <p:cNvGrpSpPr/>
              <p:nvPr userDrawn="1"/>
            </p:nvGrpSpPr>
            <p:grpSpPr>
              <a:xfrm>
                <a:off x="-32" y="1208671"/>
                <a:ext cx="6096020" cy="609602"/>
                <a:chOff x="-22" y="599081"/>
                <a:chExt cx="6096020" cy="609602"/>
              </a:xfrm>
            </p:grpSpPr>
            <p:sp>
              <p:nvSpPr>
                <p:cNvPr id="481" name="Rectangle 480">
                  <a:extLst>
                    <a:ext uri="{FF2B5EF4-FFF2-40B4-BE49-F238E27FC236}">
                      <a16:creationId xmlns:a16="http://schemas.microsoft.com/office/drawing/2014/main" id="{CF38629B-0D60-44CB-8DF4-0DB1915856B1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2" name="Rectangle 481">
                  <a:extLst>
                    <a:ext uri="{FF2B5EF4-FFF2-40B4-BE49-F238E27FC236}">
                      <a16:creationId xmlns:a16="http://schemas.microsoft.com/office/drawing/2014/main" id="{2BB4F0FF-9ABA-4592-BC00-047D2459B3A0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3" name="Rectangle 482">
                  <a:extLst>
                    <a:ext uri="{FF2B5EF4-FFF2-40B4-BE49-F238E27FC236}">
                      <a16:creationId xmlns:a16="http://schemas.microsoft.com/office/drawing/2014/main" id="{E7A75090-8FD3-487B-BB4E-29A30EE6A5EC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4" name="Rectangle 483">
                  <a:extLst>
                    <a:ext uri="{FF2B5EF4-FFF2-40B4-BE49-F238E27FC236}">
                      <a16:creationId xmlns:a16="http://schemas.microsoft.com/office/drawing/2014/main" id="{4A472B32-75F9-4547-8F38-1819985122C5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5" name="Rectangle 484">
                  <a:extLst>
                    <a:ext uri="{FF2B5EF4-FFF2-40B4-BE49-F238E27FC236}">
                      <a16:creationId xmlns:a16="http://schemas.microsoft.com/office/drawing/2014/main" id="{8056FA8E-1AEB-4DA8-9074-830CFEC15487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6" name="Rectangle 485">
                  <a:extLst>
                    <a:ext uri="{FF2B5EF4-FFF2-40B4-BE49-F238E27FC236}">
                      <a16:creationId xmlns:a16="http://schemas.microsoft.com/office/drawing/2014/main" id="{C88F3E6D-F874-4613-8921-32E1AAF5FFE9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7" name="Rectangle 486">
                  <a:extLst>
                    <a:ext uri="{FF2B5EF4-FFF2-40B4-BE49-F238E27FC236}">
                      <a16:creationId xmlns:a16="http://schemas.microsoft.com/office/drawing/2014/main" id="{1F546301-1F9F-4253-84A1-4FA147077748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8" name="Rectangle 487">
                  <a:extLst>
                    <a:ext uri="{FF2B5EF4-FFF2-40B4-BE49-F238E27FC236}">
                      <a16:creationId xmlns:a16="http://schemas.microsoft.com/office/drawing/2014/main" id="{9784007E-04F7-4550-8F44-BDDB2ADF4AE3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9" name="Rectangle 488">
                  <a:extLst>
                    <a:ext uri="{FF2B5EF4-FFF2-40B4-BE49-F238E27FC236}">
                      <a16:creationId xmlns:a16="http://schemas.microsoft.com/office/drawing/2014/main" id="{B42E7228-D78B-4082-B869-1012442C9A73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0" name="Rectangle 489">
                  <a:extLst>
                    <a:ext uri="{FF2B5EF4-FFF2-40B4-BE49-F238E27FC236}">
                      <a16:creationId xmlns:a16="http://schemas.microsoft.com/office/drawing/2014/main" id="{6D3D7217-97EE-481B-9B3C-02C5FC6EDC17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5" name="Group 414">
                <a:extLst>
                  <a:ext uri="{FF2B5EF4-FFF2-40B4-BE49-F238E27FC236}">
                    <a16:creationId xmlns:a16="http://schemas.microsoft.com/office/drawing/2014/main" id="{ED3DB6D7-1FEF-4F73-937A-6A612FA88F66}"/>
                  </a:ext>
                </a:extLst>
              </p:cNvPr>
              <p:cNvGrpSpPr/>
              <p:nvPr userDrawn="1"/>
            </p:nvGrpSpPr>
            <p:grpSpPr>
              <a:xfrm>
                <a:off x="6095990" y="2427653"/>
                <a:ext cx="6096015" cy="609608"/>
                <a:chOff x="-15" y="-11"/>
                <a:chExt cx="11024070" cy="1102418"/>
              </a:xfrm>
            </p:grpSpPr>
            <p:sp>
              <p:nvSpPr>
                <p:cNvPr id="471" name="Rectangle 470">
                  <a:extLst>
                    <a:ext uri="{FF2B5EF4-FFF2-40B4-BE49-F238E27FC236}">
                      <a16:creationId xmlns:a16="http://schemas.microsoft.com/office/drawing/2014/main" id="{21E2ED4B-4EE5-4764-B803-23C3C7D867E5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2" name="Rectangle 471">
                  <a:extLst>
                    <a:ext uri="{FF2B5EF4-FFF2-40B4-BE49-F238E27FC236}">
                      <a16:creationId xmlns:a16="http://schemas.microsoft.com/office/drawing/2014/main" id="{E579AF6F-AD4C-4A15-A0AC-E176E500B5D8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3" name="Rectangle 472">
                  <a:extLst>
                    <a:ext uri="{FF2B5EF4-FFF2-40B4-BE49-F238E27FC236}">
                      <a16:creationId xmlns:a16="http://schemas.microsoft.com/office/drawing/2014/main" id="{87C03EC8-0273-454D-B1C0-A78EE847796F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4" name="Rectangle 473">
                  <a:extLst>
                    <a:ext uri="{FF2B5EF4-FFF2-40B4-BE49-F238E27FC236}">
                      <a16:creationId xmlns:a16="http://schemas.microsoft.com/office/drawing/2014/main" id="{45F98DB8-52B2-4FBC-8D89-B05FAC80589A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5" name="Rectangle 474">
                  <a:extLst>
                    <a:ext uri="{FF2B5EF4-FFF2-40B4-BE49-F238E27FC236}">
                      <a16:creationId xmlns:a16="http://schemas.microsoft.com/office/drawing/2014/main" id="{9FB9CEFC-2B2B-4B44-9633-A57AB284A295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6" name="Rectangle 475">
                  <a:extLst>
                    <a:ext uri="{FF2B5EF4-FFF2-40B4-BE49-F238E27FC236}">
                      <a16:creationId xmlns:a16="http://schemas.microsoft.com/office/drawing/2014/main" id="{FD0D2492-6418-4119-80A7-0FBEDC55BEE2}"/>
                    </a:ext>
                  </a:extLst>
                </p:cNvPr>
                <p:cNvSpPr/>
                <p:nvPr userDrawn="1"/>
              </p:nvSpPr>
              <p:spPr>
                <a:xfrm>
                  <a:off x="5512021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7" name="Rectangle 476">
                  <a:extLst>
                    <a:ext uri="{FF2B5EF4-FFF2-40B4-BE49-F238E27FC236}">
                      <a16:creationId xmlns:a16="http://schemas.microsoft.com/office/drawing/2014/main" id="{828F9612-E853-4849-8F5A-93E1F80A9A77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8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8" name="Rectangle 477">
                  <a:extLst>
                    <a:ext uri="{FF2B5EF4-FFF2-40B4-BE49-F238E27FC236}">
                      <a16:creationId xmlns:a16="http://schemas.microsoft.com/office/drawing/2014/main" id="{ED98C319-D4DF-45C4-B788-E0141429651F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9" name="Rectangle 478">
                  <a:extLst>
                    <a:ext uri="{FF2B5EF4-FFF2-40B4-BE49-F238E27FC236}">
                      <a16:creationId xmlns:a16="http://schemas.microsoft.com/office/drawing/2014/main" id="{D1DC3139-E65E-4E02-93CB-01BA1DC707D4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0" name="Rectangle 479">
                  <a:extLst>
                    <a:ext uri="{FF2B5EF4-FFF2-40B4-BE49-F238E27FC236}">
                      <a16:creationId xmlns:a16="http://schemas.microsoft.com/office/drawing/2014/main" id="{808138D1-4317-4663-B9C1-6BCBD80AC59E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6" name="Group 415">
                <a:extLst>
                  <a:ext uri="{FF2B5EF4-FFF2-40B4-BE49-F238E27FC236}">
                    <a16:creationId xmlns:a16="http://schemas.microsoft.com/office/drawing/2014/main" id="{3BE3BECB-AA97-435C-A2BB-9D17C1EA1B40}"/>
                  </a:ext>
                </a:extLst>
              </p:cNvPr>
              <p:cNvGrpSpPr/>
              <p:nvPr userDrawn="1"/>
            </p:nvGrpSpPr>
            <p:grpSpPr>
              <a:xfrm>
                <a:off x="6096009" y="1818273"/>
                <a:ext cx="6096020" cy="609602"/>
                <a:chOff x="-22" y="599081"/>
                <a:chExt cx="6096020" cy="609602"/>
              </a:xfrm>
            </p:grpSpPr>
            <p:sp>
              <p:nvSpPr>
                <p:cNvPr id="461" name="Rectangle 460">
                  <a:extLst>
                    <a:ext uri="{FF2B5EF4-FFF2-40B4-BE49-F238E27FC236}">
                      <a16:creationId xmlns:a16="http://schemas.microsoft.com/office/drawing/2014/main" id="{1E7E7BF2-47A5-409A-8F56-D642302EB130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2" name="Rectangle 461">
                  <a:extLst>
                    <a:ext uri="{FF2B5EF4-FFF2-40B4-BE49-F238E27FC236}">
                      <a16:creationId xmlns:a16="http://schemas.microsoft.com/office/drawing/2014/main" id="{670CF0A1-E1E0-4B56-90AD-1957A0C5A8E2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3" name="Rectangle 462">
                  <a:extLst>
                    <a:ext uri="{FF2B5EF4-FFF2-40B4-BE49-F238E27FC236}">
                      <a16:creationId xmlns:a16="http://schemas.microsoft.com/office/drawing/2014/main" id="{80BA5764-DCC9-4662-93EB-E22B7CF4B74B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4" name="Rectangle 463">
                  <a:extLst>
                    <a:ext uri="{FF2B5EF4-FFF2-40B4-BE49-F238E27FC236}">
                      <a16:creationId xmlns:a16="http://schemas.microsoft.com/office/drawing/2014/main" id="{F24B13DE-2EAD-44C3-9F4C-820911912450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5" name="Rectangle 464">
                  <a:extLst>
                    <a:ext uri="{FF2B5EF4-FFF2-40B4-BE49-F238E27FC236}">
                      <a16:creationId xmlns:a16="http://schemas.microsoft.com/office/drawing/2014/main" id="{7CE43C86-5616-409F-A1BA-02107C7E0AFC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6" name="Rectangle 465">
                  <a:extLst>
                    <a:ext uri="{FF2B5EF4-FFF2-40B4-BE49-F238E27FC236}">
                      <a16:creationId xmlns:a16="http://schemas.microsoft.com/office/drawing/2014/main" id="{771E1CBA-EE3E-498D-B04A-42CE53A18242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7" name="Rectangle 466">
                  <a:extLst>
                    <a:ext uri="{FF2B5EF4-FFF2-40B4-BE49-F238E27FC236}">
                      <a16:creationId xmlns:a16="http://schemas.microsoft.com/office/drawing/2014/main" id="{9E6EDF17-594F-4344-8594-4A38BF332DFE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8" name="Rectangle 467">
                  <a:extLst>
                    <a:ext uri="{FF2B5EF4-FFF2-40B4-BE49-F238E27FC236}">
                      <a16:creationId xmlns:a16="http://schemas.microsoft.com/office/drawing/2014/main" id="{FF4DD3EB-89E3-4EEF-875E-227318A5448B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9" name="Rectangle 468">
                  <a:extLst>
                    <a:ext uri="{FF2B5EF4-FFF2-40B4-BE49-F238E27FC236}">
                      <a16:creationId xmlns:a16="http://schemas.microsoft.com/office/drawing/2014/main" id="{D93B3B98-DEB6-445B-94B7-663ED75FAF3F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0" name="Rectangle 469">
                  <a:extLst>
                    <a:ext uri="{FF2B5EF4-FFF2-40B4-BE49-F238E27FC236}">
                      <a16:creationId xmlns:a16="http://schemas.microsoft.com/office/drawing/2014/main" id="{0FA157E6-327E-4C0B-B467-2B94149A1AE6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7" name="Group 416">
                <a:extLst>
                  <a:ext uri="{FF2B5EF4-FFF2-40B4-BE49-F238E27FC236}">
                    <a16:creationId xmlns:a16="http://schemas.microsoft.com/office/drawing/2014/main" id="{9E875061-4854-415A-A703-DCC268585D26}"/>
                  </a:ext>
                </a:extLst>
              </p:cNvPr>
              <p:cNvGrpSpPr/>
              <p:nvPr userDrawn="1"/>
            </p:nvGrpSpPr>
            <p:grpSpPr>
              <a:xfrm rot="10800000">
                <a:off x="-6" y="2427869"/>
                <a:ext cx="6096016" cy="609608"/>
                <a:chOff x="-17" y="-11"/>
                <a:chExt cx="11024072" cy="1102418"/>
              </a:xfrm>
            </p:grpSpPr>
            <p:sp>
              <p:nvSpPr>
                <p:cNvPr id="451" name="Rectangle 450">
                  <a:extLst>
                    <a:ext uri="{FF2B5EF4-FFF2-40B4-BE49-F238E27FC236}">
                      <a16:creationId xmlns:a16="http://schemas.microsoft.com/office/drawing/2014/main" id="{F45153E3-EE85-4F0B-B1F5-DD146C147411}"/>
                    </a:ext>
                  </a:extLst>
                </p:cNvPr>
                <p:cNvSpPr/>
                <p:nvPr userDrawn="1"/>
              </p:nvSpPr>
              <p:spPr>
                <a:xfrm>
                  <a:off x="-17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2" name="Rectangle 451">
                  <a:extLst>
                    <a:ext uri="{FF2B5EF4-FFF2-40B4-BE49-F238E27FC236}">
                      <a16:creationId xmlns:a16="http://schemas.microsoft.com/office/drawing/2014/main" id="{0C054527-6CAB-4CB3-AF40-1E90127AA78D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3" name="Rectangle 452">
                  <a:extLst>
                    <a:ext uri="{FF2B5EF4-FFF2-40B4-BE49-F238E27FC236}">
                      <a16:creationId xmlns:a16="http://schemas.microsoft.com/office/drawing/2014/main" id="{42EBB5E0-02E5-437F-AE8C-E4249904237C}"/>
                    </a:ext>
                  </a:extLst>
                </p:cNvPr>
                <p:cNvSpPr/>
                <p:nvPr userDrawn="1"/>
              </p:nvSpPr>
              <p:spPr>
                <a:xfrm>
                  <a:off x="1102393" y="-2"/>
                  <a:ext cx="1102406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4" name="Rectangle 453">
                  <a:extLst>
                    <a:ext uri="{FF2B5EF4-FFF2-40B4-BE49-F238E27FC236}">
                      <a16:creationId xmlns:a16="http://schemas.microsoft.com/office/drawing/2014/main" id="{3EF8BB3B-C9CE-4979-8156-0480A7886E75}"/>
                    </a:ext>
                  </a:extLst>
                </p:cNvPr>
                <p:cNvSpPr/>
                <p:nvPr userDrawn="1"/>
              </p:nvSpPr>
              <p:spPr>
                <a:xfrm>
                  <a:off x="4409615" y="-4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5" name="Rectangle 454">
                  <a:extLst>
                    <a:ext uri="{FF2B5EF4-FFF2-40B4-BE49-F238E27FC236}">
                      <a16:creationId xmlns:a16="http://schemas.microsoft.com/office/drawing/2014/main" id="{ED6DA8A0-84CB-4E2C-8A9C-7E0CABC5A94A}"/>
                    </a:ext>
                  </a:extLst>
                </p:cNvPr>
                <p:cNvSpPr/>
                <p:nvPr userDrawn="1"/>
              </p:nvSpPr>
              <p:spPr>
                <a:xfrm>
                  <a:off x="7716837" y="-11"/>
                  <a:ext cx="1102406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6" name="Rectangle 455">
                  <a:extLst>
                    <a:ext uri="{FF2B5EF4-FFF2-40B4-BE49-F238E27FC236}">
                      <a16:creationId xmlns:a16="http://schemas.microsoft.com/office/drawing/2014/main" id="{F49BB30E-3B42-4449-8651-81BE7579DB94}"/>
                    </a:ext>
                  </a:extLst>
                </p:cNvPr>
                <p:cNvSpPr/>
                <p:nvPr userDrawn="1"/>
              </p:nvSpPr>
              <p:spPr>
                <a:xfrm>
                  <a:off x="5512021" y="0"/>
                  <a:ext cx="1102406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7" name="Rectangle 456">
                  <a:extLst>
                    <a:ext uri="{FF2B5EF4-FFF2-40B4-BE49-F238E27FC236}">
                      <a16:creationId xmlns:a16="http://schemas.microsoft.com/office/drawing/2014/main" id="{6D2D9D82-07FC-478D-87F2-597732AC5025}"/>
                    </a:ext>
                  </a:extLst>
                </p:cNvPr>
                <p:cNvSpPr/>
                <p:nvPr userDrawn="1"/>
              </p:nvSpPr>
              <p:spPr>
                <a:xfrm>
                  <a:off x="2204797" y="-2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8" name="Rectangle 457">
                  <a:extLst>
                    <a:ext uri="{FF2B5EF4-FFF2-40B4-BE49-F238E27FC236}">
                      <a16:creationId xmlns:a16="http://schemas.microsoft.com/office/drawing/2014/main" id="{70B3B26B-2088-4223-8C01-260E429F70CE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9" name="Rectangle 458">
                  <a:extLst>
                    <a:ext uri="{FF2B5EF4-FFF2-40B4-BE49-F238E27FC236}">
                      <a16:creationId xmlns:a16="http://schemas.microsoft.com/office/drawing/2014/main" id="{BCC1216B-CE6D-4352-97B8-61BD59E7A3B0}"/>
                    </a:ext>
                  </a:extLst>
                </p:cNvPr>
                <p:cNvSpPr/>
                <p:nvPr userDrawn="1"/>
              </p:nvSpPr>
              <p:spPr>
                <a:xfrm>
                  <a:off x="6614429" y="-6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0" name="Rectangle 459">
                  <a:extLst>
                    <a:ext uri="{FF2B5EF4-FFF2-40B4-BE49-F238E27FC236}">
                      <a16:creationId xmlns:a16="http://schemas.microsoft.com/office/drawing/2014/main" id="{ED54D7A1-961B-4C0D-9B69-6801681E531F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8" name="Group 417">
                <a:extLst>
                  <a:ext uri="{FF2B5EF4-FFF2-40B4-BE49-F238E27FC236}">
                    <a16:creationId xmlns:a16="http://schemas.microsoft.com/office/drawing/2014/main" id="{09899B97-68D8-428D-910D-CEE91E651599}"/>
                  </a:ext>
                </a:extLst>
              </p:cNvPr>
              <p:cNvGrpSpPr/>
              <p:nvPr userDrawn="1"/>
            </p:nvGrpSpPr>
            <p:grpSpPr>
              <a:xfrm rot="10800000">
                <a:off x="-32" y="1818476"/>
                <a:ext cx="6096020" cy="609602"/>
                <a:chOff x="-22" y="599081"/>
                <a:chExt cx="6096020" cy="609602"/>
              </a:xfrm>
            </p:grpSpPr>
            <p:sp>
              <p:nvSpPr>
                <p:cNvPr id="441" name="Rectangle 440">
                  <a:extLst>
                    <a:ext uri="{FF2B5EF4-FFF2-40B4-BE49-F238E27FC236}">
                      <a16:creationId xmlns:a16="http://schemas.microsoft.com/office/drawing/2014/main" id="{F4907131-D994-473A-9A3C-F3188D3F8B85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2" name="Rectangle 441">
                  <a:extLst>
                    <a:ext uri="{FF2B5EF4-FFF2-40B4-BE49-F238E27FC236}">
                      <a16:creationId xmlns:a16="http://schemas.microsoft.com/office/drawing/2014/main" id="{E9ED1B5F-7CE5-41BC-AF70-ABDB78E3926C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3" name="Rectangle 442">
                  <a:extLst>
                    <a:ext uri="{FF2B5EF4-FFF2-40B4-BE49-F238E27FC236}">
                      <a16:creationId xmlns:a16="http://schemas.microsoft.com/office/drawing/2014/main" id="{15099636-8B16-4BFD-AC5F-3A00557D8986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4" name="Rectangle 443">
                  <a:extLst>
                    <a:ext uri="{FF2B5EF4-FFF2-40B4-BE49-F238E27FC236}">
                      <a16:creationId xmlns:a16="http://schemas.microsoft.com/office/drawing/2014/main" id="{E93F7E03-45CF-4D85-A2CF-DF7B0406100D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5" name="Rectangle 444">
                  <a:extLst>
                    <a:ext uri="{FF2B5EF4-FFF2-40B4-BE49-F238E27FC236}">
                      <a16:creationId xmlns:a16="http://schemas.microsoft.com/office/drawing/2014/main" id="{3A86D1D1-151E-45BA-ACF6-C87C52062A5A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6" name="Rectangle 445">
                  <a:extLst>
                    <a:ext uri="{FF2B5EF4-FFF2-40B4-BE49-F238E27FC236}">
                      <a16:creationId xmlns:a16="http://schemas.microsoft.com/office/drawing/2014/main" id="{CD0A77EB-3D6E-46EF-9BD0-F8AB67A130E5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rgbClr val="A3CCC9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7" name="Rectangle 446">
                  <a:extLst>
                    <a:ext uri="{FF2B5EF4-FFF2-40B4-BE49-F238E27FC236}">
                      <a16:creationId xmlns:a16="http://schemas.microsoft.com/office/drawing/2014/main" id="{434B8972-979B-40F4-923E-957D54F4F28D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8" name="Rectangle 447">
                  <a:extLst>
                    <a:ext uri="{FF2B5EF4-FFF2-40B4-BE49-F238E27FC236}">
                      <a16:creationId xmlns:a16="http://schemas.microsoft.com/office/drawing/2014/main" id="{D0F6B422-8DF9-4A7F-AA2B-0B619E1BAF28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9" name="Rectangle 448">
                  <a:extLst>
                    <a:ext uri="{FF2B5EF4-FFF2-40B4-BE49-F238E27FC236}">
                      <a16:creationId xmlns:a16="http://schemas.microsoft.com/office/drawing/2014/main" id="{33F7A603-830E-41F6-8145-BE0DAACC9726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0" name="Rectangle 449">
                  <a:extLst>
                    <a:ext uri="{FF2B5EF4-FFF2-40B4-BE49-F238E27FC236}">
                      <a16:creationId xmlns:a16="http://schemas.microsoft.com/office/drawing/2014/main" id="{2682FA8D-45CA-459B-A77C-EA9E824729CC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9" name="Group 418">
                <a:extLst>
                  <a:ext uri="{FF2B5EF4-FFF2-40B4-BE49-F238E27FC236}">
                    <a16:creationId xmlns:a16="http://schemas.microsoft.com/office/drawing/2014/main" id="{1A8A6154-9BB7-4837-B1D6-BE35EC3B6081}"/>
                  </a:ext>
                </a:extLst>
              </p:cNvPr>
              <p:cNvGrpSpPr/>
              <p:nvPr userDrawn="1"/>
            </p:nvGrpSpPr>
            <p:grpSpPr>
              <a:xfrm>
                <a:off x="6096005" y="3037465"/>
                <a:ext cx="6096015" cy="609608"/>
                <a:chOff x="-15" y="-11"/>
                <a:chExt cx="11024070" cy="1102418"/>
              </a:xfrm>
            </p:grpSpPr>
            <p:sp>
              <p:nvSpPr>
                <p:cNvPr id="431" name="Rectangle 430">
                  <a:extLst>
                    <a:ext uri="{FF2B5EF4-FFF2-40B4-BE49-F238E27FC236}">
                      <a16:creationId xmlns:a16="http://schemas.microsoft.com/office/drawing/2014/main" id="{D38E4CBC-B5D9-4EA9-9B9D-1817E20928E2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2" name="Rectangle 431">
                  <a:extLst>
                    <a:ext uri="{FF2B5EF4-FFF2-40B4-BE49-F238E27FC236}">
                      <a16:creationId xmlns:a16="http://schemas.microsoft.com/office/drawing/2014/main" id="{6B9D8C69-B579-479C-91D8-1E4610B54F9C}"/>
                    </a:ext>
                  </a:extLst>
                </p:cNvPr>
                <p:cNvSpPr/>
                <p:nvPr userDrawn="1"/>
              </p:nvSpPr>
              <p:spPr>
                <a:xfrm>
                  <a:off x="3307207" y="-4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3" name="Rectangle 432">
                  <a:extLst>
                    <a:ext uri="{FF2B5EF4-FFF2-40B4-BE49-F238E27FC236}">
                      <a16:creationId xmlns:a16="http://schemas.microsoft.com/office/drawing/2014/main" id="{7CD46AA7-38BF-4CA8-B68C-EFA3DCAFBDE8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4" name="Rectangle 433">
                  <a:extLst>
                    <a:ext uri="{FF2B5EF4-FFF2-40B4-BE49-F238E27FC236}">
                      <a16:creationId xmlns:a16="http://schemas.microsoft.com/office/drawing/2014/main" id="{6DA3B3F0-6E7B-437F-994A-95776BB411C9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5" name="Rectangle 434">
                  <a:extLst>
                    <a:ext uri="{FF2B5EF4-FFF2-40B4-BE49-F238E27FC236}">
                      <a16:creationId xmlns:a16="http://schemas.microsoft.com/office/drawing/2014/main" id="{14EA07C7-24B9-4350-A5ED-7CF2C53ED587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6" name="Rectangle 435">
                  <a:extLst>
                    <a:ext uri="{FF2B5EF4-FFF2-40B4-BE49-F238E27FC236}">
                      <a16:creationId xmlns:a16="http://schemas.microsoft.com/office/drawing/2014/main" id="{DEC083C9-C0AB-485D-A318-917B6CD2F3AA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7" name="Rectangle 436">
                  <a:extLst>
                    <a:ext uri="{FF2B5EF4-FFF2-40B4-BE49-F238E27FC236}">
                      <a16:creationId xmlns:a16="http://schemas.microsoft.com/office/drawing/2014/main" id="{D4F3228A-98CF-47DA-8D28-EEA0B32DCBBF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8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8" name="Rectangle 437">
                  <a:extLst>
                    <a:ext uri="{FF2B5EF4-FFF2-40B4-BE49-F238E27FC236}">
                      <a16:creationId xmlns:a16="http://schemas.microsoft.com/office/drawing/2014/main" id="{E86A65F3-26AA-4A97-AC46-2C2DFB364331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9" name="Rectangle 438">
                  <a:extLst>
                    <a:ext uri="{FF2B5EF4-FFF2-40B4-BE49-F238E27FC236}">
                      <a16:creationId xmlns:a16="http://schemas.microsoft.com/office/drawing/2014/main" id="{F350D682-CAD4-46A3-93A6-BB620E52E6E8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0" name="Rectangle 439">
                  <a:extLst>
                    <a:ext uri="{FF2B5EF4-FFF2-40B4-BE49-F238E27FC236}">
                      <a16:creationId xmlns:a16="http://schemas.microsoft.com/office/drawing/2014/main" id="{67102590-D232-4139-A491-6EFED54251B3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20" name="Group 419">
                <a:extLst>
                  <a:ext uri="{FF2B5EF4-FFF2-40B4-BE49-F238E27FC236}">
                    <a16:creationId xmlns:a16="http://schemas.microsoft.com/office/drawing/2014/main" id="{9A49B79B-378A-4821-BC5C-2270E4543178}"/>
                  </a:ext>
                </a:extLst>
              </p:cNvPr>
              <p:cNvGrpSpPr/>
              <p:nvPr userDrawn="1"/>
            </p:nvGrpSpPr>
            <p:grpSpPr>
              <a:xfrm>
                <a:off x="-17" y="3037465"/>
                <a:ext cx="6096020" cy="609602"/>
                <a:chOff x="-22" y="599081"/>
                <a:chExt cx="6096020" cy="609602"/>
              </a:xfrm>
            </p:grpSpPr>
            <p:sp>
              <p:nvSpPr>
                <p:cNvPr id="421" name="Rectangle 420">
                  <a:extLst>
                    <a:ext uri="{FF2B5EF4-FFF2-40B4-BE49-F238E27FC236}">
                      <a16:creationId xmlns:a16="http://schemas.microsoft.com/office/drawing/2014/main" id="{CE727634-5923-4D86-AA0C-3AD659D80CB5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2" name="Rectangle 421">
                  <a:extLst>
                    <a:ext uri="{FF2B5EF4-FFF2-40B4-BE49-F238E27FC236}">
                      <a16:creationId xmlns:a16="http://schemas.microsoft.com/office/drawing/2014/main" id="{08A05E7E-3AB2-41A6-80DE-18E1C216A835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3" name="Rectangle 422">
                  <a:extLst>
                    <a:ext uri="{FF2B5EF4-FFF2-40B4-BE49-F238E27FC236}">
                      <a16:creationId xmlns:a16="http://schemas.microsoft.com/office/drawing/2014/main" id="{146E490B-DC2A-4B7C-BBFA-7794529BEC56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4" name="Rectangle 423">
                  <a:extLst>
                    <a:ext uri="{FF2B5EF4-FFF2-40B4-BE49-F238E27FC236}">
                      <a16:creationId xmlns:a16="http://schemas.microsoft.com/office/drawing/2014/main" id="{62DECB71-AB7E-40CB-B71F-9C129ACF4428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5" name="Rectangle 424">
                  <a:extLst>
                    <a:ext uri="{FF2B5EF4-FFF2-40B4-BE49-F238E27FC236}">
                      <a16:creationId xmlns:a16="http://schemas.microsoft.com/office/drawing/2014/main" id="{4F0335A0-DE68-4D86-A9E7-F4DDE8572052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6" name="Rectangle 425">
                  <a:extLst>
                    <a:ext uri="{FF2B5EF4-FFF2-40B4-BE49-F238E27FC236}">
                      <a16:creationId xmlns:a16="http://schemas.microsoft.com/office/drawing/2014/main" id="{60A8C808-BBF7-4730-B175-BA692FB5418E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7" name="Rectangle 426">
                  <a:extLst>
                    <a:ext uri="{FF2B5EF4-FFF2-40B4-BE49-F238E27FC236}">
                      <a16:creationId xmlns:a16="http://schemas.microsoft.com/office/drawing/2014/main" id="{E86330AC-0767-4743-A61C-B5660CD7BC1F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8" name="Rectangle 427">
                  <a:extLst>
                    <a:ext uri="{FF2B5EF4-FFF2-40B4-BE49-F238E27FC236}">
                      <a16:creationId xmlns:a16="http://schemas.microsoft.com/office/drawing/2014/main" id="{B8F152D0-2BD6-47EC-8F4B-9F509EFA6E4C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9" name="Rectangle 428">
                  <a:extLst>
                    <a:ext uri="{FF2B5EF4-FFF2-40B4-BE49-F238E27FC236}">
                      <a16:creationId xmlns:a16="http://schemas.microsoft.com/office/drawing/2014/main" id="{BC83FF62-5FB6-4EE5-93C2-60E5332B082B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0" name="Rectangle 429">
                  <a:extLst>
                    <a:ext uri="{FF2B5EF4-FFF2-40B4-BE49-F238E27FC236}">
                      <a16:creationId xmlns:a16="http://schemas.microsoft.com/office/drawing/2014/main" id="{AD202DC4-1BD1-4180-9214-175B01ED820E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8867577E-3809-4489-BBAD-220232E3E3EF}"/>
                </a:ext>
              </a:extLst>
            </p:cNvPr>
            <p:cNvGrpSpPr/>
            <p:nvPr userDrawn="1"/>
          </p:nvGrpSpPr>
          <p:grpSpPr>
            <a:xfrm rot="10800000">
              <a:off x="0" y="3646439"/>
              <a:ext cx="12192061" cy="3211563"/>
              <a:chOff x="77065" y="4535104"/>
              <a:chExt cx="12192061" cy="3211563"/>
            </a:xfrm>
          </p:grpSpPr>
          <p:grpSp>
            <p:nvGrpSpPr>
              <p:cNvPr id="277" name="Group 276">
                <a:extLst>
                  <a:ext uri="{FF2B5EF4-FFF2-40B4-BE49-F238E27FC236}">
                    <a16:creationId xmlns:a16="http://schemas.microsoft.com/office/drawing/2014/main" id="{F67B1E90-DC4F-49BA-817A-B3581CF5D724}"/>
                  </a:ext>
                </a:extLst>
              </p:cNvPr>
              <p:cNvGrpSpPr/>
              <p:nvPr userDrawn="1"/>
            </p:nvGrpSpPr>
            <p:grpSpPr>
              <a:xfrm>
                <a:off x="77082" y="4535104"/>
                <a:ext cx="6096030" cy="163572"/>
                <a:chOff x="-15" y="806603"/>
                <a:chExt cx="11024097" cy="295804"/>
              </a:xfrm>
            </p:grpSpPr>
            <p:sp>
              <p:nvSpPr>
                <p:cNvPr id="399" name="Rectangle 398">
                  <a:extLst>
                    <a:ext uri="{FF2B5EF4-FFF2-40B4-BE49-F238E27FC236}">
                      <a16:creationId xmlns:a16="http://schemas.microsoft.com/office/drawing/2014/main" id="{390A0FD9-C565-45AC-9765-85228F4985B1}"/>
                    </a:ext>
                  </a:extLst>
                </p:cNvPr>
                <p:cNvSpPr/>
                <p:nvPr userDrawn="1"/>
              </p:nvSpPr>
              <p:spPr>
                <a:xfrm>
                  <a:off x="-15" y="806613"/>
                  <a:ext cx="1102408" cy="29579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0" name="Rectangle 399">
                  <a:extLst>
                    <a:ext uri="{FF2B5EF4-FFF2-40B4-BE49-F238E27FC236}">
                      <a16:creationId xmlns:a16="http://schemas.microsoft.com/office/drawing/2014/main" id="{FC06B82B-0FBE-4F74-B51F-D73C8A06AC1F}"/>
                    </a:ext>
                  </a:extLst>
                </p:cNvPr>
                <p:cNvSpPr/>
                <p:nvPr userDrawn="1"/>
              </p:nvSpPr>
              <p:spPr>
                <a:xfrm>
                  <a:off x="3307232" y="806610"/>
                  <a:ext cx="1102408" cy="295794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1" name="Rectangle 400">
                  <a:extLst>
                    <a:ext uri="{FF2B5EF4-FFF2-40B4-BE49-F238E27FC236}">
                      <a16:creationId xmlns:a16="http://schemas.microsoft.com/office/drawing/2014/main" id="{F7A28C09-F4DE-4696-AED0-226C0202747F}"/>
                    </a:ext>
                  </a:extLst>
                </p:cNvPr>
                <p:cNvSpPr/>
                <p:nvPr userDrawn="1"/>
              </p:nvSpPr>
              <p:spPr>
                <a:xfrm>
                  <a:off x="1102391" y="806612"/>
                  <a:ext cx="1102408" cy="295794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2" name="Rectangle 401">
                  <a:extLst>
                    <a:ext uri="{FF2B5EF4-FFF2-40B4-BE49-F238E27FC236}">
                      <a16:creationId xmlns:a16="http://schemas.microsoft.com/office/drawing/2014/main" id="{A6A0D137-F405-4BBD-A0A6-CD3F59CC9DC6}"/>
                    </a:ext>
                  </a:extLst>
                </p:cNvPr>
                <p:cNvSpPr/>
                <p:nvPr userDrawn="1"/>
              </p:nvSpPr>
              <p:spPr>
                <a:xfrm>
                  <a:off x="4409638" y="806610"/>
                  <a:ext cx="1102408" cy="29579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3" name="Rectangle 402">
                  <a:extLst>
                    <a:ext uri="{FF2B5EF4-FFF2-40B4-BE49-F238E27FC236}">
                      <a16:creationId xmlns:a16="http://schemas.microsoft.com/office/drawing/2014/main" id="{189BDDE2-4752-45C9-A2EA-1C211A74D35B}"/>
                    </a:ext>
                  </a:extLst>
                </p:cNvPr>
                <p:cNvSpPr/>
                <p:nvPr userDrawn="1"/>
              </p:nvSpPr>
              <p:spPr>
                <a:xfrm>
                  <a:off x="7716862" y="806603"/>
                  <a:ext cx="1102408" cy="295794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4" name="Rectangle 403">
                  <a:extLst>
                    <a:ext uri="{FF2B5EF4-FFF2-40B4-BE49-F238E27FC236}">
                      <a16:creationId xmlns:a16="http://schemas.microsoft.com/office/drawing/2014/main" id="{FFB7E533-B51C-49DB-8D43-89CC31AAD8D4}"/>
                    </a:ext>
                  </a:extLst>
                </p:cNvPr>
                <p:cNvSpPr/>
                <p:nvPr userDrawn="1"/>
              </p:nvSpPr>
              <p:spPr>
                <a:xfrm>
                  <a:off x="5512046" y="806613"/>
                  <a:ext cx="1102408" cy="295794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5" name="Rectangle 404">
                  <a:extLst>
                    <a:ext uri="{FF2B5EF4-FFF2-40B4-BE49-F238E27FC236}">
                      <a16:creationId xmlns:a16="http://schemas.microsoft.com/office/drawing/2014/main" id="{F429BCF7-8F85-4616-AC39-002B2B90DBCE}"/>
                    </a:ext>
                  </a:extLst>
                </p:cNvPr>
                <p:cNvSpPr/>
                <p:nvPr userDrawn="1"/>
              </p:nvSpPr>
              <p:spPr>
                <a:xfrm>
                  <a:off x="2204799" y="806612"/>
                  <a:ext cx="1102408" cy="295794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6" name="Rectangle 405">
                  <a:extLst>
                    <a:ext uri="{FF2B5EF4-FFF2-40B4-BE49-F238E27FC236}">
                      <a16:creationId xmlns:a16="http://schemas.microsoft.com/office/drawing/2014/main" id="{8A474270-8185-418C-8447-765E246EB030}"/>
                    </a:ext>
                  </a:extLst>
                </p:cNvPr>
                <p:cNvSpPr/>
                <p:nvPr userDrawn="1"/>
              </p:nvSpPr>
              <p:spPr>
                <a:xfrm>
                  <a:off x="8819270" y="806614"/>
                  <a:ext cx="1102408" cy="295793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7" name="Rectangle 406">
                  <a:extLst>
                    <a:ext uri="{FF2B5EF4-FFF2-40B4-BE49-F238E27FC236}">
                      <a16:creationId xmlns:a16="http://schemas.microsoft.com/office/drawing/2014/main" id="{701B13FF-4C73-4315-B7F3-C29CD6947519}"/>
                    </a:ext>
                  </a:extLst>
                </p:cNvPr>
                <p:cNvSpPr/>
                <p:nvPr userDrawn="1"/>
              </p:nvSpPr>
              <p:spPr>
                <a:xfrm>
                  <a:off x="6614454" y="806608"/>
                  <a:ext cx="1102408" cy="295794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8" name="Rectangle 407">
                  <a:extLst>
                    <a:ext uri="{FF2B5EF4-FFF2-40B4-BE49-F238E27FC236}">
                      <a16:creationId xmlns:a16="http://schemas.microsoft.com/office/drawing/2014/main" id="{D4C511AE-62AC-4978-B920-9AC2D863EE60}"/>
                    </a:ext>
                  </a:extLst>
                </p:cNvPr>
                <p:cNvSpPr/>
                <p:nvPr userDrawn="1"/>
              </p:nvSpPr>
              <p:spPr>
                <a:xfrm>
                  <a:off x="9921674" y="806603"/>
                  <a:ext cx="1102408" cy="29579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78" name="Group 277">
                <a:extLst>
                  <a:ext uri="{FF2B5EF4-FFF2-40B4-BE49-F238E27FC236}">
                    <a16:creationId xmlns:a16="http://schemas.microsoft.com/office/drawing/2014/main" id="{773D05A0-C970-4AF2-B647-6F4A7B48B3EB}"/>
                  </a:ext>
                </a:extLst>
              </p:cNvPr>
              <p:cNvGrpSpPr/>
              <p:nvPr userDrawn="1"/>
            </p:nvGrpSpPr>
            <p:grpSpPr>
              <a:xfrm>
                <a:off x="6173106" y="4535109"/>
                <a:ext cx="6096020" cy="163566"/>
                <a:chOff x="-7" y="1045117"/>
                <a:chExt cx="6096020" cy="163566"/>
              </a:xfrm>
            </p:grpSpPr>
            <p:sp>
              <p:nvSpPr>
                <p:cNvPr id="389" name="Rectangle 388">
                  <a:extLst>
                    <a:ext uri="{FF2B5EF4-FFF2-40B4-BE49-F238E27FC236}">
                      <a16:creationId xmlns:a16="http://schemas.microsoft.com/office/drawing/2014/main" id="{08A1164D-5D28-48AE-8435-7C56992CB935}"/>
                    </a:ext>
                  </a:extLst>
                </p:cNvPr>
                <p:cNvSpPr/>
                <p:nvPr userDrawn="1"/>
              </p:nvSpPr>
              <p:spPr>
                <a:xfrm>
                  <a:off x="3048003" y="1045117"/>
                  <a:ext cx="609602" cy="16356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0" name="Rectangle 389">
                  <a:extLst>
                    <a:ext uri="{FF2B5EF4-FFF2-40B4-BE49-F238E27FC236}">
                      <a16:creationId xmlns:a16="http://schemas.microsoft.com/office/drawing/2014/main" id="{4D2C2ED1-D861-4330-B85A-DFE9B07B33A6}"/>
                    </a:ext>
                  </a:extLst>
                </p:cNvPr>
                <p:cNvSpPr/>
                <p:nvPr userDrawn="1"/>
              </p:nvSpPr>
              <p:spPr>
                <a:xfrm>
                  <a:off x="1828799" y="1045117"/>
                  <a:ext cx="609602" cy="163566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1" name="Rectangle 390">
                  <a:extLst>
                    <a:ext uri="{FF2B5EF4-FFF2-40B4-BE49-F238E27FC236}">
                      <a16:creationId xmlns:a16="http://schemas.microsoft.com/office/drawing/2014/main" id="{5895D143-D7CC-49CE-9D1F-4EC18A7EDCD1}"/>
                    </a:ext>
                  </a:extLst>
                </p:cNvPr>
                <p:cNvSpPr/>
                <p:nvPr userDrawn="1"/>
              </p:nvSpPr>
              <p:spPr>
                <a:xfrm>
                  <a:off x="-7" y="1045117"/>
                  <a:ext cx="609602" cy="163566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2" name="Rectangle 391">
                  <a:extLst>
                    <a:ext uri="{FF2B5EF4-FFF2-40B4-BE49-F238E27FC236}">
                      <a16:creationId xmlns:a16="http://schemas.microsoft.com/office/drawing/2014/main" id="{A91E18DD-0458-4343-8900-BE968DE5E284}"/>
                    </a:ext>
                  </a:extLst>
                </p:cNvPr>
                <p:cNvSpPr/>
                <p:nvPr userDrawn="1"/>
              </p:nvSpPr>
              <p:spPr>
                <a:xfrm>
                  <a:off x="609595" y="1045117"/>
                  <a:ext cx="609602" cy="16356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3" name="Rectangle 392">
                  <a:extLst>
                    <a:ext uri="{FF2B5EF4-FFF2-40B4-BE49-F238E27FC236}">
                      <a16:creationId xmlns:a16="http://schemas.microsoft.com/office/drawing/2014/main" id="{0B3DE992-5E48-4AB8-A1AD-53946C097CBA}"/>
                    </a:ext>
                  </a:extLst>
                </p:cNvPr>
                <p:cNvSpPr/>
                <p:nvPr userDrawn="1"/>
              </p:nvSpPr>
              <p:spPr>
                <a:xfrm>
                  <a:off x="5486411" y="1045117"/>
                  <a:ext cx="609602" cy="163566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4" name="Rectangle 393">
                  <a:extLst>
                    <a:ext uri="{FF2B5EF4-FFF2-40B4-BE49-F238E27FC236}">
                      <a16:creationId xmlns:a16="http://schemas.microsoft.com/office/drawing/2014/main" id="{51F2E244-EFB7-4266-AC23-29EC4401F69F}"/>
                    </a:ext>
                  </a:extLst>
                </p:cNvPr>
                <p:cNvSpPr/>
                <p:nvPr userDrawn="1"/>
              </p:nvSpPr>
              <p:spPr>
                <a:xfrm>
                  <a:off x="1219197" y="1045117"/>
                  <a:ext cx="609602" cy="16356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5" name="Rectangle 394">
                  <a:extLst>
                    <a:ext uri="{FF2B5EF4-FFF2-40B4-BE49-F238E27FC236}">
                      <a16:creationId xmlns:a16="http://schemas.microsoft.com/office/drawing/2014/main" id="{66D5F1C7-EC3D-4374-A695-E08C63C7D1BD}"/>
                    </a:ext>
                  </a:extLst>
                </p:cNvPr>
                <p:cNvSpPr/>
                <p:nvPr userDrawn="1"/>
              </p:nvSpPr>
              <p:spPr>
                <a:xfrm>
                  <a:off x="4876809" y="1045117"/>
                  <a:ext cx="609602" cy="163566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6" name="Rectangle 395">
                  <a:extLst>
                    <a:ext uri="{FF2B5EF4-FFF2-40B4-BE49-F238E27FC236}">
                      <a16:creationId xmlns:a16="http://schemas.microsoft.com/office/drawing/2014/main" id="{0540A4B2-4488-4D41-B4B5-BD07A0EC550F}"/>
                    </a:ext>
                  </a:extLst>
                </p:cNvPr>
                <p:cNvSpPr/>
                <p:nvPr userDrawn="1"/>
              </p:nvSpPr>
              <p:spPr>
                <a:xfrm>
                  <a:off x="2438401" y="1045117"/>
                  <a:ext cx="609602" cy="16356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7" name="Rectangle 396">
                  <a:extLst>
                    <a:ext uri="{FF2B5EF4-FFF2-40B4-BE49-F238E27FC236}">
                      <a16:creationId xmlns:a16="http://schemas.microsoft.com/office/drawing/2014/main" id="{A14C5DB5-B8B8-4C44-9861-CBEA801F1DBA}"/>
                    </a:ext>
                  </a:extLst>
                </p:cNvPr>
                <p:cNvSpPr/>
                <p:nvPr userDrawn="1"/>
              </p:nvSpPr>
              <p:spPr>
                <a:xfrm>
                  <a:off x="3657605" y="1045117"/>
                  <a:ext cx="609602" cy="16356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8" name="Rectangle 397">
                  <a:extLst>
                    <a:ext uri="{FF2B5EF4-FFF2-40B4-BE49-F238E27FC236}">
                      <a16:creationId xmlns:a16="http://schemas.microsoft.com/office/drawing/2014/main" id="{2143531E-436F-4CDF-BB7B-072D71F4A1ED}"/>
                    </a:ext>
                  </a:extLst>
                </p:cNvPr>
                <p:cNvSpPr/>
                <p:nvPr userDrawn="1"/>
              </p:nvSpPr>
              <p:spPr>
                <a:xfrm>
                  <a:off x="4267207" y="1045117"/>
                  <a:ext cx="609602" cy="16356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79" name="Group 278">
                <a:extLst>
                  <a:ext uri="{FF2B5EF4-FFF2-40B4-BE49-F238E27FC236}">
                    <a16:creationId xmlns:a16="http://schemas.microsoft.com/office/drawing/2014/main" id="{FC5F9079-8083-4E4A-8192-86A0C7C4759F}"/>
                  </a:ext>
                </a:extLst>
              </p:cNvPr>
              <p:cNvGrpSpPr/>
              <p:nvPr userDrawn="1"/>
            </p:nvGrpSpPr>
            <p:grpSpPr>
              <a:xfrm rot="10800000">
                <a:off x="77076" y="4698669"/>
                <a:ext cx="6096015" cy="609608"/>
                <a:chOff x="-15" y="-11"/>
                <a:chExt cx="11024070" cy="1102418"/>
              </a:xfrm>
            </p:grpSpPr>
            <p:sp>
              <p:nvSpPr>
                <p:cNvPr id="379" name="Rectangle 378">
                  <a:extLst>
                    <a:ext uri="{FF2B5EF4-FFF2-40B4-BE49-F238E27FC236}">
                      <a16:creationId xmlns:a16="http://schemas.microsoft.com/office/drawing/2014/main" id="{E3E2F832-D627-4BEE-9981-DC42C8B7ACFC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0" name="Rectangle 379">
                  <a:extLst>
                    <a:ext uri="{FF2B5EF4-FFF2-40B4-BE49-F238E27FC236}">
                      <a16:creationId xmlns:a16="http://schemas.microsoft.com/office/drawing/2014/main" id="{C2B8307B-077A-48DC-BFDE-A3808FA41FEA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1" name="Rectangle 380">
                  <a:extLst>
                    <a:ext uri="{FF2B5EF4-FFF2-40B4-BE49-F238E27FC236}">
                      <a16:creationId xmlns:a16="http://schemas.microsoft.com/office/drawing/2014/main" id="{2497D546-728B-4B04-9FB5-45612472A17E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2" name="Rectangle 381">
                  <a:extLst>
                    <a:ext uri="{FF2B5EF4-FFF2-40B4-BE49-F238E27FC236}">
                      <a16:creationId xmlns:a16="http://schemas.microsoft.com/office/drawing/2014/main" id="{9A478C81-D445-40ED-8B7B-83711358A099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3" name="Rectangle 382">
                  <a:extLst>
                    <a:ext uri="{FF2B5EF4-FFF2-40B4-BE49-F238E27FC236}">
                      <a16:creationId xmlns:a16="http://schemas.microsoft.com/office/drawing/2014/main" id="{53FF5D21-8948-4566-B01D-F66F7D9FE3B4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4" name="Rectangle 383">
                  <a:extLst>
                    <a:ext uri="{FF2B5EF4-FFF2-40B4-BE49-F238E27FC236}">
                      <a16:creationId xmlns:a16="http://schemas.microsoft.com/office/drawing/2014/main" id="{0CDC3F20-561B-4689-81E0-5D0CB4BCDCAC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5" name="Rectangle 384">
                  <a:extLst>
                    <a:ext uri="{FF2B5EF4-FFF2-40B4-BE49-F238E27FC236}">
                      <a16:creationId xmlns:a16="http://schemas.microsoft.com/office/drawing/2014/main" id="{16EE4AB7-263C-4043-ABDC-5648C0ACEC32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6" name="Rectangle 385">
                  <a:extLst>
                    <a:ext uri="{FF2B5EF4-FFF2-40B4-BE49-F238E27FC236}">
                      <a16:creationId xmlns:a16="http://schemas.microsoft.com/office/drawing/2014/main" id="{712487E3-D349-4BCA-9FFB-CBF4D980E3D1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7" name="Rectangle 386">
                  <a:extLst>
                    <a:ext uri="{FF2B5EF4-FFF2-40B4-BE49-F238E27FC236}">
                      <a16:creationId xmlns:a16="http://schemas.microsoft.com/office/drawing/2014/main" id="{0D4231FF-B3CB-4C16-B415-4DDCD5A64E2D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8" name="Rectangle 387">
                  <a:extLst>
                    <a:ext uri="{FF2B5EF4-FFF2-40B4-BE49-F238E27FC236}">
                      <a16:creationId xmlns:a16="http://schemas.microsoft.com/office/drawing/2014/main" id="{32DBA739-B5A9-421A-A5C2-D91181B0DE59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0" name="Group 279">
                <a:extLst>
                  <a:ext uri="{FF2B5EF4-FFF2-40B4-BE49-F238E27FC236}">
                    <a16:creationId xmlns:a16="http://schemas.microsoft.com/office/drawing/2014/main" id="{C3156920-66E9-456F-8A9E-FAB97246EBAB}"/>
                  </a:ext>
                </a:extLst>
              </p:cNvPr>
              <p:cNvGrpSpPr/>
              <p:nvPr userDrawn="1"/>
            </p:nvGrpSpPr>
            <p:grpSpPr>
              <a:xfrm rot="10800000">
                <a:off x="6173085" y="4698675"/>
                <a:ext cx="6096020" cy="609602"/>
                <a:chOff x="-22" y="599081"/>
                <a:chExt cx="6096020" cy="609602"/>
              </a:xfrm>
            </p:grpSpPr>
            <p:sp>
              <p:nvSpPr>
                <p:cNvPr id="369" name="Rectangle 368">
                  <a:extLst>
                    <a:ext uri="{FF2B5EF4-FFF2-40B4-BE49-F238E27FC236}">
                      <a16:creationId xmlns:a16="http://schemas.microsoft.com/office/drawing/2014/main" id="{F403C765-46F2-417D-97D1-AF358480C9EB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0" name="Rectangle 369">
                  <a:extLst>
                    <a:ext uri="{FF2B5EF4-FFF2-40B4-BE49-F238E27FC236}">
                      <a16:creationId xmlns:a16="http://schemas.microsoft.com/office/drawing/2014/main" id="{956AAF0B-DAEA-445F-A707-528CD1BE459E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1" name="Rectangle 370">
                  <a:extLst>
                    <a:ext uri="{FF2B5EF4-FFF2-40B4-BE49-F238E27FC236}">
                      <a16:creationId xmlns:a16="http://schemas.microsoft.com/office/drawing/2014/main" id="{9560944D-AD7C-465E-98AD-1E0B88C07787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2" name="Rectangle 371">
                  <a:extLst>
                    <a:ext uri="{FF2B5EF4-FFF2-40B4-BE49-F238E27FC236}">
                      <a16:creationId xmlns:a16="http://schemas.microsoft.com/office/drawing/2014/main" id="{07625F81-0C03-4B4C-A0CE-9A0D7FC5406A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3" name="Rectangle 372">
                  <a:extLst>
                    <a:ext uri="{FF2B5EF4-FFF2-40B4-BE49-F238E27FC236}">
                      <a16:creationId xmlns:a16="http://schemas.microsoft.com/office/drawing/2014/main" id="{D0757A95-01B8-491A-BF8D-96FE3B1538A5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4" name="Rectangle 373">
                  <a:extLst>
                    <a:ext uri="{FF2B5EF4-FFF2-40B4-BE49-F238E27FC236}">
                      <a16:creationId xmlns:a16="http://schemas.microsoft.com/office/drawing/2014/main" id="{9C479810-A7CA-4162-9881-89910EE6C624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5" name="Rectangle 374">
                  <a:extLst>
                    <a:ext uri="{FF2B5EF4-FFF2-40B4-BE49-F238E27FC236}">
                      <a16:creationId xmlns:a16="http://schemas.microsoft.com/office/drawing/2014/main" id="{D7E06D0E-3777-4DBC-A054-4D59E20B207B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6" name="Rectangle 375">
                  <a:extLst>
                    <a:ext uri="{FF2B5EF4-FFF2-40B4-BE49-F238E27FC236}">
                      <a16:creationId xmlns:a16="http://schemas.microsoft.com/office/drawing/2014/main" id="{CF90AE2B-43F5-4298-81E4-B214B5E25D67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7" name="Rectangle 376">
                  <a:extLst>
                    <a:ext uri="{FF2B5EF4-FFF2-40B4-BE49-F238E27FC236}">
                      <a16:creationId xmlns:a16="http://schemas.microsoft.com/office/drawing/2014/main" id="{460B4179-44D8-4DAF-92D0-EF34C342943F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8" name="Rectangle 377">
                  <a:extLst>
                    <a:ext uri="{FF2B5EF4-FFF2-40B4-BE49-F238E27FC236}">
                      <a16:creationId xmlns:a16="http://schemas.microsoft.com/office/drawing/2014/main" id="{ADB6AA82-039A-4AE2-BBC8-4F30A4ABDE09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4C3BA46E-6C5B-4DE5-AAD3-EAE4BCE707AC}"/>
                  </a:ext>
                </a:extLst>
              </p:cNvPr>
              <p:cNvGrpSpPr/>
              <p:nvPr userDrawn="1"/>
            </p:nvGrpSpPr>
            <p:grpSpPr>
              <a:xfrm>
                <a:off x="6173086" y="5308265"/>
                <a:ext cx="6096016" cy="609608"/>
                <a:chOff x="-17" y="-11"/>
                <a:chExt cx="11024072" cy="1102418"/>
              </a:xfrm>
            </p:grpSpPr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A16B69F3-3066-45D2-9CDA-FE38EC2384AE}"/>
                    </a:ext>
                  </a:extLst>
                </p:cNvPr>
                <p:cNvSpPr/>
                <p:nvPr userDrawn="1"/>
              </p:nvSpPr>
              <p:spPr>
                <a:xfrm>
                  <a:off x="-17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0" name="Rectangle 359">
                  <a:extLst>
                    <a:ext uri="{FF2B5EF4-FFF2-40B4-BE49-F238E27FC236}">
                      <a16:creationId xmlns:a16="http://schemas.microsoft.com/office/drawing/2014/main" id="{A5D8F35A-70AD-4D6C-8064-15FB9FADBF23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1" name="Rectangle 360">
                  <a:extLst>
                    <a:ext uri="{FF2B5EF4-FFF2-40B4-BE49-F238E27FC236}">
                      <a16:creationId xmlns:a16="http://schemas.microsoft.com/office/drawing/2014/main" id="{38D196B1-E1FC-4698-8B28-E430345D77FB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2" name="Rectangle 361">
                  <a:extLst>
                    <a:ext uri="{FF2B5EF4-FFF2-40B4-BE49-F238E27FC236}">
                      <a16:creationId xmlns:a16="http://schemas.microsoft.com/office/drawing/2014/main" id="{0CD46744-371C-4161-8D44-419A6987DC15}"/>
                    </a:ext>
                  </a:extLst>
                </p:cNvPr>
                <p:cNvSpPr/>
                <p:nvPr userDrawn="1"/>
              </p:nvSpPr>
              <p:spPr>
                <a:xfrm>
                  <a:off x="4409611" y="-4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3" name="Rectangle 362">
                  <a:extLst>
                    <a:ext uri="{FF2B5EF4-FFF2-40B4-BE49-F238E27FC236}">
                      <a16:creationId xmlns:a16="http://schemas.microsoft.com/office/drawing/2014/main" id="{86CC3A4A-9ACB-48FA-AD31-5BD1C73BB918}"/>
                    </a:ext>
                  </a:extLst>
                </p:cNvPr>
                <p:cNvSpPr/>
                <p:nvPr userDrawn="1"/>
              </p:nvSpPr>
              <p:spPr>
                <a:xfrm>
                  <a:off x="7716835" y="-11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4" name="Rectangle 363">
                  <a:extLst>
                    <a:ext uri="{FF2B5EF4-FFF2-40B4-BE49-F238E27FC236}">
                      <a16:creationId xmlns:a16="http://schemas.microsoft.com/office/drawing/2014/main" id="{BFDEF3C8-0162-4F67-A9BE-3796DE2282F7}"/>
                    </a:ext>
                  </a:extLst>
                </p:cNvPr>
                <p:cNvSpPr/>
                <p:nvPr userDrawn="1"/>
              </p:nvSpPr>
              <p:spPr>
                <a:xfrm>
                  <a:off x="5512021" y="0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5" name="Rectangle 364">
                  <a:extLst>
                    <a:ext uri="{FF2B5EF4-FFF2-40B4-BE49-F238E27FC236}">
                      <a16:creationId xmlns:a16="http://schemas.microsoft.com/office/drawing/2014/main" id="{37B79330-6ABF-4433-91DE-54308A5901AC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6" name="Rectangle 365">
                  <a:extLst>
                    <a:ext uri="{FF2B5EF4-FFF2-40B4-BE49-F238E27FC236}">
                      <a16:creationId xmlns:a16="http://schemas.microsoft.com/office/drawing/2014/main" id="{76549DD4-ED35-48B9-A4F1-1200646C8382}"/>
                    </a:ext>
                  </a:extLst>
                </p:cNvPr>
                <p:cNvSpPr/>
                <p:nvPr userDrawn="1"/>
              </p:nvSpPr>
              <p:spPr>
                <a:xfrm>
                  <a:off x="8819245" y="0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7" name="Rectangle 366">
                  <a:extLst>
                    <a:ext uri="{FF2B5EF4-FFF2-40B4-BE49-F238E27FC236}">
                      <a16:creationId xmlns:a16="http://schemas.microsoft.com/office/drawing/2014/main" id="{B59E7378-E170-4EE1-A5DB-7FA35358BC77}"/>
                    </a:ext>
                  </a:extLst>
                </p:cNvPr>
                <p:cNvSpPr/>
                <p:nvPr userDrawn="1"/>
              </p:nvSpPr>
              <p:spPr>
                <a:xfrm>
                  <a:off x="6614425" y="-5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8" name="Rectangle 367">
                  <a:extLst>
                    <a:ext uri="{FF2B5EF4-FFF2-40B4-BE49-F238E27FC236}">
                      <a16:creationId xmlns:a16="http://schemas.microsoft.com/office/drawing/2014/main" id="{2C6A32B3-067E-412D-9F21-CBBDB512A48D}"/>
                    </a:ext>
                  </a:extLst>
                </p:cNvPr>
                <p:cNvSpPr/>
                <p:nvPr userDrawn="1"/>
              </p:nvSpPr>
              <p:spPr>
                <a:xfrm>
                  <a:off x="9921647" y="-11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2" name="Group 281">
                <a:extLst>
                  <a:ext uri="{FF2B5EF4-FFF2-40B4-BE49-F238E27FC236}">
                    <a16:creationId xmlns:a16="http://schemas.microsoft.com/office/drawing/2014/main" id="{5C647FF3-F456-4DE8-9764-0B0977680405}"/>
                  </a:ext>
                </a:extLst>
              </p:cNvPr>
              <p:cNvGrpSpPr/>
              <p:nvPr userDrawn="1"/>
            </p:nvGrpSpPr>
            <p:grpSpPr>
              <a:xfrm>
                <a:off x="77065" y="5308265"/>
                <a:ext cx="6096020" cy="609602"/>
                <a:chOff x="-22" y="599081"/>
                <a:chExt cx="6096020" cy="609602"/>
              </a:xfrm>
            </p:grpSpPr>
            <p:sp>
              <p:nvSpPr>
                <p:cNvPr id="349" name="Rectangle 348">
                  <a:extLst>
                    <a:ext uri="{FF2B5EF4-FFF2-40B4-BE49-F238E27FC236}">
                      <a16:creationId xmlns:a16="http://schemas.microsoft.com/office/drawing/2014/main" id="{850D81AE-D4F8-4701-A16E-6D0A2DC91CF4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0" name="Rectangle 349">
                  <a:extLst>
                    <a:ext uri="{FF2B5EF4-FFF2-40B4-BE49-F238E27FC236}">
                      <a16:creationId xmlns:a16="http://schemas.microsoft.com/office/drawing/2014/main" id="{03D3C656-8CFD-454D-9532-E86554E4B3C4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1" name="Rectangle 350">
                  <a:extLst>
                    <a:ext uri="{FF2B5EF4-FFF2-40B4-BE49-F238E27FC236}">
                      <a16:creationId xmlns:a16="http://schemas.microsoft.com/office/drawing/2014/main" id="{A4843C8C-D4AF-43B8-B0F9-227C32154869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2" name="Rectangle 351">
                  <a:extLst>
                    <a:ext uri="{FF2B5EF4-FFF2-40B4-BE49-F238E27FC236}">
                      <a16:creationId xmlns:a16="http://schemas.microsoft.com/office/drawing/2014/main" id="{BD0A5A61-26B8-4F0D-959F-A615FB331BC4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3" name="Rectangle 352">
                  <a:extLst>
                    <a:ext uri="{FF2B5EF4-FFF2-40B4-BE49-F238E27FC236}">
                      <a16:creationId xmlns:a16="http://schemas.microsoft.com/office/drawing/2014/main" id="{3CCD84FC-C2C2-4A06-82A7-B398FD4292A7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4" name="Rectangle 353">
                  <a:extLst>
                    <a:ext uri="{FF2B5EF4-FFF2-40B4-BE49-F238E27FC236}">
                      <a16:creationId xmlns:a16="http://schemas.microsoft.com/office/drawing/2014/main" id="{B4B30A01-3EF1-422D-AEB8-C0B89809BF39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5" name="Rectangle 354">
                  <a:extLst>
                    <a:ext uri="{FF2B5EF4-FFF2-40B4-BE49-F238E27FC236}">
                      <a16:creationId xmlns:a16="http://schemas.microsoft.com/office/drawing/2014/main" id="{AA720654-0E37-486B-ADB5-30E63E8A19A3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6" name="Rectangle 355">
                  <a:extLst>
                    <a:ext uri="{FF2B5EF4-FFF2-40B4-BE49-F238E27FC236}">
                      <a16:creationId xmlns:a16="http://schemas.microsoft.com/office/drawing/2014/main" id="{E01D87C1-1E49-48F9-80DF-CC20B01339F5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7" name="Rectangle 356">
                  <a:extLst>
                    <a:ext uri="{FF2B5EF4-FFF2-40B4-BE49-F238E27FC236}">
                      <a16:creationId xmlns:a16="http://schemas.microsoft.com/office/drawing/2014/main" id="{617B5F40-266A-4411-83BD-B066F7903FFF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8" name="Rectangle 357">
                  <a:extLst>
                    <a:ext uri="{FF2B5EF4-FFF2-40B4-BE49-F238E27FC236}">
                      <a16:creationId xmlns:a16="http://schemas.microsoft.com/office/drawing/2014/main" id="{A1B41648-27E4-4E34-9E02-E027532517DC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3" name="Group 282">
                <a:extLst>
                  <a:ext uri="{FF2B5EF4-FFF2-40B4-BE49-F238E27FC236}">
                    <a16:creationId xmlns:a16="http://schemas.microsoft.com/office/drawing/2014/main" id="{57F347C3-2365-49E1-9B9E-72697A7E1479}"/>
                  </a:ext>
                </a:extLst>
              </p:cNvPr>
              <p:cNvGrpSpPr/>
              <p:nvPr userDrawn="1"/>
            </p:nvGrpSpPr>
            <p:grpSpPr>
              <a:xfrm>
                <a:off x="6173087" y="6527247"/>
                <a:ext cx="6096015" cy="609608"/>
                <a:chOff x="-15" y="-11"/>
                <a:chExt cx="11024070" cy="1102418"/>
              </a:xfrm>
            </p:grpSpPr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id="{BBECEE20-68E2-4A16-9F0A-0DE16B83D382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0" name="Rectangle 339">
                  <a:extLst>
                    <a:ext uri="{FF2B5EF4-FFF2-40B4-BE49-F238E27FC236}">
                      <a16:creationId xmlns:a16="http://schemas.microsoft.com/office/drawing/2014/main" id="{B815A548-A3BB-4CF5-937E-B651DAB34079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1" name="Rectangle 340">
                  <a:extLst>
                    <a:ext uri="{FF2B5EF4-FFF2-40B4-BE49-F238E27FC236}">
                      <a16:creationId xmlns:a16="http://schemas.microsoft.com/office/drawing/2014/main" id="{F40543CB-F1F6-431F-8725-CA28EEFA8E37}"/>
                    </a:ext>
                  </a:extLst>
                </p:cNvPr>
                <p:cNvSpPr/>
                <p:nvPr userDrawn="1"/>
              </p:nvSpPr>
              <p:spPr>
                <a:xfrm>
                  <a:off x="1102391" y="-2"/>
                  <a:ext cx="1102408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2" name="Rectangle 341">
                  <a:extLst>
                    <a:ext uri="{FF2B5EF4-FFF2-40B4-BE49-F238E27FC236}">
                      <a16:creationId xmlns:a16="http://schemas.microsoft.com/office/drawing/2014/main" id="{C25E7676-1379-40D8-8E19-E23B9B0735D6}"/>
                    </a:ext>
                  </a:extLst>
                </p:cNvPr>
                <p:cNvSpPr/>
                <p:nvPr userDrawn="1"/>
              </p:nvSpPr>
              <p:spPr>
                <a:xfrm>
                  <a:off x="4409611" y="-4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3" name="Rectangle 342">
                  <a:extLst>
                    <a:ext uri="{FF2B5EF4-FFF2-40B4-BE49-F238E27FC236}">
                      <a16:creationId xmlns:a16="http://schemas.microsoft.com/office/drawing/2014/main" id="{4ABF173D-91BF-44D4-BB6A-65C74C822E11}"/>
                    </a:ext>
                  </a:extLst>
                </p:cNvPr>
                <p:cNvSpPr/>
                <p:nvPr userDrawn="1"/>
              </p:nvSpPr>
              <p:spPr>
                <a:xfrm>
                  <a:off x="7716835" y="-11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4" name="Rectangle 343">
                  <a:extLst>
                    <a:ext uri="{FF2B5EF4-FFF2-40B4-BE49-F238E27FC236}">
                      <a16:creationId xmlns:a16="http://schemas.microsoft.com/office/drawing/2014/main" id="{273F081F-ECE9-43DA-8FD1-521129DB8F54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5" name="Rectangle 344">
                  <a:extLst>
                    <a:ext uri="{FF2B5EF4-FFF2-40B4-BE49-F238E27FC236}">
                      <a16:creationId xmlns:a16="http://schemas.microsoft.com/office/drawing/2014/main" id="{026F5783-3418-41F9-ADDD-0EA94EDF90E4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6" name="Rectangle 345">
                  <a:extLst>
                    <a:ext uri="{FF2B5EF4-FFF2-40B4-BE49-F238E27FC236}">
                      <a16:creationId xmlns:a16="http://schemas.microsoft.com/office/drawing/2014/main" id="{59C660CC-03E6-446E-81D0-4B67549227D5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7" name="Rectangle 346">
                  <a:extLst>
                    <a:ext uri="{FF2B5EF4-FFF2-40B4-BE49-F238E27FC236}">
                      <a16:creationId xmlns:a16="http://schemas.microsoft.com/office/drawing/2014/main" id="{3F025266-C2DC-4A89-947D-C481CBB4D99C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8" name="Rectangle 347">
                  <a:extLst>
                    <a:ext uri="{FF2B5EF4-FFF2-40B4-BE49-F238E27FC236}">
                      <a16:creationId xmlns:a16="http://schemas.microsoft.com/office/drawing/2014/main" id="{D135F637-F285-443E-9E00-C5B390314476}"/>
                    </a:ext>
                  </a:extLst>
                </p:cNvPr>
                <p:cNvSpPr/>
                <p:nvPr userDrawn="1"/>
              </p:nvSpPr>
              <p:spPr>
                <a:xfrm>
                  <a:off x="9921647" y="-11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4" name="Group 283">
                <a:extLst>
                  <a:ext uri="{FF2B5EF4-FFF2-40B4-BE49-F238E27FC236}">
                    <a16:creationId xmlns:a16="http://schemas.microsoft.com/office/drawing/2014/main" id="{8EE90B38-C96A-4229-AD1B-97662EAEBC47}"/>
                  </a:ext>
                </a:extLst>
              </p:cNvPr>
              <p:cNvGrpSpPr/>
              <p:nvPr userDrawn="1"/>
            </p:nvGrpSpPr>
            <p:grpSpPr>
              <a:xfrm>
                <a:off x="6173106" y="5917867"/>
                <a:ext cx="6096020" cy="609602"/>
                <a:chOff x="-22" y="599081"/>
                <a:chExt cx="6096020" cy="609602"/>
              </a:xfrm>
            </p:grpSpPr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id="{5F17D6E9-8103-439B-B6B9-C4C630D93233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id="{BCFE195F-71DC-49F6-B1DA-43BAF2DD2E43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575E8810-27AD-4D70-A50E-68ACFA752147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EB89C607-89C6-4323-9C30-BDFA8DA13CD3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73AB1161-8CE4-425F-AEF1-B1562FCDB186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id="{F1000182-2979-4C8A-A79D-B20D51FB60BB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id="{85A58E53-67D9-451C-8807-EC65A7F7B4E8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03B2A334-C5E5-43AA-AECE-02B7AAAF8068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5E823F0E-CE29-4CB8-B1B2-3A04A93419A5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id="{F24E3537-1290-42FE-A2DB-64CD160F2D94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AE5EBA99-45C9-4A4A-BE1B-86B1999B4B06}"/>
                  </a:ext>
                </a:extLst>
              </p:cNvPr>
              <p:cNvGrpSpPr/>
              <p:nvPr userDrawn="1"/>
            </p:nvGrpSpPr>
            <p:grpSpPr>
              <a:xfrm rot="10800000">
                <a:off x="77091" y="6527463"/>
                <a:ext cx="6096015" cy="609608"/>
                <a:chOff x="-15" y="-11"/>
                <a:chExt cx="11024070" cy="1102418"/>
              </a:xfrm>
            </p:grpSpPr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id="{0CFD2E65-7ADB-41A4-8D28-CD730B0F8D28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id="{60F2D6EE-20E0-4FD3-8B4C-9DD1E1032238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094A0394-AD81-49E3-BC7E-80B84EF24FA0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E7362355-333C-408C-8BFF-1C90C9672533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70F2EBF5-24EF-4188-97EE-1273EBA42563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2F442A31-3069-450A-BA10-24C93A50B54B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DE2CC499-E30C-4B70-B42A-0FC4F01908E6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id="{07769F9B-2FE2-4291-910D-FA1730BBAB2B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id="{11C7DCA2-9103-4109-B6DD-6819DF113829}"/>
                    </a:ext>
                  </a:extLst>
                </p:cNvPr>
                <p:cNvSpPr/>
                <p:nvPr userDrawn="1"/>
              </p:nvSpPr>
              <p:spPr>
                <a:xfrm>
                  <a:off x="6614427" y="-6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id="{18369D47-1A86-43E4-8575-7CDAC4DB86DE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30C0EDCC-F25B-4539-8D5B-FC2939BD724B}"/>
                  </a:ext>
                </a:extLst>
              </p:cNvPr>
              <p:cNvGrpSpPr/>
              <p:nvPr userDrawn="1"/>
            </p:nvGrpSpPr>
            <p:grpSpPr>
              <a:xfrm rot="10800000">
                <a:off x="77065" y="5918070"/>
                <a:ext cx="6096020" cy="609602"/>
                <a:chOff x="-22" y="599081"/>
                <a:chExt cx="6096020" cy="609602"/>
              </a:xfrm>
            </p:grpSpPr>
            <p:sp>
              <p:nvSpPr>
                <p:cNvPr id="309" name="Rectangle 308">
                  <a:extLst>
                    <a:ext uri="{FF2B5EF4-FFF2-40B4-BE49-F238E27FC236}">
                      <a16:creationId xmlns:a16="http://schemas.microsoft.com/office/drawing/2014/main" id="{2D406673-ED44-4C3F-AA71-2E47C899961C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0" name="Rectangle 309">
                  <a:extLst>
                    <a:ext uri="{FF2B5EF4-FFF2-40B4-BE49-F238E27FC236}">
                      <a16:creationId xmlns:a16="http://schemas.microsoft.com/office/drawing/2014/main" id="{9252BECB-C721-481C-8DF3-37406C523582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1" name="Rectangle 310">
                  <a:extLst>
                    <a:ext uri="{FF2B5EF4-FFF2-40B4-BE49-F238E27FC236}">
                      <a16:creationId xmlns:a16="http://schemas.microsoft.com/office/drawing/2014/main" id="{1A2BAC8B-412B-4949-9591-601A92F71D9F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2" name="Rectangle 311">
                  <a:extLst>
                    <a:ext uri="{FF2B5EF4-FFF2-40B4-BE49-F238E27FC236}">
                      <a16:creationId xmlns:a16="http://schemas.microsoft.com/office/drawing/2014/main" id="{944289E3-2070-492B-8BEE-6681C307339E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3" name="Rectangle 312">
                  <a:extLst>
                    <a:ext uri="{FF2B5EF4-FFF2-40B4-BE49-F238E27FC236}">
                      <a16:creationId xmlns:a16="http://schemas.microsoft.com/office/drawing/2014/main" id="{A5136884-5E86-4BFF-927D-6922F9C9A612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4" name="Rectangle 313">
                  <a:extLst>
                    <a:ext uri="{FF2B5EF4-FFF2-40B4-BE49-F238E27FC236}">
                      <a16:creationId xmlns:a16="http://schemas.microsoft.com/office/drawing/2014/main" id="{1A7A4613-D085-4EE5-9C2D-9B4AA042B001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5" name="Rectangle 314">
                  <a:extLst>
                    <a:ext uri="{FF2B5EF4-FFF2-40B4-BE49-F238E27FC236}">
                      <a16:creationId xmlns:a16="http://schemas.microsoft.com/office/drawing/2014/main" id="{E8A7BD5E-468A-43EA-8D87-1B1872264DDA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AAFAE1A0-B6E2-418B-9B58-FB04F7F80D2C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id="{7EBF4FFF-BF11-4DD9-9A8E-549014C755A0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9C2A56C0-0E54-42D9-A9C4-69B740D419A0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7" name="Group 286">
                <a:extLst>
                  <a:ext uri="{FF2B5EF4-FFF2-40B4-BE49-F238E27FC236}">
                    <a16:creationId xmlns:a16="http://schemas.microsoft.com/office/drawing/2014/main" id="{C689A24D-80DC-4563-A659-D0C15A6BF179}"/>
                  </a:ext>
                </a:extLst>
              </p:cNvPr>
              <p:cNvGrpSpPr/>
              <p:nvPr userDrawn="1"/>
            </p:nvGrpSpPr>
            <p:grpSpPr>
              <a:xfrm>
                <a:off x="6173102" y="7137059"/>
                <a:ext cx="6096015" cy="609608"/>
                <a:chOff x="-15" y="-11"/>
                <a:chExt cx="11024070" cy="1102418"/>
              </a:xfrm>
            </p:grpSpPr>
            <p:sp>
              <p:nvSpPr>
                <p:cNvPr id="299" name="Rectangle 298">
                  <a:extLst>
                    <a:ext uri="{FF2B5EF4-FFF2-40B4-BE49-F238E27FC236}">
                      <a16:creationId xmlns:a16="http://schemas.microsoft.com/office/drawing/2014/main" id="{8653FF30-925E-4B1A-8B82-E481513CCE16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0" name="Rectangle 299">
                  <a:extLst>
                    <a:ext uri="{FF2B5EF4-FFF2-40B4-BE49-F238E27FC236}">
                      <a16:creationId xmlns:a16="http://schemas.microsoft.com/office/drawing/2014/main" id="{307408E5-4DD9-4D5B-BC12-2DCE2B20D609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1" name="Rectangle 300">
                  <a:extLst>
                    <a:ext uri="{FF2B5EF4-FFF2-40B4-BE49-F238E27FC236}">
                      <a16:creationId xmlns:a16="http://schemas.microsoft.com/office/drawing/2014/main" id="{B809CFDC-4822-4922-9EE9-ABBFFF0E54BA}"/>
                    </a:ext>
                  </a:extLst>
                </p:cNvPr>
                <p:cNvSpPr/>
                <p:nvPr userDrawn="1"/>
              </p:nvSpPr>
              <p:spPr>
                <a:xfrm>
                  <a:off x="1102391" y="-2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2" name="Rectangle 301">
                  <a:extLst>
                    <a:ext uri="{FF2B5EF4-FFF2-40B4-BE49-F238E27FC236}">
                      <a16:creationId xmlns:a16="http://schemas.microsoft.com/office/drawing/2014/main" id="{6438E255-0F5A-499C-99C8-17116C98C226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3" name="Rectangle 302">
                  <a:extLst>
                    <a:ext uri="{FF2B5EF4-FFF2-40B4-BE49-F238E27FC236}">
                      <a16:creationId xmlns:a16="http://schemas.microsoft.com/office/drawing/2014/main" id="{8C8EA9A7-C77D-4FB4-9958-F2C8F5C3A2E1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4" name="Rectangle 303">
                  <a:extLst>
                    <a:ext uri="{FF2B5EF4-FFF2-40B4-BE49-F238E27FC236}">
                      <a16:creationId xmlns:a16="http://schemas.microsoft.com/office/drawing/2014/main" id="{9916920E-2D28-460D-86E7-C6678D19FAE9}"/>
                    </a:ext>
                  </a:extLst>
                </p:cNvPr>
                <p:cNvSpPr/>
                <p:nvPr userDrawn="1"/>
              </p:nvSpPr>
              <p:spPr>
                <a:xfrm>
                  <a:off x="5512019" y="0"/>
                  <a:ext cx="1102408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5" name="Rectangle 304">
                  <a:extLst>
                    <a:ext uri="{FF2B5EF4-FFF2-40B4-BE49-F238E27FC236}">
                      <a16:creationId xmlns:a16="http://schemas.microsoft.com/office/drawing/2014/main" id="{D24D3832-BAF8-4B8E-B9A3-0BA16AA18791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6" name="Rectangle 305">
                  <a:extLst>
                    <a:ext uri="{FF2B5EF4-FFF2-40B4-BE49-F238E27FC236}">
                      <a16:creationId xmlns:a16="http://schemas.microsoft.com/office/drawing/2014/main" id="{AC8A54C9-2E7E-4145-A492-637A6A5A7F85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7" name="Rectangle 306">
                  <a:extLst>
                    <a:ext uri="{FF2B5EF4-FFF2-40B4-BE49-F238E27FC236}">
                      <a16:creationId xmlns:a16="http://schemas.microsoft.com/office/drawing/2014/main" id="{5C39B345-EB2F-4F0E-BF5A-B83C6D8D206F}"/>
                    </a:ext>
                  </a:extLst>
                </p:cNvPr>
                <p:cNvSpPr/>
                <p:nvPr userDrawn="1"/>
              </p:nvSpPr>
              <p:spPr>
                <a:xfrm>
                  <a:off x="6614425" y="-6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8" name="Rectangle 307">
                  <a:extLst>
                    <a:ext uri="{FF2B5EF4-FFF2-40B4-BE49-F238E27FC236}">
                      <a16:creationId xmlns:a16="http://schemas.microsoft.com/office/drawing/2014/main" id="{628C73BD-D4AD-49F6-A9B5-929D5CEB8026}"/>
                    </a:ext>
                  </a:extLst>
                </p:cNvPr>
                <p:cNvSpPr/>
                <p:nvPr userDrawn="1"/>
              </p:nvSpPr>
              <p:spPr>
                <a:xfrm>
                  <a:off x="9921647" y="-11"/>
                  <a:ext cx="1102408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AAA2A62C-B6FA-4C10-A9AC-8C168F1124CC}"/>
                  </a:ext>
                </a:extLst>
              </p:cNvPr>
              <p:cNvGrpSpPr/>
              <p:nvPr userDrawn="1"/>
            </p:nvGrpSpPr>
            <p:grpSpPr>
              <a:xfrm>
                <a:off x="77080" y="7137059"/>
                <a:ext cx="6096020" cy="609602"/>
                <a:chOff x="-22" y="599081"/>
                <a:chExt cx="6096020" cy="609602"/>
              </a:xfrm>
            </p:grpSpPr>
            <p:sp>
              <p:nvSpPr>
                <p:cNvPr id="289" name="Rectangle 288">
                  <a:extLst>
                    <a:ext uri="{FF2B5EF4-FFF2-40B4-BE49-F238E27FC236}">
                      <a16:creationId xmlns:a16="http://schemas.microsoft.com/office/drawing/2014/main" id="{76F32FDD-477F-4C1C-AF96-DB8510A41DA8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C6C17DA0-B2A7-4F37-8610-35691DDB352D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1" name="Rectangle 290">
                  <a:extLst>
                    <a:ext uri="{FF2B5EF4-FFF2-40B4-BE49-F238E27FC236}">
                      <a16:creationId xmlns:a16="http://schemas.microsoft.com/office/drawing/2014/main" id="{3BFF0A53-8D43-4443-B0B4-736FCEDE2725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2" name="Rectangle 291">
                  <a:extLst>
                    <a:ext uri="{FF2B5EF4-FFF2-40B4-BE49-F238E27FC236}">
                      <a16:creationId xmlns:a16="http://schemas.microsoft.com/office/drawing/2014/main" id="{3393618C-0B3D-48EC-A9D5-6BEDF766821D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76F7EFFA-4FD2-4CEC-AE3D-7F82BAC05C8B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4" name="Rectangle 293">
                  <a:extLst>
                    <a:ext uri="{FF2B5EF4-FFF2-40B4-BE49-F238E27FC236}">
                      <a16:creationId xmlns:a16="http://schemas.microsoft.com/office/drawing/2014/main" id="{579572E5-5313-4EBD-BC9B-66EEB8A210DC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5" name="Rectangle 294">
                  <a:extLst>
                    <a:ext uri="{FF2B5EF4-FFF2-40B4-BE49-F238E27FC236}">
                      <a16:creationId xmlns:a16="http://schemas.microsoft.com/office/drawing/2014/main" id="{4E74C5FF-A24E-4DC4-957B-E383809649A0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C757B26-06B6-4DD5-9362-AF50D866C1CF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7" name="Rectangle 296">
                  <a:extLst>
                    <a:ext uri="{FF2B5EF4-FFF2-40B4-BE49-F238E27FC236}">
                      <a16:creationId xmlns:a16="http://schemas.microsoft.com/office/drawing/2014/main" id="{F9639F8B-A790-49B5-983D-AA65386CDA5E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8" name="Rectangle 297">
                  <a:extLst>
                    <a:ext uri="{FF2B5EF4-FFF2-40B4-BE49-F238E27FC236}">
                      <a16:creationId xmlns:a16="http://schemas.microsoft.com/office/drawing/2014/main" id="{C92906DD-9BB3-493F-8CF0-68A3F38A6770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</p:grp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AA26E05-A657-40B5-8DCE-32D451C21688}"/>
              </a:ext>
            </a:extLst>
          </p:cNvPr>
          <p:cNvSpPr/>
          <p:nvPr userDrawn="1"/>
        </p:nvSpPr>
        <p:spPr bwMode="white">
          <a:xfrm>
            <a:off x="-94" y="1219198"/>
            <a:ext cx="8534404" cy="42663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609509" y="1734427"/>
            <a:ext cx="7315291" cy="1913647"/>
          </a:xfrm>
        </p:spPr>
        <p:txBody>
          <a:bodyPr rIns="0" anchor="b"/>
          <a:lstStyle>
            <a:lvl1pPr algn="l">
              <a:defRPr sz="3200" spc="300">
                <a:solidFill>
                  <a:schemeClr val="bg1"/>
                </a:solidFill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Title Slide </a:t>
            </a:r>
            <a:br>
              <a:rPr lang="en-US" dirty="0"/>
            </a:br>
            <a:r>
              <a:rPr lang="en-US" dirty="0"/>
              <a:t>Text is 32PT Font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0029" y="3971925"/>
            <a:ext cx="7315291" cy="1164910"/>
          </a:xfrm>
        </p:spPr>
        <p:txBody>
          <a:bodyPr rIns="0" bIns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  <a:latin typeface="Gill Sans Nova" panose="020B0602020104020203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 here</a:t>
            </a:r>
          </a:p>
        </p:txBody>
      </p:sp>
      <p:sp>
        <p:nvSpPr>
          <p:cNvPr id="541" name="Date Placeholder 3">
            <a:extLst>
              <a:ext uri="{FF2B5EF4-FFF2-40B4-BE49-F238E27FC236}">
                <a16:creationId xmlns:a16="http://schemas.microsoft.com/office/drawing/2014/main" id="{CD019257-3D9B-4439-9D18-6D8AF160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8860" y="6638109"/>
            <a:ext cx="1011833" cy="211339"/>
          </a:xfrm>
        </p:spPr>
        <p:txBody>
          <a:bodyPr/>
          <a:lstStyle/>
          <a:p>
            <a:fld id="{2177BAE8-3E67-49E1-9C26-C9E035D19000}" type="datetime1">
              <a:rPr lang="en-US" smtClean="0"/>
              <a:t>2/3/2022</a:t>
            </a:fld>
            <a:endParaRPr lang="en-US" dirty="0"/>
          </a:p>
        </p:txBody>
      </p:sp>
      <p:sp>
        <p:nvSpPr>
          <p:cNvPr id="542" name="Footer Placeholder 4">
            <a:extLst>
              <a:ext uri="{FF2B5EF4-FFF2-40B4-BE49-F238E27FC236}">
                <a16:creationId xmlns:a16="http://schemas.microsoft.com/office/drawing/2014/main" id="{29FBB7B9-1F9E-4D2E-A4F1-CF9D2A7E1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22736" y="6638109"/>
            <a:ext cx="9888681" cy="211339"/>
          </a:xfrm>
        </p:spPr>
        <p:txBody>
          <a:bodyPr/>
          <a:lstStyle/>
          <a:p>
            <a:r>
              <a:rPr lang="en-US" dirty="0"/>
              <a:t>Confidential information statement (go to INSERT&gt;&gt;HEADER &amp; FOOTER)</a:t>
            </a:r>
          </a:p>
        </p:txBody>
      </p:sp>
      <p:sp>
        <p:nvSpPr>
          <p:cNvPr id="543" name="Slide Number Placeholder 5">
            <a:extLst>
              <a:ext uri="{FF2B5EF4-FFF2-40B4-BE49-F238E27FC236}">
                <a16:creationId xmlns:a16="http://schemas.microsoft.com/office/drawing/2014/main" id="{7E9607B6-86DF-495F-A0BA-65299C64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3460" y="6638109"/>
            <a:ext cx="469680" cy="211339"/>
          </a:xfrm>
        </p:spPr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8277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C3B7F-6DC1-4924-8CA3-D888A476E280}" type="datetime1">
              <a:rPr lang="en-US" smtClean="0"/>
              <a:t>2/3/2022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5701-3067-48B4-ACC8-8F90D08E3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FAB657B-DA61-4E60-8736-5F8B640B9DD1}"/>
              </a:ext>
            </a:extLst>
          </p:cNvPr>
          <p:cNvGrpSpPr/>
          <p:nvPr userDrawn="1"/>
        </p:nvGrpSpPr>
        <p:grpSpPr>
          <a:xfrm>
            <a:off x="-92" y="6620336"/>
            <a:ext cx="12192092" cy="248338"/>
            <a:chOff x="-92" y="6620336"/>
            <a:chExt cx="12192092" cy="24833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86DF748-5D59-4A5D-917E-15154C96038F}"/>
                </a:ext>
              </a:extLst>
            </p:cNvPr>
            <p:cNvSpPr/>
            <p:nvPr userDrawn="1"/>
          </p:nvSpPr>
          <p:spPr>
            <a:xfrm>
              <a:off x="11582398" y="6620337"/>
              <a:ext cx="609602" cy="2483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CF4FA0E-305C-461C-9854-E9AE15535559}"/>
                </a:ext>
              </a:extLst>
            </p:cNvPr>
            <p:cNvSpPr>
              <a:spLocks/>
            </p:cNvSpPr>
            <p:nvPr userDrawn="1"/>
          </p:nvSpPr>
          <p:spPr>
            <a:xfrm>
              <a:off x="3047985" y="6620336"/>
              <a:ext cx="609602" cy="24833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AE16FC-6471-46E2-B045-15ECE5021C69}"/>
                </a:ext>
              </a:extLst>
            </p:cNvPr>
            <p:cNvSpPr>
              <a:spLocks/>
            </p:cNvSpPr>
            <p:nvPr userDrawn="1"/>
          </p:nvSpPr>
          <p:spPr>
            <a:xfrm>
              <a:off x="1828714" y="6620336"/>
              <a:ext cx="609602" cy="2483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88B7B2-E5C5-48DE-AD5C-F38F12A9140C}"/>
                </a:ext>
              </a:extLst>
            </p:cNvPr>
            <p:cNvSpPr>
              <a:spLocks/>
            </p:cNvSpPr>
            <p:nvPr userDrawn="1"/>
          </p:nvSpPr>
          <p:spPr>
            <a:xfrm>
              <a:off x="-92" y="6620336"/>
              <a:ext cx="609602" cy="2483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99976DC-833B-4E5F-ADBD-49426912B89E}"/>
                </a:ext>
              </a:extLst>
            </p:cNvPr>
            <p:cNvSpPr>
              <a:spLocks/>
            </p:cNvSpPr>
            <p:nvPr userDrawn="1"/>
          </p:nvSpPr>
          <p:spPr>
            <a:xfrm>
              <a:off x="609510" y="6620336"/>
              <a:ext cx="609602" cy="2483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3EB297-8300-458B-A492-D46088726DD1}"/>
                </a:ext>
              </a:extLst>
            </p:cNvPr>
            <p:cNvSpPr>
              <a:spLocks/>
            </p:cNvSpPr>
            <p:nvPr userDrawn="1"/>
          </p:nvSpPr>
          <p:spPr>
            <a:xfrm>
              <a:off x="5486393" y="6620336"/>
              <a:ext cx="609602" cy="248338"/>
            </a:xfrm>
            <a:prstGeom prst="rect">
              <a:avLst/>
            </a:prstGeom>
            <a:solidFill>
              <a:srgbClr val="4B9B69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5477F33-45BD-4EE9-9105-B9DEB924B863}"/>
                </a:ext>
              </a:extLst>
            </p:cNvPr>
            <p:cNvSpPr>
              <a:spLocks/>
            </p:cNvSpPr>
            <p:nvPr userDrawn="1"/>
          </p:nvSpPr>
          <p:spPr>
            <a:xfrm>
              <a:off x="1219179" y="6620336"/>
              <a:ext cx="609602" cy="2483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4B52AE-B148-4646-93E5-F5B4AA6812C1}"/>
                </a:ext>
              </a:extLst>
            </p:cNvPr>
            <p:cNvSpPr>
              <a:spLocks/>
            </p:cNvSpPr>
            <p:nvPr userDrawn="1"/>
          </p:nvSpPr>
          <p:spPr>
            <a:xfrm>
              <a:off x="4876791" y="6620336"/>
              <a:ext cx="609602" cy="2483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88337EA-FC97-4188-AE72-D0BA17EF28F9}"/>
                </a:ext>
              </a:extLst>
            </p:cNvPr>
            <p:cNvSpPr>
              <a:spLocks/>
            </p:cNvSpPr>
            <p:nvPr userDrawn="1"/>
          </p:nvSpPr>
          <p:spPr>
            <a:xfrm>
              <a:off x="2438383" y="6620336"/>
              <a:ext cx="609602" cy="2483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16473B2-7E6B-4305-9D05-CA7F0ED7A006}"/>
                </a:ext>
              </a:extLst>
            </p:cNvPr>
            <p:cNvSpPr>
              <a:spLocks/>
            </p:cNvSpPr>
            <p:nvPr userDrawn="1"/>
          </p:nvSpPr>
          <p:spPr>
            <a:xfrm>
              <a:off x="3657587" y="6620336"/>
              <a:ext cx="609602" cy="2483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551FF34-28B6-4703-BEB5-205974254A3C}"/>
                </a:ext>
              </a:extLst>
            </p:cNvPr>
            <p:cNvSpPr>
              <a:spLocks/>
            </p:cNvSpPr>
            <p:nvPr userDrawn="1"/>
          </p:nvSpPr>
          <p:spPr>
            <a:xfrm>
              <a:off x="4267189" y="6620336"/>
              <a:ext cx="609602" cy="24833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8472360-B4C7-4428-B57B-1505DB562B9B}"/>
                </a:ext>
              </a:extLst>
            </p:cNvPr>
            <p:cNvSpPr>
              <a:spLocks/>
            </p:cNvSpPr>
            <p:nvPr userDrawn="1"/>
          </p:nvSpPr>
          <p:spPr>
            <a:xfrm>
              <a:off x="6095984" y="6620336"/>
              <a:ext cx="609602" cy="248338"/>
            </a:xfrm>
            <a:prstGeom prst="rect">
              <a:avLst/>
            </a:prstGeom>
            <a:solidFill>
              <a:srgbClr val="75A14F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4886EA8-CC16-4CDB-B239-0143FA1FAC2F}"/>
                </a:ext>
              </a:extLst>
            </p:cNvPr>
            <p:cNvSpPr>
              <a:spLocks/>
            </p:cNvSpPr>
            <p:nvPr userDrawn="1"/>
          </p:nvSpPr>
          <p:spPr>
            <a:xfrm>
              <a:off x="7924789" y="6620336"/>
              <a:ext cx="609602" cy="24833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BCD6A10-45AA-4092-9174-1A397997EC67}"/>
                </a:ext>
              </a:extLst>
            </p:cNvPr>
            <p:cNvSpPr>
              <a:spLocks/>
            </p:cNvSpPr>
            <p:nvPr userDrawn="1"/>
          </p:nvSpPr>
          <p:spPr>
            <a:xfrm>
              <a:off x="6705586" y="6620336"/>
              <a:ext cx="609602" cy="248338"/>
            </a:xfrm>
            <a:prstGeom prst="rect">
              <a:avLst/>
            </a:prstGeom>
            <a:solidFill>
              <a:srgbClr val="4B9B69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5B472E8-8073-450F-B8C7-F40F07050967}"/>
                </a:ext>
              </a:extLst>
            </p:cNvPr>
            <p:cNvSpPr>
              <a:spLocks/>
            </p:cNvSpPr>
            <p:nvPr userDrawn="1"/>
          </p:nvSpPr>
          <p:spPr>
            <a:xfrm>
              <a:off x="8534390" y="6620336"/>
              <a:ext cx="609602" cy="2483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D991F43-2D06-4A3A-B767-804660F40311}"/>
                </a:ext>
              </a:extLst>
            </p:cNvPr>
            <p:cNvSpPr>
              <a:spLocks/>
            </p:cNvSpPr>
            <p:nvPr userDrawn="1"/>
          </p:nvSpPr>
          <p:spPr>
            <a:xfrm>
              <a:off x="10363195" y="6620336"/>
              <a:ext cx="609602" cy="2483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6461FA7-4680-4326-9CDF-E53C422C0614}"/>
                </a:ext>
              </a:extLst>
            </p:cNvPr>
            <p:cNvSpPr>
              <a:spLocks/>
            </p:cNvSpPr>
            <p:nvPr userDrawn="1"/>
          </p:nvSpPr>
          <p:spPr>
            <a:xfrm>
              <a:off x="9143992" y="6620336"/>
              <a:ext cx="609602" cy="2483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677928B-594D-4C67-9E6A-B9ED93478EF7}"/>
                </a:ext>
              </a:extLst>
            </p:cNvPr>
            <p:cNvSpPr>
              <a:spLocks/>
            </p:cNvSpPr>
            <p:nvPr userDrawn="1"/>
          </p:nvSpPr>
          <p:spPr>
            <a:xfrm>
              <a:off x="7315187" y="6620336"/>
              <a:ext cx="609602" cy="2483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5D5AA5C-90A4-48E6-997B-2EA7F5B0568F}"/>
                </a:ext>
              </a:extLst>
            </p:cNvPr>
            <p:cNvSpPr>
              <a:spLocks/>
            </p:cNvSpPr>
            <p:nvPr userDrawn="1"/>
          </p:nvSpPr>
          <p:spPr>
            <a:xfrm>
              <a:off x="10972797" y="6620336"/>
              <a:ext cx="609602" cy="2483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2EBD411-DA09-4363-B212-DCEF19CB72B4}"/>
                </a:ext>
              </a:extLst>
            </p:cNvPr>
            <p:cNvSpPr>
              <a:spLocks/>
            </p:cNvSpPr>
            <p:nvPr userDrawn="1"/>
          </p:nvSpPr>
          <p:spPr>
            <a:xfrm>
              <a:off x="9753593" y="6620336"/>
              <a:ext cx="609602" cy="24833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3664D686-9F91-4B6A-9317-B2217D801B8F}"/>
              </a:ext>
            </a:extLst>
          </p:cNvPr>
          <p:cNvSpPr txBox="1">
            <a:spLocks/>
          </p:cNvSpPr>
          <p:nvPr userDrawn="1"/>
        </p:nvSpPr>
        <p:spPr>
          <a:xfrm>
            <a:off x="11563460" y="6646661"/>
            <a:ext cx="469680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defPPr>
              <a:defRPr lang="en-US"/>
            </a:defPPr>
            <a:lvl1pPr marL="0" algn="r" defTabSz="1219170" rtl="0" eaLnBrk="1" latinLnBrk="0" hangingPunct="1">
              <a:lnSpc>
                <a:spcPct val="80000"/>
              </a:lnSpc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90343F-D056-4E24-BE3D-A305BDC1A2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Date Placeholder 1">
            <a:extLst>
              <a:ext uri="{FF2B5EF4-FFF2-40B4-BE49-F238E27FC236}">
                <a16:creationId xmlns:a16="http://schemas.microsoft.com/office/drawing/2014/main" id="{12C4616A-7436-4ABE-9BC9-22806FE6A717}"/>
              </a:ext>
            </a:extLst>
          </p:cNvPr>
          <p:cNvSpPr txBox="1">
            <a:spLocks/>
          </p:cNvSpPr>
          <p:nvPr userDrawn="1"/>
        </p:nvSpPr>
        <p:spPr>
          <a:xfrm>
            <a:off x="158860" y="6646661"/>
            <a:ext cx="1011833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defPPr>
              <a:defRPr lang="en-US"/>
            </a:defPPr>
            <a:lvl1pPr marL="0" algn="l" defTabSz="1219170" rtl="0" eaLnBrk="1" latinLnBrk="0" hangingPunct="1">
              <a:lnSpc>
                <a:spcPct val="80000"/>
              </a:lnSpc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2AFE1F-47E2-46F8-961A-6BF083479E39}" type="datetime1">
              <a:rPr lang="en-US" smtClean="0"/>
              <a:pPr/>
              <a:t>2/3/2022</a:t>
            </a:fld>
            <a:endParaRPr lang="en-US" dirty="0"/>
          </a:p>
        </p:txBody>
      </p:sp>
      <p:sp>
        <p:nvSpPr>
          <p:cNvPr id="29" name="Footer Placeholder 2">
            <a:extLst>
              <a:ext uri="{FF2B5EF4-FFF2-40B4-BE49-F238E27FC236}">
                <a16:creationId xmlns:a16="http://schemas.microsoft.com/office/drawing/2014/main" id="{C381B4C3-651D-473F-9E95-0BEEBEA80511}"/>
              </a:ext>
            </a:extLst>
          </p:cNvPr>
          <p:cNvSpPr txBox="1">
            <a:spLocks/>
          </p:cNvSpPr>
          <p:nvPr userDrawn="1"/>
        </p:nvSpPr>
        <p:spPr>
          <a:xfrm>
            <a:off x="1422736" y="6646661"/>
            <a:ext cx="9888681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defPPr>
              <a:defRPr lang="en-US"/>
            </a:defPPr>
            <a:lvl1pPr marL="0" algn="ctr" defTabSz="1219170" rtl="0" eaLnBrk="1" latinLnBrk="0" hangingPunct="1">
              <a:lnSpc>
                <a:spcPct val="80000"/>
              </a:lnSpc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Confidential information statement (go to INSERT&gt;&gt;HEADER &amp; FOOTER)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E1F90B4-5939-4CD6-A2F4-BB4A909427F4}"/>
              </a:ext>
            </a:extLst>
          </p:cNvPr>
          <p:cNvSpPr/>
          <p:nvPr userDrawn="1"/>
        </p:nvSpPr>
        <p:spPr>
          <a:xfrm>
            <a:off x="-15" y="-1052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882345-745B-4C9B-9078-A09BCBBD5D97}"/>
              </a:ext>
            </a:extLst>
          </p:cNvPr>
          <p:cNvSpPr/>
          <p:nvPr userDrawn="1"/>
        </p:nvSpPr>
        <p:spPr>
          <a:xfrm>
            <a:off x="1828790" y="-10523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A668DD-C039-44EF-8601-682E42E282E2}"/>
              </a:ext>
            </a:extLst>
          </p:cNvPr>
          <p:cNvSpPr/>
          <p:nvPr userDrawn="1"/>
        </p:nvSpPr>
        <p:spPr>
          <a:xfrm>
            <a:off x="609587" y="-1052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5DF977-BA1B-4AD7-95D8-F1B4641EF747}"/>
              </a:ext>
            </a:extLst>
          </p:cNvPr>
          <p:cNvSpPr/>
          <p:nvPr userDrawn="1"/>
        </p:nvSpPr>
        <p:spPr>
          <a:xfrm>
            <a:off x="2438391" y="-10523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C31399-81B0-412F-B22F-A6E47A26DAA6}"/>
              </a:ext>
            </a:extLst>
          </p:cNvPr>
          <p:cNvSpPr/>
          <p:nvPr userDrawn="1"/>
        </p:nvSpPr>
        <p:spPr>
          <a:xfrm>
            <a:off x="4267196" y="-10526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38FD0A7-A9C8-4921-A97C-B06773187C90}"/>
              </a:ext>
            </a:extLst>
          </p:cNvPr>
          <p:cNvSpPr/>
          <p:nvPr userDrawn="1"/>
        </p:nvSpPr>
        <p:spPr>
          <a:xfrm>
            <a:off x="3047993" y="-10521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9113C07-61A6-4F89-84F7-E9AC670DD75F}"/>
              </a:ext>
            </a:extLst>
          </p:cNvPr>
          <p:cNvSpPr/>
          <p:nvPr userDrawn="1"/>
        </p:nvSpPr>
        <p:spPr>
          <a:xfrm>
            <a:off x="1219188" y="-10522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7E04E4D-BBA5-4C4D-A8A3-C4B03E3570D9}"/>
              </a:ext>
            </a:extLst>
          </p:cNvPr>
          <p:cNvSpPr/>
          <p:nvPr userDrawn="1"/>
        </p:nvSpPr>
        <p:spPr>
          <a:xfrm>
            <a:off x="4876798" y="-1052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7F5901-1324-406C-86D4-8E2813E65A3E}"/>
              </a:ext>
            </a:extLst>
          </p:cNvPr>
          <p:cNvSpPr/>
          <p:nvPr userDrawn="1"/>
        </p:nvSpPr>
        <p:spPr>
          <a:xfrm>
            <a:off x="3657594" y="-10524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59F0C07-5B5D-4D4E-AF2B-55781EE1B565}"/>
              </a:ext>
            </a:extLst>
          </p:cNvPr>
          <p:cNvSpPr/>
          <p:nvPr userDrawn="1"/>
        </p:nvSpPr>
        <p:spPr>
          <a:xfrm>
            <a:off x="5486399" y="-10527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1755A1D-185D-499F-A149-1ED10FB59A03}"/>
              </a:ext>
            </a:extLst>
          </p:cNvPr>
          <p:cNvSpPr/>
          <p:nvPr userDrawn="1"/>
        </p:nvSpPr>
        <p:spPr>
          <a:xfrm>
            <a:off x="3047988" y="588565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D925F0D-BAC2-48BA-AFAD-18A899AA6EB0}"/>
              </a:ext>
            </a:extLst>
          </p:cNvPr>
          <p:cNvSpPr/>
          <p:nvPr userDrawn="1"/>
        </p:nvSpPr>
        <p:spPr>
          <a:xfrm>
            <a:off x="1828784" y="58856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B2BEBD-98EF-4F6E-9ED5-86E9F76516CD}"/>
              </a:ext>
            </a:extLst>
          </p:cNvPr>
          <p:cNvSpPr/>
          <p:nvPr userDrawn="1"/>
        </p:nvSpPr>
        <p:spPr>
          <a:xfrm>
            <a:off x="-22" y="58856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D030B1-17E1-421E-A918-28616B186B44}"/>
              </a:ext>
            </a:extLst>
          </p:cNvPr>
          <p:cNvSpPr/>
          <p:nvPr userDrawn="1"/>
        </p:nvSpPr>
        <p:spPr>
          <a:xfrm>
            <a:off x="609580" y="588565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AD3477-1F37-43CB-85AA-EB38968A3472}"/>
              </a:ext>
            </a:extLst>
          </p:cNvPr>
          <p:cNvSpPr/>
          <p:nvPr userDrawn="1"/>
        </p:nvSpPr>
        <p:spPr>
          <a:xfrm>
            <a:off x="5486396" y="58856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7A938B-E17A-4314-A1DB-C8684B449027}"/>
              </a:ext>
            </a:extLst>
          </p:cNvPr>
          <p:cNvSpPr/>
          <p:nvPr userDrawn="1"/>
        </p:nvSpPr>
        <p:spPr>
          <a:xfrm>
            <a:off x="1219182" y="588565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495ED42-AA92-4509-9548-932CF57095FB}"/>
              </a:ext>
            </a:extLst>
          </p:cNvPr>
          <p:cNvSpPr/>
          <p:nvPr userDrawn="1"/>
        </p:nvSpPr>
        <p:spPr>
          <a:xfrm>
            <a:off x="4876794" y="58856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54C3182-98C7-4F38-9E71-272E1BF18B2C}"/>
              </a:ext>
            </a:extLst>
          </p:cNvPr>
          <p:cNvSpPr/>
          <p:nvPr userDrawn="1"/>
        </p:nvSpPr>
        <p:spPr>
          <a:xfrm>
            <a:off x="2438386" y="58856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852E2AE-FFAA-4090-9A4D-FF61CFC30A57}"/>
              </a:ext>
            </a:extLst>
          </p:cNvPr>
          <p:cNvSpPr/>
          <p:nvPr userDrawn="1"/>
        </p:nvSpPr>
        <p:spPr>
          <a:xfrm>
            <a:off x="3657590" y="58856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BB9C043-FDE6-4174-8F45-8058D168ECD8}"/>
              </a:ext>
            </a:extLst>
          </p:cNvPr>
          <p:cNvSpPr/>
          <p:nvPr userDrawn="1"/>
        </p:nvSpPr>
        <p:spPr>
          <a:xfrm>
            <a:off x="4267192" y="58856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6BFE7B1-E85F-41B7-9611-5BF509FCAD34}"/>
              </a:ext>
            </a:extLst>
          </p:cNvPr>
          <p:cNvSpPr/>
          <p:nvPr userDrawn="1"/>
        </p:nvSpPr>
        <p:spPr>
          <a:xfrm>
            <a:off x="9144004" y="-1052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B75269E-A31B-4555-B663-7933591E3575}"/>
              </a:ext>
            </a:extLst>
          </p:cNvPr>
          <p:cNvSpPr/>
          <p:nvPr userDrawn="1"/>
        </p:nvSpPr>
        <p:spPr>
          <a:xfrm>
            <a:off x="7924800" y="-1052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1A9F20-809D-4A71-AD6A-99437678FEF7}"/>
              </a:ext>
            </a:extLst>
          </p:cNvPr>
          <p:cNvSpPr/>
          <p:nvPr userDrawn="1"/>
        </p:nvSpPr>
        <p:spPr>
          <a:xfrm>
            <a:off x="6095994" y="-1052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8270D96-7F35-419C-86F2-C62F7F164177}"/>
              </a:ext>
            </a:extLst>
          </p:cNvPr>
          <p:cNvSpPr/>
          <p:nvPr userDrawn="1"/>
        </p:nvSpPr>
        <p:spPr>
          <a:xfrm>
            <a:off x="6705596" y="-10521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8FDBE3A-9CC5-4D3E-BA5B-26BA635254F3}"/>
              </a:ext>
            </a:extLst>
          </p:cNvPr>
          <p:cNvSpPr/>
          <p:nvPr userDrawn="1"/>
        </p:nvSpPr>
        <p:spPr>
          <a:xfrm>
            <a:off x="11582412" y="-1052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1A77AD9-B9BC-4C78-B9D1-3D45AAC8E9AF}"/>
              </a:ext>
            </a:extLst>
          </p:cNvPr>
          <p:cNvSpPr/>
          <p:nvPr userDrawn="1"/>
        </p:nvSpPr>
        <p:spPr>
          <a:xfrm>
            <a:off x="7315198" y="-1052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AEFD590-F335-4DC7-A481-33D140E9433A}"/>
              </a:ext>
            </a:extLst>
          </p:cNvPr>
          <p:cNvSpPr/>
          <p:nvPr userDrawn="1"/>
        </p:nvSpPr>
        <p:spPr>
          <a:xfrm>
            <a:off x="10972810" y="-1052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DA119BF-E9C4-4853-B1D8-7E263191EE32}"/>
              </a:ext>
            </a:extLst>
          </p:cNvPr>
          <p:cNvSpPr/>
          <p:nvPr userDrawn="1"/>
        </p:nvSpPr>
        <p:spPr>
          <a:xfrm>
            <a:off x="8534402" y="-1052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5166206-C27B-4136-A8EC-8123CD1ADAE6}"/>
              </a:ext>
            </a:extLst>
          </p:cNvPr>
          <p:cNvSpPr/>
          <p:nvPr userDrawn="1"/>
        </p:nvSpPr>
        <p:spPr>
          <a:xfrm>
            <a:off x="9753606" y="-1052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768AD86-14BF-4611-85A4-5BF39E41E243}"/>
              </a:ext>
            </a:extLst>
          </p:cNvPr>
          <p:cNvSpPr/>
          <p:nvPr userDrawn="1"/>
        </p:nvSpPr>
        <p:spPr>
          <a:xfrm>
            <a:off x="10363208" y="-1052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1639EA3-2483-4CBF-9E96-0072D8F2538F}"/>
              </a:ext>
            </a:extLst>
          </p:cNvPr>
          <p:cNvSpPr/>
          <p:nvPr userDrawn="1"/>
        </p:nvSpPr>
        <p:spPr>
          <a:xfrm>
            <a:off x="6095987" y="588566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A042ED6-F47D-4E26-AA53-ECDA472F4F19}"/>
              </a:ext>
            </a:extLst>
          </p:cNvPr>
          <p:cNvSpPr/>
          <p:nvPr userDrawn="1"/>
        </p:nvSpPr>
        <p:spPr>
          <a:xfrm>
            <a:off x="7924792" y="588564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4243675-8C7B-40D6-8555-AFDFE0D0CA43}"/>
              </a:ext>
            </a:extLst>
          </p:cNvPr>
          <p:cNvSpPr/>
          <p:nvPr userDrawn="1"/>
        </p:nvSpPr>
        <p:spPr>
          <a:xfrm>
            <a:off x="6705589" y="58856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0BF4E80-D1E5-42FD-92BE-397C2340EEC5}"/>
              </a:ext>
            </a:extLst>
          </p:cNvPr>
          <p:cNvSpPr/>
          <p:nvPr userDrawn="1"/>
        </p:nvSpPr>
        <p:spPr>
          <a:xfrm>
            <a:off x="8534393" y="588563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96FEF31-789E-41E0-AD22-A7A11C1687E5}"/>
              </a:ext>
            </a:extLst>
          </p:cNvPr>
          <p:cNvSpPr/>
          <p:nvPr userDrawn="1"/>
        </p:nvSpPr>
        <p:spPr>
          <a:xfrm>
            <a:off x="10363198" y="588560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4850B97-C743-4A0A-962D-2F8C8720BC95}"/>
              </a:ext>
            </a:extLst>
          </p:cNvPr>
          <p:cNvSpPr/>
          <p:nvPr userDrawn="1"/>
        </p:nvSpPr>
        <p:spPr>
          <a:xfrm>
            <a:off x="9143995" y="588566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CE98239-BF26-4B58-B319-281D0508EE51}"/>
              </a:ext>
            </a:extLst>
          </p:cNvPr>
          <p:cNvSpPr/>
          <p:nvPr userDrawn="1"/>
        </p:nvSpPr>
        <p:spPr>
          <a:xfrm>
            <a:off x="7315190" y="58856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95BE62C-B111-4F88-89CD-6D1DDED4252A}"/>
              </a:ext>
            </a:extLst>
          </p:cNvPr>
          <p:cNvSpPr/>
          <p:nvPr userDrawn="1"/>
        </p:nvSpPr>
        <p:spPr>
          <a:xfrm>
            <a:off x="10972800" y="588566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B12608A-745F-4E3A-A980-C89B9DD58947}"/>
              </a:ext>
            </a:extLst>
          </p:cNvPr>
          <p:cNvSpPr/>
          <p:nvPr userDrawn="1"/>
        </p:nvSpPr>
        <p:spPr>
          <a:xfrm>
            <a:off x="9753596" y="588563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0384087-A3C8-47EE-9363-97D5B9910C23}"/>
              </a:ext>
            </a:extLst>
          </p:cNvPr>
          <p:cNvSpPr/>
          <p:nvPr userDrawn="1"/>
        </p:nvSpPr>
        <p:spPr>
          <a:xfrm>
            <a:off x="11582401" y="588559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8E6C30-4361-49B5-A5C8-EF4B210B0918}"/>
              </a:ext>
            </a:extLst>
          </p:cNvPr>
          <p:cNvSpPr/>
          <p:nvPr userDrawn="1"/>
        </p:nvSpPr>
        <p:spPr>
          <a:xfrm>
            <a:off x="-29" y="119816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640047C-58CC-4BE6-87B6-6ED4363409B0}"/>
              </a:ext>
            </a:extLst>
          </p:cNvPr>
          <p:cNvSpPr/>
          <p:nvPr userDrawn="1"/>
        </p:nvSpPr>
        <p:spPr>
          <a:xfrm>
            <a:off x="1828776" y="119815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60848B6-83B1-41E3-98A8-6B80097281DC}"/>
              </a:ext>
            </a:extLst>
          </p:cNvPr>
          <p:cNvSpPr/>
          <p:nvPr userDrawn="1"/>
        </p:nvSpPr>
        <p:spPr>
          <a:xfrm>
            <a:off x="609573" y="119816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AEF7049-0DF4-4FF5-A2BF-1E8675913080}"/>
              </a:ext>
            </a:extLst>
          </p:cNvPr>
          <p:cNvSpPr/>
          <p:nvPr userDrawn="1"/>
        </p:nvSpPr>
        <p:spPr>
          <a:xfrm>
            <a:off x="2438377" y="119815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088E63B-84D8-4F7D-97C4-91A728FC370C}"/>
              </a:ext>
            </a:extLst>
          </p:cNvPr>
          <p:cNvSpPr/>
          <p:nvPr userDrawn="1"/>
        </p:nvSpPr>
        <p:spPr>
          <a:xfrm>
            <a:off x="4267182" y="1198156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BA1D689-B9AA-4FF8-8687-1B71790EF888}"/>
              </a:ext>
            </a:extLst>
          </p:cNvPr>
          <p:cNvSpPr/>
          <p:nvPr userDrawn="1"/>
        </p:nvSpPr>
        <p:spPr>
          <a:xfrm>
            <a:off x="3047979" y="1198161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0D9EE5D-6384-43D5-9454-5D334EEE86DC}"/>
              </a:ext>
            </a:extLst>
          </p:cNvPr>
          <p:cNvSpPr/>
          <p:nvPr userDrawn="1"/>
        </p:nvSpPr>
        <p:spPr>
          <a:xfrm>
            <a:off x="1219174" y="1198160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C95E04F-DD79-4F70-B350-F83498963973}"/>
              </a:ext>
            </a:extLst>
          </p:cNvPr>
          <p:cNvSpPr/>
          <p:nvPr userDrawn="1"/>
        </p:nvSpPr>
        <p:spPr>
          <a:xfrm>
            <a:off x="4876784" y="119816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9912927-4C87-46BF-B066-B9C2F10552CF}"/>
              </a:ext>
            </a:extLst>
          </p:cNvPr>
          <p:cNvSpPr/>
          <p:nvPr userDrawn="1"/>
        </p:nvSpPr>
        <p:spPr>
          <a:xfrm>
            <a:off x="3657580" y="1198158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1D0E21D-3A06-497E-983D-CBE7F1A61A24}"/>
              </a:ext>
            </a:extLst>
          </p:cNvPr>
          <p:cNvSpPr/>
          <p:nvPr userDrawn="1"/>
        </p:nvSpPr>
        <p:spPr>
          <a:xfrm>
            <a:off x="5486385" y="119815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67A7F70-C583-4520-8614-8A99CE3C8E88}"/>
              </a:ext>
            </a:extLst>
          </p:cNvPr>
          <p:cNvSpPr/>
          <p:nvPr userDrawn="1"/>
        </p:nvSpPr>
        <p:spPr>
          <a:xfrm>
            <a:off x="3047974" y="179724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0C3146F-7D16-4ABA-91BA-2DF4664B0A22}"/>
              </a:ext>
            </a:extLst>
          </p:cNvPr>
          <p:cNvSpPr/>
          <p:nvPr userDrawn="1"/>
        </p:nvSpPr>
        <p:spPr>
          <a:xfrm>
            <a:off x="1828770" y="1797247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664A2F4-192B-4FF8-A2DD-16FEA53C255E}"/>
              </a:ext>
            </a:extLst>
          </p:cNvPr>
          <p:cNvSpPr/>
          <p:nvPr userDrawn="1"/>
        </p:nvSpPr>
        <p:spPr>
          <a:xfrm>
            <a:off x="-36" y="1797247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7E6E989-EB82-471D-9167-4B8F113A69A4}"/>
              </a:ext>
            </a:extLst>
          </p:cNvPr>
          <p:cNvSpPr/>
          <p:nvPr userDrawn="1"/>
        </p:nvSpPr>
        <p:spPr>
          <a:xfrm>
            <a:off x="609566" y="179724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4EBEBE5-0AF1-40BE-B2FC-4CA8FF553C8A}"/>
              </a:ext>
            </a:extLst>
          </p:cNvPr>
          <p:cNvSpPr/>
          <p:nvPr userDrawn="1"/>
        </p:nvSpPr>
        <p:spPr>
          <a:xfrm>
            <a:off x="5486382" y="179724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C74963D-69A8-4B26-8FB0-B38CCA1FE67E}"/>
              </a:ext>
            </a:extLst>
          </p:cNvPr>
          <p:cNvSpPr/>
          <p:nvPr userDrawn="1"/>
        </p:nvSpPr>
        <p:spPr>
          <a:xfrm>
            <a:off x="1219168" y="179724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8ADB38C-BCFA-4ED7-80D2-486D57DCD82C}"/>
              </a:ext>
            </a:extLst>
          </p:cNvPr>
          <p:cNvSpPr/>
          <p:nvPr userDrawn="1"/>
        </p:nvSpPr>
        <p:spPr>
          <a:xfrm>
            <a:off x="4876780" y="1797247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010B35F-2D25-4C3E-8D16-6ECA7A9E1406}"/>
              </a:ext>
            </a:extLst>
          </p:cNvPr>
          <p:cNvSpPr/>
          <p:nvPr userDrawn="1"/>
        </p:nvSpPr>
        <p:spPr>
          <a:xfrm>
            <a:off x="2438372" y="1797247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20D1BA1-E998-46F7-AE61-A89AFEAFC26A}"/>
              </a:ext>
            </a:extLst>
          </p:cNvPr>
          <p:cNvSpPr/>
          <p:nvPr userDrawn="1"/>
        </p:nvSpPr>
        <p:spPr>
          <a:xfrm>
            <a:off x="3657576" y="179724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487D118-32EA-4CF6-B0E5-385ABFDEA0BD}"/>
              </a:ext>
            </a:extLst>
          </p:cNvPr>
          <p:cNvSpPr/>
          <p:nvPr userDrawn="1"/>
        </p:nvSpPr>
        <p:spPr>
          <a:xfrm>
            <a:off x="4267178" y="1797247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B94FEE0-8C51-4549-8DC6-43B6ECBF29B7}"/>
              </a:ext>
            </a:extLst>
          </p:cNvPr>
          <p:cNvSpPr/>
          <p:nvPr userDrawn="1"/>
        </p:nvSpPr>
        <p:spPr>
          <a:xfrm>
            <a:off x="9143990" y="119816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587B342-2118-432D-BB40-D15FE71B7270}"/>
              </a:ext>
            </a:extLst>
          </p:cNvPr>
          <p:cNvSpPr/>
          <p:nvPr userDrawn="1"/>
        </p:nvSpPr>
        <p:spPr>
          <a:xfrm>
            <a:off x="7924786" y="119816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BD7FAC0-D528-4738-B8FB-F37609AB3243}"/>
              </a:ext>
            </a:extLst>
          </p:cNvPr>
          <p:cNvSpPr/>
          <p:nvPr userDrawn="1"/>
        </p:nvSpPr>
        <p:spPr>
          <a:xfrm>
            <a:off x="6095980" y="1198161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4B3FC79-C0AB-419C-9C8D-F96F2EEDE453}"/>
              </a:ext>
            </a:extLst>
          </p:cNvPr>
          <p:cNvSpPr/>
          <p:nvPr userDrawn="1"/>
        </p:nvSpPr>
        <p:spPr>
          <a:xfrm>
            <a:off x="6705582" y="119816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030B123-40DE-4FF4-9118-E7530C5D22B2}"/>
              </a:ext>
            </a:extLst>
          </p:cNvPr>
          <p:cNvSpPr/>
          <p:nvPr userDrawn="1"/>
        </p:nvSpPr>
        <p:spPr>
          <a:xfrm>
            <a:off x="11582398" y="1198161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3B701F5-5B39-42D7-B3F5-B924BCCB9E36}"/>
              </a:ext>
            </a:extLst>
          </p:cNvPr>
          <p:cNvSpPr/>
          <p:nvPr userDrawn="1"/>
        </p:nvSpPr>
        <p:spPr>
          <a:xfrm>
            <a:off x="7315184" y="119816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1A483D2-E15C-4711-A2E3-9F565288B0A1}"/>
              </a:ext>
            </a:extLst>
          </p:cNvPr>
          <p:cNvSpPr/>
          <p:nvPr userDrawn="1"/>
        </p:nvSpPr>
        <p:spPr>
          <a:xfrm>
            <a:off x="10972796" y="119816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3C0C068-FD41-4EB2-9040-B79818ECCCE7}"/>
              </a:ext>
            </a:extLst>
          </p:cNvPr>
          <p:cNvSpPr/>
          <p:nvPr userDrawn="1"/>
        </p:nvSpPr>
        <p:spPr>
          <a:xfrm>
            <a:off x="8534388" y="119816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C34B037-2C43-40D1-BBCB-F21562A06618}"/>
              </a:ext>
            </a:extLst>
          </p:cNvPr>
          <p:cNvSpPr/>
          <p:nvPr userDrawn="1"/>
        </p:nvSpPr>
        <p:spPr>
          <a:xfrm>
            <a:off x="9753592" y="119816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34EDF1E-E7CC-41F6-8769-8C6D96927D80}"/>
              </a:ext>
            </a:extLst>
          </p:cNvPr>
          <p:cNvSpPr/>
          <p:nvPr userDrawn="1"/>
        </p:nvSpPr>
        <p:spPr>
          <a:xfrm>
            <a:off x="10363194" y="119816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BEDA9F-BF18-45C0-B4C5-7E59FE5FB691}"/>
              </a:ext>
            </a:extLst>
          </p:cNvPr>
          <p:cNvSpPr/>
          <p:nvPr userDrawn="1"/>
        </p:nvSpPr>
        <p:spPr>
          <a:xfrm>
            <a:off x="6095973" y="1797247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6CCA0F0-C8D5-41CD-8FF7-626A86FAD26B}"/>
              </a:ext>
            </a:extLst>
          </p:cNvPr>
          <p:cNvSpPr/>
          <p:nvPr userDrawn="1"/>
        </p:nvSpPr>
        <p:spPr>
          <a:xfrm>
            <a:off x="7924778" y="179724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CE4A709-B2F0-46A4-89FA-8D0EA2A5E7AB}"/>
              </a:ext>
            </a:extLst>
          </p:cNvPr>
          <p:cNvSpPr/>
          <p:nvPr userDrawn="1"/>
        </p:nvSpPr>
        <p:spPr>
          <a:xfrm>
            <a:off x="6705575" y="1797247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198D6A2-0576-4C55-A8E6-F5C813F114CD}"/>
              </a:ext>
            </a:extLst>
          </p:cNvPr>
          <p:cNvSpPr/>
          <p:nvPr userDrawn="1"/>
        </p:nvSpPr>
        <p:spPr>
          <a:xfrm>
            <a:off x="8534379" y="1797245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7A12D8B-4AAE-45E7-BADD-3EB824704E9D}"/>
              </a:ext>
            </a:extLst>
          </p:cNvPr>
          <p:cNvSpPr/>
          <p:nvPr userDrawn="1"/>
        </p:nvSpPr>
        <p:spPr>
          <a:xfrm>
            <a:off x="10363184" y="1797242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1A880EF-9431-4F59-929D-A3F73FF738C5}"/>
              </a:ext>
            </a:extLst>
          </p:cNvPr>
          <p:cNvSpPr/>
          <p:nvPr userDrawn="1"/>
        </p:nvSpPr>
        <p:spPr>
          <a:xfrm>
            <a:off x="9143981" y="1797247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7C984B0-A9D8-4FE0-BE22-4C90EF09DCF6}"/>
              </a:ext>
            </a:extLst>
          </p:cNvPr>
          <p:cNvSpPr/>
          <p:nvPr userDrawn="1"/>
        </p:nvSpPr>
        <p:spPr>
          <a:xfrm>
            <a:off x="7315176" y="1797246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97E93C2-8283-4474-BB0D-107262845C0C}"/>
              </a:ext>
            </a:extLst>
          </p:cNvPr>
          <p:cNvSpPr/>
          <p:nvPr userDrawn="1"/>
        </p:nvSpPr>
        <p:spPr>
          <a:xfrm>
            <a:off x="10972786" y="179724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D756DF6-4E66-4387-BE4E-5BD129690D98}"/>
              </a:ext>
            </a:extLst>
          </p:cNvPr>
          <p:cNvSpPr/>
          <p:nvPr userDrawn="1"/>
        </p:nvSpPr>
        <p:spPr>
          <a:xfrm>
            <a:off x="9753582" y="1797244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9026F68-AE04-4318-8056-D6BDDFA83750}"/>
              </a:ext>
            </a:extLst>
          </p:cNvPr>
          <p:cNvSpPr/>
          <p:nvPr userDrawn="1"/>
        </p:nvSpPr>
        <p:spPr>
          <a:xfrm>
            <a:off x="11582387" y="179724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B327447-843A-4ACB-8148-39F74D3E2442}"/>
              </a:ext>
            </a:extLst>
          </p:cNvPr>
          <p:cNvSpPr/>
          <p:nvPr userDrawn="1"/>
        </p:nvSpPr>
        <p:spPr>
          <a:xfrm rot="10800000">
            <a:off x="11582356" y="4204077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E147382-5357-4F8A-8B6A-FEC336604CC9}"/>
              </a:ext>
            </a:extLst>
          </p:cNvPr>
          <p:cNvSpPr/>
          <p:nvPr userDrawn="1"/>
        </p:nvSpPr>
        <p:spPr>
          <a:xfrm rot="10800000">
            <a:off x="9753552" y="420407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C4A1F37-3645-40B5-A9EA-4715774592DA}"/>
              </a:ext>
            </a:extLst>
          </p:cNvPr>
          <p:cNvSpPr/>
          <p:nvPr userDrawn="1"/>
        </p:nvSpPr>
        <p:spPr>
          <a:xfrm rot="10800000">
            <a:off x="10972755" y="4204078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E10700A-064C-4E58-BEEC-0D91CBBC0CE8}"/>
              </a:ext>
            </a:extLst>
          </p:cNvPr>
          <p:cNvSpPr/>
          <p:nvPr userDrawn="1"/>
        </p:nvSpPr>
        <p:spPr>
          <a:xfrm rot="10800000">
            <a:off x="9143951" y="420407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EB0CD94-6D6A-4AE3-A2B4-7B838F8BB9C7}"/>
              </a:ext>
            </a:extLst>
          </p:cNvPr>
          <p:cNvSpPr/>
          <p:nvPr userDrawn="1"/>
        </p:nvSpPr>
        <p:spPr>
          <a:xfrm rot="10800000">
            <a:off x="7315145" y="4204083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1F6A11C-F6C2-434D-9B59-30EE8E3E512E}"/>
              </a:ext>
            </a:extLst>
          </p:cNvPr>
          <p:cNvSpPr/>
          <p:nvPr userDrawn="1"/>
        </p:nvSpPr>
        <p:spPr>
          <a:xfrm rot="10800000">
            <a:off x="8534349" y="4204077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4BA11FD-88BD-464C-82FB-912C00F18D73}"/>
              </a:ext>
            </a:extLst>
          </p:cNvPr>
          <p:cNvSpPr/>
          <p:nvPr userDrawn="1"/>
        </p:nvSpPr>
        <p:spPr>
          <a:xfrm rot="10800000">
            <a:off x="10363153" y="4204078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E040F85-78B2-4AE0-A36A-3DABA87A0997}"/>
              </a:ext>
            </a:extLst>
          </p:cNvPr>
          <p:cNvSpPr/>
          <p:nvPr userDrawn="1"/>
        </p:nvSpPr>
        <p:spPr>
          <a:xfrm rot="10800000">
            <a:off x="6705543" y="420407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F32B51C-7558-40C6-B3FA-33074F9E5191}"/>
              </a:ext>
            </a:extLst>
          </p:cNvPr>
          <p:cNvSpPr/>
          <p:nvPr userDrawn="1"/>
        </p:nvSpPr>
        <p:spPr>
          <a:xfrm rot="10800000">
            <a:off x="7924747" y="4204080"/>
            <a:ext cx="609602" cy="609602"/>
          </a:xfrm>
          <a:prstGeom prst="rect">
            <a:avLst/>
          </a:prstGeom>
          <a:solidFill>
            <a:srgbClr val="6667A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B5BBA3E-A3E1-4AA2-9A4A-CD6CBF646504}"/>
              </a:ext>
            </a:extLst>
          </p:cNvPr>
          <p:cNvSpPr/>
          <p:nvPr userDrawn="1"/>
        </p:nvSpPr>
        <p:spPr>
          <a:xfrm rot="10800000">
            <a:off x="6095943" y="4204083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6D91525-4F27-47F3-BEED-B47E3A12D879}"/>
              </a:ext>
            </a:extLst>
          </p:cNvPr>
          <p:cNvSpPr/>
          <p:nvPr userDrawn="1"/>
        </p:nvSpPr>
        <p:spPr>
          <a:xfrm rot="10800000">
            <a:off x="8534353" y="360499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F2BDEB8-CB70-465A-A1C1-E7BFAF8321E7}"/>
              </a:ext>
            </a:extLst>
          </p:cNvPr>
          <p:cNvSpPr/>
          <p:nvPr userDrawn="1"/>
        </p:nvSpPr>
        <p:spPr>
          <a:xfrm rot="10800000">
            <a:off x="9753557" y="360499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C3C61CB-561B-4F74-A8F0-36AAFA9FF123}"/>
              </a:ext>
            </a:extLst>
          </p:cNvPr>
          <p:cNvSpPr/>
          <p:nvPr userDrawn="1"/>
        </p:nvSpPr>
        <p:spPr>
          <a:xfrm rot="10800000">
            <a:off x="11582363" y="3604991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FA0B5C-A735-4D63-B070-6F34663ACA1F}"/>
              </a:ext>
            </a:extLst>
          </p:cNvPr>
          <p:cNvSpPr/>
          <p:nvPr userDrawn="1"/>
        </p:nvSpPr>
        <p:spPr>
          <a:xfrm rot="10800000">
            <a:off x="10972761" y="360499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CF679F4-7247-4C47-8935-781CF30EBD04}"/>
              </a:ext>
            </a:extLst>
          </p:cNvPr>
          <p:cNvSpPr/>
          <p:nvPr userDrawn="1"/>
        </p:nvSpPr>
        <p:spPr>
          <a:xfrm rot="10800000">
            <a:off x="6095945" y="360499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390366B-F95F-44E2-ADA3-827BF5ED2FC7}"/>
              </a:ext>
            </a:extLst>
          </p:cNvPr>
          <p:cNvSpPr/>
          <p:nvPr userDrawn="1"/>
        </p:nvSpPr>
        <p:spPr>
          <a:xfrm rot="10800000">
            <a:off x="10363159" y="360499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FFCB67C-833B-4C49-AF04-4EEB800BD674}"/>
              </a:ext>
            </a:extLst>
          </p:cNvPr>
          <p:cNvSpPr/>
          <p:nvPr userDrawn="1"/>
        </p:nvSpPr>
        <p:spPr>
          <a:xfrm rot="10800000">
            <a:off x="6705547" y="3604991"/>
            <a:ext cx="609602" cy="609602"/>
          </a:xfrm>
          <a:prstGeom prst="rect">
            <a:avLst/>
          </a:prstGeom>
          <a:solidFill>
            <a:srgbClr val="6667A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B2AD3C6-34DD-40E5-89E5-24CB03B608A2}"/>
              </a:ext>
            </a:extLst>
          </p:cNvPr>
          <p:cNvSpPr/>
          <p:nvPr userDrawn="1"/>
        </p:nvSpPr>
        <p:spPr>
          <a:xfrm rot="10800000">
            <a:off x="9143955" y="360499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E4D76E3-4AA1-4189-88AA-5C04F3CB6156}"/>
              </a:ext>
            </a:extLst>
          </p:cNvPr>
          <p:cNvSpPr/>
          <p:nvPr userDrawn="1"/>
        </p:nvSpPr>
        <p:spPr>
          <a:xfrm rot="10800000">
            <a:off x="7924751" y="360499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8005A21-BFA5-499F-A159-067088F3D9F0}"/>
              </a:ext>
            </a:extLst>
          </p:cNvPr>
          <p:cNvSpPr/>
          <p:nvPr userDrawn="1"/>
        </p:nvSpPr>
        <p:spPr>
          <a:xfrm rot="10800000">
            <a:off x="7315149" y="360499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7C6BC00-FBBF-4D2E-ACA3-23D18539E183}"/>
              </a:ext>
            </a:extLst>
          </p:cNvPr>
          <p:cNvSpPr/>
          <p:nvPr userDrawn="1"/>
        </p:nvSpPr>
        <p:spPr>
          <a:xfrm rot="10800000">
            <a:off x="2438337" y="420407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B7BA8C8-22AE-4F4C-A06A-ECF0CC02DB7B}"/>
              </a:ext>
            </a:extLst>
          </p:cNvPr>
          <p:cNvSpPr/>
          <p:nvPr userDrawn="1"/>
        </p:nvSpPr>
        <p:spPr>
          <a:xfrm rot="10800000">
            <a:off x="3657541" y="4204077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FEC5513D-5901-42D5-9C68-61FC0453E75B}"/>
              </a:ext>
            </a:extLst>
          </p:cNvPr>
          <p:cNvSpPr/>
          <p:nvPr userDrawn="1"/>
        </p:nvSpPr>
        <p:spPr>
          <a:xfrm rot="10800000">
            <a:off x="5486347" y="4204077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2775C536-0F1C-4FE8-BDD6-6A92EB221222}"/>
              </a:ext>
            </a:extLst>
          </p:cNvPr>
          <p:cNvSpPr/>
          <p:nvPr userDrawn="1"/>
        </p:nvSpPr>
        <p:spPr>
          <a:xfrm rot="10800000">
            <a:off x="4876745" y="420407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E7EDCB8-A37A-4A44-85B6-FF59FA28F883}"/>
              </a:ext>
            </a:extLst>
          </p:cNvPr>
          <p:cNvSpPr/>
          <p:nvPr userDrawn="1"/>
        </p:nvSpPr>
        <p:spPr>
          <a:xfrm rot="10800000">
            <a:off x="-71" y="4204077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C76443-0FDD-4C8D-A2E2-1C81AAAD300E}"/>
              </a:ext>
            </a:extLst>
          </p:cNvPr>
          <p:cNvSpPr/>
          <p:nvPr userDrawn="1"/>
        </p:nvSpPr>
        <p:spPr>
          <a:xfrm rot="10800000">
            <a:off x="4267143" y="420407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C60C936-F3E8-4771-A057-4C148FD964F8}"/>
              </a:ext>
            </a:extLst>
          </p:cNvPr>
          <p:cNvSpPr/>
          <p:nvPr userDrawn="1"/>
        </p:nvSpPr>
        <p:spPr>
          <a:xfrm rot="10800000">
            <a:off x="609531" y="420407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D76A39C-E484-4114-9454-0545FA2E1EFC}"/>
              </a:ext>
            </a:extLst>
          </p:cNvPr>
          <p:cNvSpPr/>
          <p:nvPr userDrawn="1"/>
        </p:nvSpPr>
        <p:spPr>
          <a:xfrm rot="10800000">
            <a:off x="3047939" y="4204077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37DC92A-44F4-4839-80D5-843220F8531D}"/>
              </a:ext>
            </a:extLst>
          </p:cNvPr>
          <p:cNvSpPr/>
          <p:nvPr userDrawn="1"/>
        </p:nvSpPr>
        <p:spPr>
          <a:xfrm rot="10800000">
            <a:off x="1828735" y="420407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D419FA2-3A83-4A6E-A801-264DFC040D02}"/>
              </a:ext>
            </a:extLst>
          </p:cNvPr>
          <p:cNvSpPr/>
          <p:nvPr userDrawn="1"/>
        </p:nvSpPr>
        <p:spPr>
          <a:xfrm rot="10800000">
            <a:off x="1219133" y="4204077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FD80E0C7-F954-429F-A5CA-4C4677E28765}"/>
              </a:ext>
            </a:extLst>
          </p:cNvPr>
          <p:cNvSpPr/>
          <p:nvPr userDrawn="1"/>
        </p:nvSpPr>
        <p:spPr>
          <a:xfrm rot="10800000">
            <a:off x="5486355" y="360499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677BFCE-39D4-4F84-B37C-B9EE39F58F2B}"/>
              </a:ext>
            </a:extLst>
          </p:cNvPr>
          <p:cNvSpPr/>
          <p:nvPr userDrawn="1"/>
        </p:nvSpPr>
        <p:spPr>
          <a:xfrm rot="10800000">
            <a:off x="3657550" y="3604993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1C34E0D-1287-4869-A971-2CA7CC9E28FF}"/>
              </a:ext>
            </a:extLst>
          </p:cNvPr>
          <p:cNvSpPr/>
          <p:nvPr userDrawn="1"/>
        </p:nvSpPr>
        <p:spPr>
          <a:xfrm rot="10800000">
            <a:off x="4876753" y="3604992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0EDE77A-3DA1-4A8F-80FB-78A888027DC0}"/>
              </a:ext>
            </a:extLst>
          </p:cNvPr>
          <p:cNvSpPr/>
          <p:nvPr userDrawn="1"/>
        </p:nvSpPr>
        <p:spPr>
          <a:xfrm rot="10800000">
            <a:off x="3047949" y="3604993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E68BBD7-0DF8-4D45-A894-C78AA0DCA1C5}"/>
              </a:ext>
            </a:extLst>
          </p:cNvPr>
          <p:cNvSpPr/>
          <p:nvPr userDrawn="1"/>
        </p:nvSpPr>
        <p:spPr>
          <a:xfrm rot="10800000">
            <a:off x="1219143" y="360499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B622FCD-7949-437F-AE52-CEA535331C3A}"/>
              </a:ext>
            </a:extLst>
          </p:cNvPr>
          <p:cNvSpPr/>
          <p:nvPr userDrawn="1"/>
        </p:nvSpPr>
        <p:spPr>
          <a:xfrm rot="10800000">
            <a:off x="2438347" y="3604991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5B7C6CA-ABB2-4961-B854-83B03A0B93F0}"/>
              </a:ext>
            </a:extLst>
          </p:cNvPr>
          <p:cNvSpPr/>
          <p:nvPr userDrawn="1"/>
        </p:nvSpPr>
        <p:spPr>
          <a:xfrm rot="10800000">
            <a:off x="4267152" y="3604992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6E29DCB-00CC-4BE5-AEE3-D09F1DFC7CBF}"/>
              </a:ext>
            </a:extLst>
          </p:cNvPr>
          <p:cNvSpPr/>
          <p:nvPr userDrawn="1"/>
        </p:nvSpPr>
        <p:spPr>
          <a:xfrm rot="10800000">
            <a:off x="609541" y="360499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3BA8949-1258-45F7-80C5-908F4F491FB2}"/>
              </a:ext>
            </a:extLst>
          </p:cNvPr>
          <p:cNvSpPr/>
          <p:nvPr userDrawn="1"/>
        </p:nvSpPr>
        <p:spPr>
          <a:xfrm rot="10800000">
            <a:off x="1828746" y="3604994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3C7CD1D-3D9D-4E41-8D50-C8F8C909ECA0}"/>
              </a:ext>
            </a:extLst>
          </p:cNvPr>
          <p:cNvSpPr/>
          <p:nvPr userDrawn="1"/>
        </p:nvSpPr>
        <p:spPr>
          <a:xfrm rot="10800000">
            <a:off x="-59" y="3604997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1B2F5BE-B0AB-4AF2-B214-2F2C02EF184B}"/>
              </a:ext>
            </a:extLst>
          </p:cNvPr>
          <p:cNvSpPr/>
          <p:nvPr userDrawn="1"/>
        </p:nvSpPr>
        <p:spPr>
          <a:xfrm rot="10800000">
            <a:off x="11582370" y="2995395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C1091F7-5541-454A-81E2-2B4C8A6161D6}"/>
              </a:ext>
            </a:extLst>
          </p:cNvPr>
          <p:cNvSpPr/>
          <p:nvPr userDrawn="1"/>
        </p:nvSpPr>
        <p:spPr>
          <a:xfrm rot="10800000">
            <a:off x="9753566" y="2995397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553A7740-28DE-4A06-ABBF-48ADABE8B03D}"/>
              </a:ext>
            </a:extLst>
          </p:cNvPr>
          <p:cNvSpPr/>
          <p:nvPr userDrawn="1"/>
        </p:nvSpPr>
        <p:spPr>
          <a:xfrm rot="10800000">
            <a:off x="10972769" y="2995396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A88C9EE0-C1E6-49ED-9BAE-3673C049B91B}"/>
              </a:ext>
            </a:extLst>
          </p:cNvPr>
          <p:cNvSpPr/>
          <p:nvPr userDrawn="1"/>
        </p:nvSpPr>
        <p:spPr>
          <a:xfrm rot="10800000">
            <a:off x="9143965" y="2995397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C68FB170-1A93-43B9-B7F2-B67C23E8109F}"/>
              </a:ext>
            </a:extLst>
          </p:cNvPr>
          <p:cNvSpPr/>
          <p:nvPr userDrawn="1"/>
        </p:nvSpPr>
        <p:spPr>
          <a:xfrm rot="10800000">
            <a:off x="7315159" y="2995401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74521E5-566F-4BE7-B0D2-C8B895DFC858}"/>
              </a:ext>
            </a:extLst>
          </p:cNvPr>
          <p:cNvSpPr/>
          <p:nvPr userDrawn="1"/>
        </p:nvSpPr>
        <p:spPr>
          <a:xfrm rot="10800000">
            <a:off x="8534363" y="2995395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3D9B93F-95ED-40F2-8ED0-8CFC9BEB73EA}"/>
              </a:ext>
            </a:extLst>
          </p:cNvPr>
          <p:cNvSpPr/>
          <p:nvPr userDrawn="1"/>
        </p:nvSpPr>
        <p:spPr>
          <a:xfrm rot="10800000">
            <a:off x="10363167" y="2995396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5079762-BC7A-4B1C-92D7-0AB325C893AF}"/>
              </a:ext>
            </a:extLst>
          </p:cNvPr>
          <p:cNvSpPr/>
          <p:nvPr userDrawn="1"/>
        </p:nvSpPr>
        <p:spPr>
          <a:xfrm rot="10800000">
            <a:off x="6705557" y="299539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90729906-579C-454A-87B9-5243227AB10C}"/>
              </a:ext>
            </a:extLst>
          </p:cNvPr>
          <p:cNvSpPr/>
          <p:nvPr userDrawn="1"/>
        </p:nvSpPr>
        <p:spPr>
          <a:xfrm rot="10800000">
            <a:off x="7924761" y="2995398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F9AD8279-7FFC-4157-AA66-894561BA8199}"/>
              </a:ext>
            </a:extLst>
          </p:cNvPr>
          <p:cNvSpPr/>
          <p:nvPr userDrawn="1"/>
        </p:nvSpPr>
        <p:spPr>
          <a:xfrm rot="10800000">
            <a:off x="6095957" y="299540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DB7F20FF-2BB8-4674-82AE-CBD0DA8F0D42}"/>
              </a:ext>
            </a:extLst>
          </p:cNvPr>
          <p:cNvSpPr/>
          <p:nvPr userDrawn="1"/>
        </p:nvSpPr>
        <p:spPr>
          <a:xfrm rot="10800000">
            <a:off x="8534367" y="2396309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AFC4FB80-A895-4192-9AAE-D1A00CDF002D}"/>
              </a:ext>
            </a:extLst>
          </p:cNvPr>
          <p:cNvSpPr/>
          <p:nvPr userDrawn="1"/>
        </p:nvSpPr>
        <p:spPr>
          <a:xfrm rot="10800000">
            <a:off x="9753571" y="2396309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7B9023F-8203-4D3C-B627-008AC70C8E83}"/>
              </a:ext>
            </a:extLst>
          </p:cNvPr>
          <p:cNvSpPr/>
          <p:nvPr userDrawn="1"/>
        </p:nvSpPr>
        <p:spPr>
          <a:xfrm rot="10800000">
            <a:off x="11582377" y="239630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C7009D81-BD93-4771-A67F-7CF46B5C3DE4}"/>
              </a:ext>
            </a:extLst>
          </p:cNvPr>
          <p:cNvSpPr/>
          <p:nvPr userDrawn="1"/>
        </p:nvSpPr>
        <p:spPr>
          <a:xfrm rot="10800000">
            <a:off x="10972775" y="2396309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16C8FD1-6E1B-4B3B-B6A4-D122CEFB69FA}"/>
              </a:ext>
            </a:extLst>
          </p:cNvPr>
          <p:cNvSpPr/>
          <p:nvPr userDrawn="1"/>
        </p:nvSpPr>
        <p:spPr>
          <a:xfrm rot="10800000">
            <a:off x="6095959" y="2396309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678B9904-C819-47E7-852C-B1A04FBD9C85}"/>
              </a:ext>
            </a:extLst>
          </p:cNvPr>
          <p:cNvSpPr/>
          <p:nvPr userDrawn="1"/>
        </p:nvSpPr>
        <p:spPr>
          <a:xfrm rot="10800000">
            <a:off x="10363173" y="2396309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177DDBE6-17EE-4680-A6EA-D46F571D6B73}"/>
              </a:ext>
            </a:extLst>
          </p:cNvPr>
          <p:cNvSpPr/>
          <p:nvPr userDrawn="1"/>
        </p:nvSpPr>
        <p:spPr>
          <a:xfrm rot="10800000">
            <a:off x="6705561" y="2396309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1133BFA-CFDE-434E-A498-4B1CE9C0650A}"/>
              </a:ext>
            </a:extLst>
          </p:cNvPr>
          <p:cNvSpPr/>
          <p:nvPr userDrawn="1"/>
        </p:nvSpPr>
        <p:spPr>
          <a:xfrm rot="10800000">
            <a:off x="9143969" y="2396309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F8E197E-B521-4A6B-9080-CEDA0380C9B3}"/>
              </a:ext>
            </a:extLst>
          </p:cNvPr>
          <p:cNvSpPr/>
          <p:nvPr userDrawn="1"/>
        </p:nvSpPr>
        <p:spPr>
          <a:xfrm rot="10800000">
            <a:off x="7924765" y="2396309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A1F8DB41-E040-47C8-AC42-503AD25E899A}"/>
              </a:ext>
            </a:extLst>
          </p:cNvPr>
          <p:cNvSpPr/>
          <p:nvPr userDrawn="1"/>
        </p:nvSpPr>
        <p:spPr>
          <a:xfrm rot="10800000">
            <a:off x="7315163" y="239630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81D4C44-7AA5-4EDB-9D2A-B7E9F779A318}"/>
              </a:ext>
            </a:extLst>
          </p:cNvPr>
          <p:cNvSpPr/>
          <p:nvPr userDrawn="1"/>
        </p:nvSpPr>
        <p:spPr>
          <a:xfrm rot="10800000">
            <a:off x="2438351" y="299539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99E85EFC-E175-45A0-8918-15376B645FFB}"/>
              </a:ext>
            </a:extLst>
          </p:cNvPr>
          <p:cNvSpPr/>
          <p:nvPr userDrawn="1"/>
        </p:nvSpPr>
        <p:spPr>
          <a:xfrm rot="10800000">
            <a:off x="3657555" y="299539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163297AE-ED28-43DC-BA0B-053C8A36A95E}"/>
              </a:ext>
            </a:extLst>
          </p:cNvPr>
          <p:cNvSpPr/>
          <p:nvPr userDrawn="1"/>
        </p:nvSpPr>
        <p:spPr>
          <a:xfrm rot="10800000">
            <a:off x="5486361" y="299539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39E1FEC3-3E60-41F4-B178-AB242E3F1F73}"/>
              </a:ext>
            </a:extLst>
          </p:cNvPr>
          <p:cNvSpPr/>
          <p:nvPr userDrawn="1"/>
        </p:nvSpPr>
        <p:spPr>
          <a:xfrm rot="10800000">
            <a:off x="4876759" y="2995395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86775676-FD79-42F1-AB13-2356AC1EE23F}"/>
              </a:ext>
            </a:extLst>
          </p:cNvPr>
          <p:cNvSpPr/>
          <p:nvPr userDrawn="1"/>
        </p:nvSpPr>
        <p:spPr>
          <a:xfrm rot="10800000">
            <a:off x="-57" y="299539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DEFC6D00-E57B-442B-B3BA-09EF954C0CBC}"/>
              </a:ext>
            </a:extLst>
          </p:cNvPr>
          <p:cNvSpPr/>
          <p:nvPr userDrawn="1"/>
        </p:nvSpPr>
        <p:spPr>
          <a:xfrm rot="10800000">
            <a:off x="4267157" y="299539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5158819A-3817-4D12-9588-94B70E01961D}"/>
              </a:ext>
            </a:extLst>
          </p:cNvPr>
          <p:cNvSpPr/>
          <p:nvPr userDrawn="1"/>
        </p:nvSpPr>
        <p:spPr>
          <a:xfrm rot="10800000">
            <a:off x="609545" y="2995395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C5CE07F0-1ECF-4CB4-A1A2-8A72671B7938}"/>
              </a:ext>
            </a:extLst>
          </p:cNvPr>
          <p:cNvSpPr/>
          <p:nvPr userDrawn="1"/>
        </p:nvSpPr>
        <p:spPr>
          <a:xfrm rot="10800000">
            <a:off x="3047953" y="299539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0132368-7176-4695-9260-B63BD01D63C5}"/>
              </a:ext>
            </a:extLst>
          </p:cNvPr>
          <p:cNvSpPr/>
          <p:nvPr userDrawn="1"/>
        </p:nvSpPr>
        <p:spPr>
          <a:xfrm rot="10800000">
            <a:off x="1828749" y="299539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8CF5884-5823-4BC6-89C3-F3B8ED6DBB4A}"/>
              </a:ext>
            </a:extLst>
          </p:cNvPr>
          <p:cNvSpPr/>
          <p:nvPr userDrawn="1"/>
        </p:nvSpPr>
        <p:spPr>
          <a:xfrm rot="10800000">
            <a:off x="1219147" y="2995395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F34F9EB-6033-4DCD-9498-B7A9781DF8B9}"/>
              </a:ext>
            </a:extLst>
          </p:cNvPr>
          <p:cNvSpPr/>
          <p:nvPr userDrawn="1"/>
        </p:nvSpPr>
        <p:spPr>
          <a:xfrm rot="10800000">
            <a:off x="5486369" y="2396309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BC5712D3-7D4A-4E3D-A65E-0D564B99D71F}"/>
              </a:ext>
            </a:extLst>
          </p:cNvPr>
          <p:cNvSpPr/>
          <p:nvPr userDrawn="1"/>
        </p:nvSpPr>
        <p:spPr>
          <a:xfrm rot="10800000">
            <a:off x="3657564" y="239631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7A4CB1D-7285-4C1F-99DE-F3BEF854E527}"/>
              </a:ext>
            </a:extLst>
          </p:cNvPr>
          <p:cNvSpPr/>
          <p:nvPr userDrawn="1"/>
        </p:nvSpPr>
        <p:spPr>
          <a:xfrm rot="10800000">
            <a:off x="4876767" y="2396310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CFBF4F77-3500-4ED3-922C-2AC2B74D97EF}"/>
              </a:ext>
            </a:extLst>
          </p:cNvPr>
          <p:cNvSpPr/>
          <p:nvPr userDrawn="1"/>
        </p:nvSpPr>
        <p:spPr>
          <a:xfrm rot="10800000">
            <a:off x="3047963" y="2396311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64D71601-EA33-4D7D-AC40-7600B69F9DDE}"/>
              </a:ext>
            </a:extLst>
          </p:cNvPr>
          <p:cNvSpPr/>
          <p:nvPr userDrawn="1"/>
        </p:nvSpPr>
        <p:spPr>
          <a:xfrm rot="10800000">
            <a:off x="1219157" y="2396315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370E1CB5-212C-47A7-8DE1-676FC76F8E2A}"/>
              </a:ext>
            </a:extLst>
          </p:cNvPr>
          <p:cNvSpPr/>
          <p:nvPr userDrawn="1"/>
        </p:nvSpPr>
        <p:spPr>
          <a:xfrm rot="10800000">
            <a:off x="2438361" y="2396309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F928DB63-3E53-4B3E-B44A-FFDB4FAAC7B1}"/>
              </a:ext>
            </a:extLst>
          </p:cNvPr>
          <p:cNvSpPr/>
          <p:nvPr userDrawn="1"/>
        </p:nvSpPr>
        <p:spPr>
          <a:xfrm rot="10800000">
            <a:off x="4267166" y="2396310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18587957-D6EE-4F13-8154-5AEABA0DC6CD}"/>
              </a:ext>
            </a:extLst>
          </p:cNvPr>
          <p:cNvSpPr/>
          <p:nvPr userDrawn="1"/>
        </p:nvSpPr>
        <p:spPr>
          <a:xfrm rot="10800000">
            <a:off x="609555" y="239630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DC53A30C-08C8-4C85-B786-281E53262DE0}"/>
              </a:ext>
            </a:extLst>
          </p:cNvPr>
          <p:cNvSpPr/>
          <p:nvPr userDrawn="1"/>
        </p:nvSpPr>
        <p:spPr>
          <a:xfrm rot="10800000">
            <a:off x="1828760" y="2396312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2A127BF-ABB0-4E42-864A-B57B7B054BD7}"/>
              </a:ext>
            </a:extLst>
          </p:cNvPr>
          <p:cNvSpPr/>
          <p:nvPr userDrawn="1"/>
        </p:nvSpPr>
        <p:spPr>
          <a:xfrm rot="10800000">
            <a:off x="-45" y="239631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3501794E-A0CD-4A8D-801A-EAFCB10E4A7F}"/>
              </a:ext>
            </a:extLst>
          </p:cNvPr>
          <p:cNvSpPr/>
          <p:nvPr userDrawn="1"/>
        </p:nvSpPr>
        <p:spPr>
          <a:xfrm>
            <a:off x="-71" y="4801899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706929D0-1092-42B8-908C-97BF2AE429A8}"/>
              </a:ext>
            </a:extLst>
          </p:cNvPr>
          <p:cNvSpPr/>
          <p:nvPr userDrawn="1"/>
        </p:nvSpPr>
        <p:spPr>
          <a:xfrm>
            <a:off x="1828734" y="4801897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56FCE200-3DAD-44CC-9B85-C0379C7E8514}"/>
              </a:ext>
            </a:extLst>
          </p:cNvPr>
          <p:cNvSpPr/>
          <p:nvPr userDrawn="1"/>
        </p:nvSpPr>
        <p:spPr>
          <a:xfrm>
            <a:off x="609531" y="4801899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22151D93-BF34-4767-9105-6CB75BD1504F}"/>
              </a:ext>
            </a:extLst>
          </p:cNvPr>
          <p:cNvSpPr/>
          <p:nvPr userDrawn="1"/>
        </p:nvSpPr>
        <p:spPr>
          <a:xfrm>
            <a:off x="2438335" y="4801897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A108C057-9ECB-4825-800A-76C8FD8340C4}"/>
              </a:ext>
            </a:extLst>
          </p:cNvPr>
          <p:cNvSpPr/>
          <p:nvPr userDrawn="1"/>
        </p:nvSpPr>
        <p:spPr>
          <a:xfrm>
            <a:off x="4267140" y="4801894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2D0242C-727E-456A-AACC-24837BE8FAEE}"/>
              </a:ext>
            </a:extLst>
          </p:cNvPr>
          <p:cNvSpPr/>
          <p:nvPr userDrawn="1"/>
        </p:nvSpPr>
        <p:spPr>
          <a:xfrm>
            <a:off x="3047937" y="4801899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02D68C9-6786-4CE2-A403-C64671EAA24C}"/>
              </a:ext>
            </a:extLst>
          </p:cNvPr>
          <p:cNvSpPr/>
          <p:nvPr userDrawn="1"/>
        </p:nvSpPr>
        <p:spPr>
          <a:xfrm>
            <a:off x="1219132" y="4801898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05B2360A-2DDB-4446-B570-C8DD5737C5EB}"/>
              </a:ext>
            </a:extLst>
          </p:cNvPr>
          <p:cNvSpPr/>
          <p:nvPr userDrawn="1"/>
        </p:nvSpPr>
        <p:spPr>
          <a:xfrm>
            <a:off x="4876742" y="4801899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750D039F-DEEB-4152-8D72-5CD9E35C5D2D}"/>
              </a:ext>
            </a:extLst>
          </p:cNvPr>
          <p:cNvSpPr/>
          <p:nvPr userDrawn="1"/>
        </p:nvSpPr>
        <p:spPr>
          <a:xfrm>
            <a:off x="3657538" y="4801896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1A58B96-6E7F-4C06-B1D0-D856FF125C05}"/>
              </a:ext>
            </a:extLst>
          </p:cNvPr>
          <p:cNvSpPr/>
          <p:nvPr userDrawn="1"/>
        </p:nvSpPr>
        <p:spPr>
          <a:xfrm>
            <a:off x="5486343" y="4801893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9C5FC582-2066-4138-A507-DE6E2602DE22}"/>
              </a:ext>
            </a:extLst>
          </p:cNvPr>
          <p:cNvSpPr/>
          <p:nvPr userDrawn="1"/>
        </p:nvSpPr>
        <p:spPr>
          <a:xfrm>
            <a:off x="3047932" y="5400985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A99B5F99-9275-4287-A990-3D038EE4CAEC}"/>
              </a:ext>
            </a:extLst>
          </p:cNvPr>
          <p:cNvSpPr/>
          <p:nvPr userDrawn="1"/>
        </p:nvSpPr>
        <p:spPr>
          <a:xfrm>
            <a:off x="1828728" y="540098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87F7F67-B05B-4A14-978D-CFCFB7C53EF8}"/>
              </a:ext>
            </a:extLst>
          </p:cNvPr>
          <p:cNvSpPr/>
          <p:nvPr userDrawn="1"/>
        </p:nvSpPr>
        <p:spPr>
          <a:xfrm>
            <a:off x="-78" y="540098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FDAD268-1438-42E9-BC8C-5FC79B93D763}"/>
              </a:ext>
            </a:extLst>
          </p:cNvPr>
          <p:cNvSpPr/>
          <p:nvPr userDrawn="1"/>
        </p:nvSpPr>
        <p:spPr>
          <a:xfrm>
            <a:off x="609524" y="5400985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E2A06B7A-BB3C-4BD1-AA52-E5CEB96C682A}"/>
              </a:ext>
            </a:extLst>
          </p:cNvPr>
          <p:cNvSpPr/>
          <p:nvPr userDrawn="1"/>
        </p:nvSpPr>
        <p:spPr>
          <a:xfrm>
            <a:off x="5486340" y="5400985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DB2AE9E-E86F-4DFB-8C0F-B8BD447DFDE2}"/>
              </a:ext>
            </a:extLst>
          </p:cNvPr>
          <p:cNvSpPr/>
          <p:nvPr userDrawn="1"/>
        </p:nvSpPr>
        <p:spPr>
          <a:xfrm>
            <a:off x="1219126" y="5400985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8B3EDED2-A569-4244-8FCF-9C658545F6FE}"/>
              </a:ext>
            </a:extLst>
          </p:cNvPr>
          <p:cNvSpPr/>
          <p:nvPr userDrawn="1"/>
        </p:nvSpPr>
        <p:spPr>
          <a:xfrm>
            <a:off x="4876738" y="540098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E5B4B37A-A538-41BE-8F4F-C9FC99044659}"/>
              </a:ext>
            </a:extLst>
          </p:cNvPr>
          <p:cNvSpPr/>
          <p:nvPr userDrawn="1"/>
        </p:nvSpPr>
        <p:spPr>
          <a:xfrm>
            <a:off x="2438330" y="540098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FDCBF972-DB79-494F-A102-E6A64B5F7E5A}"/>
              </a:ext>
            </a:extLst>
          </p:cNvPr>
          <p:cNvSpPr/>
          <p:nvPr userDrawn="1"/>
        </p:nvSpPr>
        <p:spPr>
          <a:xfrm>
            <a:off x="3657534" y="540098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11AFCCE-92C0-46B8-8DA4-A2037C771A97}"/>
              </a:ext>
            </a:extLst>
          </p:cNvPr>
          <p:cNvSpPr/>
          <p:nvPr userDrawn="1"/>
        </p:nvSpPr>
        <p:spPr>
          <a:xfrm>
            <a:off x="4267136" y="540098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8E76158F-A71A-4D3F-9ECD-16DFE3B65320}"/>
              </a:ext>
            </a:extLst>
          </p:cNvPr>
          <p:cNvSpPr/>
          <p:nvPr userDrawn="1"/>
        </p:nvSpPr>
        <p:spPr>
          <a:xfrm>
            <a:off x="9143948" y="4801899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49535C1A-0150-4822-8546-9AAB9880FF33}"/>
              </a:ext>
            </a:extLst>
          </p:cNvPr>
          <p:cNvSpPr/>
          <p:nvPr userDrawn="1"/>
        </p:nvSpPr>
        <p:spPr>
          <a:xfrm>
            <a:off x="7924744" y="4801899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19BCCF52-2740-47ED-8737-E718FEB53035}"/>
              </a:ext>
            </a:extLst>
          </p:cNvPr>
          <p:cNvSpPr/>
          <p:nvPr userDrawn="1"/>
        </p:nvSpPr>
        <p:spPr>
          <a:xfrm>
            <a:off x="6095938" y="480189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BFDC265F-185E-43F9-81C8-B3AC6994D8C4}"/>
              </a:ext>
            </a:extLst>
          </p:cNvPr>
          <p:cNvSpPr/>
          <p:nvPr userDrawn="1"/>
        </p:nvSpPr>
        <p:spPr>
          <a:xfrm>
            <a:off x="6705540" y="480189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2F92E6C5-A9D1-4086-8EA5-BE4E76FC02AE}"/>
              </a:ext>
            </a:extLst>
          </p:cNvPr>
          <p:cNvSpPr/>
          <p:nvPr userDrawn="1"/>
        </p:nvSpPr>
        <p:spPr>
          <a:xfrm>
            <a:off x="11582356" y="480189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67DED1EC-2500-4941-BC60-63D0936BF614}"/>
              </a:ext>
            </a:extLst>
          </p:cNvPr>
          <p:cNvSpPr/>
          <p:nvPr userDrawn="1"/>
        </p:nvSpPr>
        <p:spPr>
          <a:xfrm>
            <a:off x="7315142" y="4801899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908718BE-0CE1-40B6-93C2-EA6FAEE154D2}"/>
              </a:ext>
            </a:extLst>
          </p:cNvPr>
          <p:cNvSpPr/>
          <p:nvPr userDrawn="1"/>
        </p:nvSpPr>
        <p:spPr>
          <a:xfrm>
            <a:off x="10972754" y="4801899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50247311-A3DC-49C8-B639-C8718BE0D022}"/>
              </a:ext>
            </a:extLst>
          </p:cNvPr>
          <p:cNvSpPr/>
          <p:nvPr userDrawn="1"/>
        </p:nvSpPr>
        <p:spPr>
          <a:xfrm>
            <a:off x="8534346" y="4801899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A8FB6640-793A-4687-A467-120FE950FEBE}"/>
              </a:ext>
            </a:extLst>
          </p:cNvPr>
          <p:cNvSpPr/>
          <p:nvPr userDrawn="1"/>
        </p:nvSpPr>
        <p:spPr>
          <a:xfrm>
            <a:off x="9753550" y="4801899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9E8CE9F-2013-49C6-B890-53289052779E}"/>
              </a:ext>
            </a:extLst>
          </p:cNvPr>
          <p:cNvSpPr/>
          <p:nvPr userDrawn="1"/>
        </p:nvSpPr>
        <p:spPr>
          <a:xfrm>
            <a:off x="10363152" y="480189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45CC4590-63AE-4ACD-99D8-D999A0E3435A}"/>
              </a:ext>
            </a:extLst>
          </p:cNvPr>
          <p:cNvSpPr/>
          <p:nvPr userDrawn="1"/>
        </p:nvSpPr>
        <p:spPr>
          <a:xfrm>
            <a:off x="6095931" y="540098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30A14B8F-C98D-4524-A794-65F15CA4DD97}"/>
              </a:ext>
            </a:extLst>
          </p:cNvPr>
          <p:cNvSpPr/>
          <p:nvPr userDrawn="1"/>
        </p:nvSpPr>
        <p:spPr>
          <a:xfrm>
            <a:off x="7924736" y="5400983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3FE0C63D-9FE2-437E-8ECF-CC232840E202}"/>
              </a:ext>
            </a:extLst>
          </p:cNvPr>
          <p:cNvSpPr/>
          <p:nvPr userDrawn="1"/>
        </p:nvSpPr>
        <p:spPr>
          <a:xfrm>
            <a:off x="6705533" y="5400985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1AC59C12-57CF-4862-9C8A-00353A9A437C}"/>
              </a:ext>
            </a:extLst>
          </p:cNvPr>
          <p:cNvSpPr/>
          <p:nvPr userDrawn="1"/>
        </p:nvSpPr>
        <p:spPr>
          <a:xfrm>
            <a:off x="8534337" y="5400983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C19DC371-A9BB-4B69-91AA-47A0D0FA3975}"/>
              </a:ext>
            </a:extLst>
          </p:cNvPr>
          <p:cNvSpPr/>
          <p:nvPr userDrawn="1"/>
        </p:nvSpPr>
        <p:spPr>
          <a:xfrm>
            <a:off x="10363142" y="5400980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58E8A1AF-63DF-46F6-A1DA-4F4EF657F737}"/>
              </a:ext>
            </a:extLst>
          </p:cNvPr>
          <p:cNvSpPr/>
          <p:nvPr userDrawn="1"/>
        </p:nvSpPr>
        <p:spPr>
          <a:xfrm>
            <a:off x="9143939" y="540098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5D22B089-5FC1-4AE8-AFF2-3A3895F7C375}"/>
              </a:ext>
            </a:extLst>
          </p:cNvPr>
          <p:cNvSpPr/>
          <p:nvPr userDrawn="1"/>
        </p:nvSpPr>
        <p:spPr>
          <a:xfrm>
            <a:off x="7315134" y="5400984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DB0FEEF-99E2-4F33-BFA6-78364AB554C3}"/>
              </a:ext>
            </a:extLst>
          </p:cNvPr>
          <p:cNvSpPr/>
          <p:nvPr userDrawn="1"/>
        </p:nvSpPr>
        <p:spPr>
          <a:xfrm>
            <a:off x="10972744" y="540098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D51E6177-DC16-4133-8B2A-3D8A11ACEBC6}"/>
              </a:ext>
            </a:extLst>
          </p:cNvPr>
          <p:cNvSpPr/>
          <p:nvPr userDrawn="1"/>
        </p:nvSpPr>
        <p:spPr>
          <a:xfrm>
            <a:off x="9753540" y="5400982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322DB628-F96B-4245-82A7-AE7B5B118F74}"/>
              </a:ext>
            </a:extLst>
          </p:cNvPr>
          <p:cNvSpPr/>
          <p:nvPr userDrawn="1"/>
        </p:nvSpPr>
        <p:spPr>
          <a:xfrm>
            <a:off x="11582345" y="5400979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66F9F063-DFA8-4C1C-B4C1-B56F176B610A}"/>
              </a:ext>
            </a:extLst>
          </p:cNvPr>
          <p:cNvSpPr/>
          <p:nvPr userDrawn="1"/>
        </p:nvSpPr>
        <p:spPr>
          <a:xfrm>
            <a:off x="-85" y="601058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811601EE-2D29-4584-98A6-BCF9982F3626}"/>
              </a:ext>
            </a:extLst>
          </p:cNvPr>
          <p:cNvSpPr/>
          <p:nvPr userDrawn="1"/>
        </p:nvSpPr>
        <p:spPr>
          <a:xfrm>
            <a:off x="1828720" y="601057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6A721A84-928A-4086-8C40-2F12EA2BF5C4}"/>
              </a:ext>
            </a:extLst>
          </p:cNvPr>
          <p:cNvSpPr/>
          <p:nvPr userDrawn="1"/>
        </p:nvSpPr>
        <p:spPr>
          <a:xfrm>
            <a:off x="609517" y="601058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10268748-E73F-4165-B728-8EEEAA64AAD3}"/>
              </a:ext>
            </a:extLst>
          </p:cNvPr>
          <p:cNvSpPr/>
          <p:nvPr userDrawn="1"/>
        </p:nvSpPr>
        <p:spPr>
          <a:xfrm>
            <a:off x="2438321" y="601057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1AFE3215-55FE-4D98-BC4A-1E49B3C13652}"/>
              </a:ext>
            </a:extLst>
          </p:cNvPr>
          <p:cNvSpPr/>
          <p:nvPr userDrawn="1"/>
        </p:nvSpPr>
        <p:spPr>
          <a:xfrm>
            <a:off x="4267126" y="6010576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79A1A8EF-9B4E-46DC-9CAA-AA4707DD0DA8}"/>
              </a:ext>
            </a:extLst>
          </p:cNvPr>
          <p:cNvSpPr/>
          <p:nvPr userDrawn="1"/>
        </p:nvSpPr>
        <p:spPr>
          <a:xfrm>
            <a:off x="3047923" y="6010581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84D67F1C-06BD-4C17-BD7F-6FD1A6AA98E1}"/>
              </a:ext>
            </a:extLst>
          </p:cNvPr>
          <p:cNvSpPr/>
          <p:nvPr userDrawn="1"/>
        </p:nvSpPr>
        <p:spPr>
          <a:xfrm>
            <a:off x="1219118" y="6010580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19E184A5-36F7-47F7-9AC1-AC3B188812CA}"/>
              </a:ext>
            </a:extLst>
          </p:cNvPr>
          <p:cNvSpPr/>
          <p:nvPr userDrawn="1"/>
        </p:nvSpPr>
        <p:spPr>
          <a:xfrm>
            <a:off x="4876728" y="601058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2FC9600-206D-4742-8B9E-5C159A77D80E}"/>
              </a:ext>
            </a:extLst>
          </p:cNvPr>
          <p:cNvSpPr/>
          <p:nvPr userDrawn="1"/>
        </p:nvSpPr>
        <p:spPr>
          <a:xfrm>
            <a:off x="3657524" y="6010578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815361E9-C75D-4AA6-AD2C-4F894260AB33}"/>
              </a:ext>
            </a:extLst>
          </p:cNvPr>
          <p:cNvSpPr/>
          <p:nvPr userDrawn="1"/>
        </p:nvSpPr>
        <p:spPr>
          <a:xfrm>
            <a:off x="5486329" y="601057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6608AB25-A3BC-4F7B-869E-1A973BF76DD0}"/>
              </a:ext>
            </a:extLst>
          </p:cNvPr>
          <p:cNvSpPr/>
          <p:nvPr userDrawn="1"/>
        </p:nvSpPr>
        <p:spPr>
          <a:xfrm>
            <a:off x="9143934" y="601058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A9FE79F9-614E-4B79-BBE7-57401CCEEAD0}"/>
              </a:ext>
            </a:extLst>
          </p:cNvPr>
          <p:cNvSpPr/>
          <p:nvPr userDrawn="1"/>
        </p:nvSpPr>
        <p:spPr>
          <a:xfrm>
            <a:off x="7924730" y="6010581"/>
            <a:ext cx="609602" cy="609602"/>
          </a:xfrm>
          <a:prstGeom prst="rect">
            <a:avLst/>
          </a:prstGeom>
          <a:solidFill>
            <a:srgbClr val="6667A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BDC19F01-B752-4E53-82C6-DC1E685F5DEE}"/>
              </a:ext>
            </a:extLst>
          </p:cNvPr>
          <p:cNvSpPr/>
          <p:nvPr userDrawn="1"/>
        </p:nvSpPr>
        <p:spPr>
          <a:xfrm>
            <a:off x="6095924" y="601058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5D51E1C7-B2BA-45BD-BDA9-D9D21160D320}"/>
              </a:ext>
            </a:extLst>
          </p:cNvPr>
          <p:cNvSpPr/>
          <p:nvPr userDrawn="1"/>
        </p:nvSpPr>
        <p:spPr>
          <a:xfrm>
            <a:off x="6705526" y="6010581"/>
            <a:ext cx="609602" cy="609602"/>
          </a:xfrm>
          <a:prstGeom prst="rect">
            <a:avLst/>
          </a:prstGeom>
          <a:solidFill>
            <a:srgbClr val="476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4C64E978-23F6-4F67-A2EC-2FA04044B864}"/>
              </a:ext>
            </a:extLst>
          </p:cNvPr>
          <p:cNvSpPr/>
          <p:nvPr userDrawn="1"/>
        </p:nvSpPr>
        <p:spPr>
          <a:xfrm>
            <a:off x="11582342" y="6010581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F37B175F-054D-4BFC-929A-B75D5397E7AD}"/>
              </a:ext>
            </a:extLst>
          </p:cNvPr>
          <p:cNvSpPr/>
          <p:nvPr userDrawn="1"/>
        </p:nvSpPr>
        <p:spPr>
          <a:xfrm>
            <a:off x="7315128" y="601058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E3C8D1F4-EF37-441C-BC79-233D1CD8721C}"/>
              </a:ext>
            </a:extLst>
          </p:cNvPr>
          <p:cNvSpPr/>
          <p:nvPr userDrawn="1"/>
        </p:nvSpPr>
        <p:spPr>
          <a:xfrm>
            <a:off x="10972740" y="601058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A718FDF4-0DBB-48D9-BA37-C8C9809C3C64}"/>
              </a:ext>
            </a:extLst>
          </p:cNvPr>
          <p:cNvSpPr/>
          <p:nvPr userDrawn="1"/>
        </p:nvSpPr>
        <p:spPr>
          <a:xfrm>
            <a:off x="8534332" y="601058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E11792CF-324F-4C7C-B7E0-1EB39FECFC73}"/>
              </a:ext>
            </a:extLst>
          </p:cNvPr>
          <p:cNvSpPr/>
          <p:nvPr userDrawn="1"/>
        </p:nvSpPr>
        <p:spPr>
          <a:xfrm>
            <a:off x="9753536" y="601058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343F1FB5-538C-411E-9524-0CBF4EAE42D7}"/>
              </a:ext>
            </a:extLst>
          </p:cNvPr>
          <p:cNvSpPr/>
          <p:nvPr userDrawn="1"/>
        </p:nvSpPr>
        <p:spPr>
          <a:xfrm>
            <a:off x="10363138" y="601058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055A43A1-BE55-4F07-876B-C443191C6E5F}"/>
              </a:ext>
            </a:extLst>
          </p:cNvPr>
          <p:cNvSpPr/>
          <p:nvPr userDrawn="1"/>
        </p:nvSpPr>
        <p:spPr bwMode="white">
          <a:xfrm>
            <a:off x="600075" y="590550"/>
            <a:ext cx="10991850" cy="541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36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1" name="Group 340">
            <a:extLst>
              <a:ext uri="{FF2B5EF4-FFF2-40B4-BE49-F238E27FC236}">
                <a16:creationId xmlns:a16="http://schemas.microsoft.com/office/drawing/2014/main" id="{62BA2290-0FEF-4790-AA06-A63EC69F2F91}"/>
              </a:ext>
            </a:extLst>
          </p:cNvPr>
          <p:cNvGrpSpPr/>
          <p:nvPr userDrawn="1"/>
        </p:nvGrpSpPr>
        <p:grpSpPr>
          <a:xfrm>
            <a:off x="-32" y="-10729"/>
            <a:ext cx="12195120" cy="6868729"/>
            <a:chOff x="-32" y="-10729"/>
            <a:chExt cx="12195120" cy="6868729"/>
          </a:xfrm>
        </p:grpSpPr>
        <p:grpSp>
          <p:nvGrpSpPr>
            <p:cNvPr id="340" name="Group 339">
              <a:extLst>
                <a:ext uri="{FF2B5EF4-FFF2-40B4-BE49-F238E27FC236}">
                  <a16:creationId xmlns:a16="http://schemas.microsoft.com/office/drawing/2014/main" id="{B2DC6DF8-A7F7-4A1D-9D8D-71D4F3CA4160}"/>
                </a:ext>
              </a:extLst>
            </p:cNvPr>
            <p:cNvGrpSpPr/>
            <p:nvPr userDrawn="1"/>
          </p:nvGrpSpPr>
          <p:grpSpPr>
            <a:xfrm>
              <a:off x="-32" y="-10729"/>
              <a:ext cx="12192061" cy="3657802"/>
              <a:chOff x="-32" y="-10729"/>
              <a:chExt cx="12192061" cy="3657802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75C763B-CF78-4DFE-9400-4EF4485669CB}"/>
                  </a:ext>
                </a:extLst>
              </p:cNvPr>
              <p:cNvGrpSpPr/>
              <p:nvPr userDrawn="1"/>
            </p:nvGrpSpPr>
            <p:grpSpPr>
              <a:xfrm>
                <a:off x="-15" y="-10729"/>
                <a:ext cx="6096016" cy="609810"/>
                <a:chOff x="-15" y="-376"/>
                <a:chExt cx="11024072" cy="1102783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73E52904-F24D-41FD-819A-8A9F34A2B2E6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C189D5E-E2CE-4A86-82CC-46CA944A9A57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1DD3C747-DBAF-4137-9A31-9D1C9A3B22F6}"/>
                    </a:ext>
                  </a:extLst>
                </p:cNvPr>
                <p:cNvSpPr/>
                <p:nvPr userDrawn="1"/>
              </p:nvSpPr>
              <p:spPr>
                <a:xfrm>
                  <a:off x="1102393" y="-367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7F1E7D4A-752C-410D-B36B-46D9DD42D3D5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E8FCC27F-DBE3-47C8-A667-CEEEC582EA67}"/>
                    </a:ext>
                  </a:extLst>
                </p:cNvPr>
                <p:cNvSpPr/>
                <p:nvPr userDrawn="1"/>
              </p:nvSpPr>
              <p:spPr>
                <a:xfrm>
                  <a:off x="7716835" y="-37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93E0B786-B99A-419F-B4EB-ADEE06485D18}"/>
                    </a:ext>
                  </a:extLst>
                </p:cNvPr>
                <p:cNvSpPr/>
                <p:nvPr userDrawn="1"/>
              </p:nvSpPr>
              <p:spPr>
                <a:xfrm>
                  <a:off x="5512021" y="0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D68B27F-83C3-4E6E-9741-3F17FAA877D3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6E6696FD-682E-4F5D-967A-C2042D28CCB2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1F604C15-0CD9-47BA-B1A0-280DDAEEE6F5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E4FACA1D-63D8-449B-91E9-338630E48F4B}"/>
                    </a:ext>
                  </a:extLst>
                </p:cNvPr>
                <p:cNvSpPr/>
                <p:nvPr userDrawn="1"/>
              </p:nvSpPr>
              <p:spPr>
                <a:xfrm>
                  <a:off x="9921649" y="-11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83522FFD-4107-40F2-8E99-95F795E632C3}"/>
                  </a:ext>
                </a:extLst>
              </p:cNvPr>
              <p:cNvGrpSpPr/>
              <p:nvPr userDrawn="1"/>
            </p:nvGrpSpPr>
            <p:grpSpPr>
              <a:xfrm>
                <a:off x="6096000" y="-10724"/>
                <a:ext cx="6096020" cy="609805"/>
                <a:chOff x="-22" y="598878"/>
                <a:chExt cx="6096020" cy="609805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430CD264-9182-4DEF-BC43-BBB05B4747A8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F69B9D9F-0DDC-4862-B604-6F1EBD21D2E4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B375D90-249D-46A6-82DD-400F77D216EE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2CC9EA90-648B-4D78-A2B5-C1703511FC68}"/>
                    </a:ext>
                  </a:extLst>
                </p:cNvPr>
                <p:cNvSpPr/>
                <p:nvPr userDrawn="1"/>
              </p:nvSpPr>
              <p:spPr>
                <a:xfrm>
                  <a:off x="60958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4769D01A-E447-487A-B34B-52C7C22A0A72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6C67796F-F59B-4B75-9D04-47EFC8CA439C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659E7BB0-F989-4ED0-8788-0B35F16DFA66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DB89C945-43D3-4C83-9DD9-96D797692532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2625D975-9B5F-4459-8BB1-35F3C32CF9AF}"/>
                    </a:ext>
                  </a:extLst>
                </p:cNvPr>
                <p:cNvSpPr/>
                <p:nvPr userDrawn="1"/>
              </p:nvSpPr>
              <p:spPr>
                <a:xfrm>
                  <a:off x="365759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EC403B9A-F16A-4EDF-8ED8-F9E78FEFFC50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7D702E72-AAEE-4BDB-A675-5BC9E4FF85D1}"/>
                  </a:ext>
                </a:extLst>
              </p:cNvPr>
              <p:cNvGrpSpPr/>
              <p:nvPr userDrawn="1"/>
            </p:nvGrpSpPr>
            <p:grpSpPr>
              <a:xfrm rot="10800000">
                <a:off x="-21" y="598878"/>
                <a:ext cx="6096015" cy="609801"/>
                <a:chOff x="-15" y="-5"/>
                <a:chExt cx="11024070" cy="1102768"/>
              </a:xfrm>
            </p:grpSpPr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DF5F11C6-272F-4FD6-A2C9-984B394E57F5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9818586A-12E5-4C2D-8EFF-03B86926D7B7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05E58196-92B7-4628-9F25-42CE7F7FB3E3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783F9DDE-0B07-48FB-B128-45CAF01D1B14}"/>
                    </a:ext>
                  </a:extLst>
                </p:cNvPr>
                <p:cNvSpPr/>
                <p:nvPr userDrawn="1"/>
              </p:nvSpPr>
              <p:spPr>
                <a:xfrm>
                  <a:off x="4409611" y="-3"/>
                  <a:ext cx="1102408" cy="1102406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C7A24AFD-B40A-427E-89C1-C3A4CE75326D}"/>
                    </a:ext>
                  </a:extLst>
                </p:cNvPr>
                <p:cNvSpPr/>
                <p:nvPr userDrawn="1"/>
              </p:nvSpPr>
              <p:spPr>
                <a:xfrm>
                  <a:off x="7716835" y="355"/>
                  <a:ext cx="1102408" cy="110240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ECF605B4-60E7-4AAD-9935-7F31A8AA145D}"/>
                    </a:ext>
                  </a:extLst>
                </p:cNvPr>
                <p:cNvSpPr/>
                <p:nvPr userDrawn="1"/>
              </p:nvSpPr>
              <p:spPr>
                <a:xfrm>
                  <a:off x="5512019" y="0"/>
                  <a:ext cx="1102408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E56304CD-9FB9-49FD-ADF4-3B9D66EFA08A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D38DA9E5-5B02-461B-82E7-703519186C3D}"/>
                    </a:ext>
                  </a:extLst>
                </p:cNvPr>
                <p:cNvSpPr/>
                <p:nvPr userDrawn="1"/>
              </p:nvSpPr>
              <p:spPr>
                <a:xfrm>
                  <a:off x="8819243" y="-1"/>
                  <a:ext cx="1102408" cy="110240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6E868051-550D-4C0E-A148-602BA29149E9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09E805FA-7FA9-409E-B96E-1013375B2AE6}"/>
                    </a:ext>
                  </a:extLst>
                </p:cNvPr>
                <p:cNvSpPr/>
                <p:nvPr userDrawn="1"/>
              </p:nvSpPr>
              <p:spPr>
                <a:xfrm>
                  <a:off x="9921647" y="35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A9026FC6-8534-4CE7-972E-18D3B8EDAB9B}"/>
                  </a:ext>
                </a:extLst>
              </p:cNvPr>
              <p:cNvGrpSpPr/>
              <p:nvPr userDrawn="1"/>
            </p:nvGrpSpPr>
            <p:grpSpPr>
              <a:xfrm rot="10800000">
                <a:off x="6095988" y="598878"/>
                <a:ext cx="6096020" cy="609805"/>
                <a:chOff x="-22" y="599081"/>
                <a:chExt cx="6096020" cy="609805"/>
              </a:xfrm>
            </p:grpSpPr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11D29C66-9B27-4CDD-A0B8-CE686A30DF31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918F8931-096F-4636-A857-31CAB5D8BCB4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20425708-8749-484F-9315-4AD60CF77190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D98F1C8A-EF3A-49AC-AF01-BBCC60775263}"/>
                    </a:ext>
                  </a:extLst>
                </p:cNvPr>
                <p:cNvSpPr/>
                <p:nvPr userDrawn="1"/>
              </p:nvSpPr>
              <p:spPr>
                <a:xfrm>
                  <a:off x="60958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545A894C-3E10-40C8-A24C-D3F4C38C2FEA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01F8BADD-E557-4E0E-BF29-74C50F06D66B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B5957E2D-EE28-465F-AFA7-EBF43C348076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5D5C3695-8029-4C13-8E67-4E51DCFDA7BC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F67853E6-C1D7-41C8-9EBC-D2B1C2B179A9}"/>
                    </a:ext>
                  </a:extLst>
                </p:cNvPr>
                <p:cNvSpPr/>
                <p:nvPr userDrawn="1"/>
              </p:nvSpPr>
              <p:spPr>
                <a:xfrm>
                  <a:off x="365759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DB9C011D-6E5E-4914-B78E-7AEB2407CA3D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B588F5F1-8407-4687-9527-90D171ACBAE1}"/>
                  </a:ext>
                </a:extLst>
              </p:cNvPr>
              <p:cNvGrpSpPr/>
              <p:nvPr userDrawn="1"/>
            </p:nvGrpSpPr>
            <p:grpSpPr>
              <a:xfrm>
                <a:off x="6095990" y="1208469"/>
                <a:ext cx="6096016" cy="609810"/>
                <a:chOff x="-15" y="-376"/>
                <a:chExt cx="11024072" cy="1102783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4DD6204-71DE-4190-BD95-6F067B97C0EC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B1AC74AC-564B-479B-B296-DBD4D0AA2623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C1B638BC-BE8F-4849-8547-BDE1E12CF705}"/>
                    </a:ext>
                  </a:extLst>
                </p:cNvPr>
                <p:cNvSpPr/>
                <p:nvPr userDrawn="1"/>
              </p:nvSpPr>
              <p:spPr>
                <a:xfrm>
                  <a:off x="1102393" y="-367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8553778F-B833-4E5C-AB17-0D9F4597C188}"/>
                    </a:ext>
                  </a:extLst>
                </p:cNvPr>
                <p:cNvSpPr/>
                <p:nvPr userDrawn="1"/>
              </p:nvSpPr>
              <p:spPr>
                <a:xfrm>
                  <a:off x="4409613" y="-3"/>
                  <a:ext cx="1102406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A36D62F8-C7B0-4BAD-9875-9A10B346AEC2}"/>
                    </a:ext>
                  </a:extLst>
                </p:cNvPr>
                <p:cNvSpPr/>
                <p:nvPr userDrawn="1"/>
              </p:nvSpPr>
              <p:spPr>
                <a:xfrm>
                  <a:off x="7716835" y="-37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79CD9AEC-E921-478A-A47C-67AE25F2AF1A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C5586254-6E94-4FCE-80A3-8A14E63F828F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326A4AC5-7939-4E4F-A0D3-43AB107CACD2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5BC45000-70FA-4EEC-901F-C61F4CB71D3B}"/>
                    </a:ext>
                  </a:extLst>
                </p:cNvPr>
                <p:cNvSpPr/>
                <p:nvPr userDrawn="1"/>
              </p:nvSpPr>
              <p:spPr>
                <a:xfrm>
                  <a:off x="6614427" y="-6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4E9900D7-9D8E-48F5-A77D-C6BF93F90DA2}"/>
                    </a:ext>
                  </a:extLst>
                </p:cNvPr>
                <p:cNvSpPr/>
                <p:nvPr userDrawn="1"/>
              </p:nvSpPr>
              <p:spPr>
                <a:xfrm>
                  <a:off x="9921649" y="-11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94994148-9445-42EB-9803-B66258B25E94}"/>
                  </a:ext>
                </a:extLst>
              </p:cNvPr>
              <p:cNvGrpSpPr/>
              <p:nvPr userDrawn="1"/>
            </p:nvGrpSpPr>
            <p:grpSpPr>
              <a:xfrm>
                <a:off x="-32" y="1208468"/>
                <a:ext cx="6096020" cy="609805"/>
                <a:chOff x="-22" y="598878"/>
                <a:chExt cx="6096020" cy="609805"/>
              </a:xfrm>
            </p:grpSpPr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D02420E3-19E0-4540-B14A-CCE04FEC5EA2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E7D24836-A52A-4234-B28B-9C36B1E7D7A9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64D7BB45-CA7B-4B80-AE5C-29C20D53D10A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277BF56F-5E88-41C7-864C-C80E4BACC8AF}"/>
                    </a:ext>
                  </a:extLst>
                </p:cNvPr>
                <p:cNvSpPr/>
                <p:nvPr userDrawn="1"/>
              </p:nvSpPr>
              <p:spPr>
                <a:xfrm>
                  <a:off x="60958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1EA4550C-C7E6-4299-9DF0-A0EE25D97D08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3F290628-07E3-4720-B6AA-E938EBC86F01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4727322F-DC36-4127-909C-DCFF9C49944E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CAB7A139-D5A8-49BF-809C-F237A7792B6F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E0119C96-61F0-4C36-A5A2-2AF2698771B5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511971D2-2AF4-4589-A111-1B8EAEC54E98}"/>
                    </a:ext>
                  </a:extLst>
                </p:cNvPr>
                <p:cNvSpPr/>
                <p:nvPr userDrawn="1"/>
              </p:nvSpPr>
              <p:spPr>
                <a:xfrm>
                  <a:off x="4267192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972301B8-0AFF-4BC6-9435-185FBD9DA080}"/>
                  </a:ext>
                </a:extLst>
              </p:cNvPr>
              <p:cNvGrpSpPr/>
              <p:nvPr userDrawn="1"/>
            </p:nvGrpSpPr>
            <p:grpSpPr>
              <a:xfrm>
                <a:off x="6095990" y="2427451"/>
                <a:ext cx="6096016" cy="609810"/>
                <a:chOff x="-15" y="-376"/>
                <a:chExt cx="11024072" cy="1102783"/>
              </a:xfrm>
            </p:grpSpPr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7E1AF7A2-CAEE-4D3D-A908-A1CB37FBE0C1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B86922FD-EA1E-4029-A1BA-9044DC98B1F3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5AC569A8-E110-4C70-A2A6-D2C19DD44B79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A7A4389D-1E7C-4F07-B2B2-E204B5CCE2C4}"/>
                    </a:ext>
                  </a:extLst>
                </p:cNvPr>
                <p:cNvSpPr/>
                <p:nvPr userDrawn="1"/>
              </p:nvSpPr>
              <p:spPr>
                <a:xfrm>
                  <a:off x="4409613" y="-3"/>
                  <a:ext cx="1102406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A4E89A09-89CC-4774-970E-0D7D6331C576}"/>
                    </a:ext>
                  </a:extLst>
                </p:cNvPr>
                <p:cNvSpPr/>
                <p:nvPr userDrawn="1"/>
              </p:nvSpPr>
              <p:spPr>
                <a:xfrm>
                  <a:off x="7716835" y="-37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5AF89AA6-C172-4D26-817C-D1FA7B3DFCDD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44B0EBB4-96E9-42CC-ACF7-2E48422AA4DA}"/>
                    </a:ext>
                  </a:extLst>
                </p:cNvPr>
                <p:cNvSpPr/>
                <p:nvPr userDrawn="1"/>
              </p:nvSpPr>
              <p:spPr>
                <a:xfrm>
                  <a:off x="2204799" y="-369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B02D063E-3433-4898-9FFB-99F2B5BF1675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1216E8A8-6A65-4871-B477-4302BD5E3F74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949C0844-0A04-4BB2-8913-407145E43A82}"/>
                    </a:ext>
                  </a:extLst>
                </p:cNvPr>
                <p:cNvSpPr/>
                <p:nvPr userDrawn="1"/>
              </p:nvSpPr>
              <p:spPr>
                <a:xfrm>
                  <a:off x="9921649" y="-11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D46A3C9B-B34B-435E-B536-18F17EF7F033}"/>
                  </a:ext>
                </a:extLst>
              </p:cNvPr>
              <p:cNvGrpSpPr/>
              <p:nvPr userDrawn="1"/>
            </p:nvGrpSpPr>
            <p:grpSpPr>
              <a:xfrm>
                <a:off x="6096009" y="1818070"/>
                <a:ext cx="6096020" cy="609805"/>
                <a:chOff x="-22" y="598878"/>
                <a:chExt cx="6096020" cy="609805"/>
              </a:xfrm>
            </p:grpSpPr>
            <p:sp>
              <p:nvSpPr>
                <p:cNvPr id="152" name="Rectangle 151">
                  <a:extLst>
                    <a:ext uri="{FF2B5EF4-FFF2-40B4-BE49-F238E27FC236}">
                      <a16:creationId xmlns:a16="http://schemas.microsoft.com/office/drawing/2014/main" id="{8B859BB9-A54C-41E0-AEDD-E1E4DA00D985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3" name="Rectangle 152">
                  <a:extLst>
                    <a:ext uri="{FF2B5EF4-FFF2-40B4-BE49-F238E27FC236}">
                      <a16:creationId xmlns:a16="http://schemas.microsoft.com/office/drawing/2014/main" id="{9B28CF83-D674-4488-9906-F00A47BD979C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4" name="Rectangle 153">
                  <a:extLst>
                    <a:ext uri="{FF2B5EF4-FFF2-40B4-BE49-F238E27FC236}">
                      <a16:creationId xmlns:a16="http://schemas.microsoft.com/office/drawing/2014/main" id="{32A0D944-9D0B-4A9C-85E2-2C57CB8996AB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5" name="Rectangle 154">
                  <a:extLst>
                    <a:ext uri="{FF2B5EF4-FFF2-40B4-BE49-F238E27FC236}">
                      <a16:creationId xmlns:a16="http://schemas.microsoft.com/office/drawing/2014/main" id="{CBD0F6F0-1CC2-493F-B0B9-79CEC25BF519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F9125ABC-1DB6-4BB4-AF09-E3BF212FE026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F8224AC0-6876-4DCA-9EA1-44B5C7D88ADD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D331D83C-B76B-4BF2-9D8D-AE9025824AD7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CDD6C4E2-8348-4CE6-AA7C-E80D2C1A586E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id="{58B67F23-5C28-42DE-9283-ACA7F10EF093}"/>
                    </a:ext>
                  </a:extLst>
                </p:cNvPr>
                <p:cNvSpPr/>
                <p:nvPr userDrawn="1"/>
              </p:nvSpPr>
              <p:spPr>
                <a:xfrm>
                  <a:off x="365759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1" name="Rectangle 160">
                  <a:extLst>
                    <a:ext uri="{FF2B5EF4-FFF2-40B4-BE49-F238E27FC236}">
                      <a16:creationId xmlns:a16="http://schemas.microsoft.com/office/drawing/2014/main" id="{6DDB44AD-BCBB-4624-9DB8-4986EA43ACDB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EB57CF69-396D-41EE-85ED-C5DD6370232D}"/>
                  </a:ext>
                </a:extLst>
              </p:cNvPr>
              <p:cNvGrpSpPr/>
              <p:nvPr userDrawn="1"/>
            </p:nvGrpSpPr>
            <p:grpSpPr>
              <a:xfrm rot="10800000">
                <a:off x="-6" y="2427671"/>
                <a:ext cx="6096015" cy="609803"/>
                <a:chOff x="-15" y="-6"/>
                <a:chExt cx="11024070" cy="1102769"/>
              </a:xfrm>
            </p:grpSpPr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ADBD31D3-7A48-499F-B72D-3FE6456D5564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862771C5-C622-4998-90AF-0330D60493D8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290CFEC7-2CB1-47BF-A1C6-0BDCD3C555FA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ADB5707B-4AD7-4D88-98A8-C52D64D853BF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7" name="Rectangle 166">
                  <a:extLst>
                    <a:ext uri="{FF2B5EF4-FFF2-40B4-BE49-F238E27FC236}">
                      <a16:creationId xmlns:a16="http://schemas.microsoft.com/office/drawing/2014/main" id="{F723CA96-DEDF-45BA-BCF2-9788C8E99130}"/>
                    </a:ext>
                  </a:extLst>
                </p:cNvPr>
                <p:cNvSpPr/>
                <p:nvPr userDrawn="1"/>
              </p:nvSpPr>
              <p:spPr>
                <a:xfrm>
                  <a:off x="7716835" y="35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1025168C-660D-45F3-A54D-691EA547656A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82B71A59-DF15-4A6D-BCAF-941E034815B2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0" name="Rectangle 169">
                  <a:extLst>
                    <a:ext uri="{FF2B5EF4-FFF2-40B4-BE49-F238E27FC236}">
                      <a16:creationId xmlns:a16="http://schemas.microsoft.com/office/drawing/2014/main" id="{C14B6B8C-5914-4F37-89E8-DCD84B301AB3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7EDCDEEB-1F07-4387-ADB9-123263557ED8}"/>
                    </a:ext>
                  </a:extLst>
                </p:cNvPr>
                <p:cNvSpPr/>
                <p:nvPr userDrawn="1"/>
              </p:nvSpPr>
              <p:spPr>
                <a:xfrm>
                  <a:off x="6614425" y="-6"/>
                  <a:ext cx="1102408" cy="1102406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38F0D13D-422A-4D6B-8026-41218758225A}"/>
                    </a:ext>
                  </a:extLst>
                </p:cNvPr>
                <p:cNvSpPr/>
                <p:nvPr userDrawn="1"/>
              </p:nvSpPr>
              <p:spPr>
                <a:xfrm>
                  <a:off x="9921647" y="35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BC6E3D17-C0C1-4BD5-A4A6-303A257B43DA}"/>
                  </a:ext>
                </a:extLst>
              </p:cNvPr>
              <p:cNvGrpSpPr/>
              <p:nvPr userDrawn="1"/>
            </p:nvGrpSpPr>
            <p:grpSpPr>
              <a:xfrm rot="10800000">
                <a:off x="-32" y="1818273"/>
                <a:ext cx="6096020" cy="609805"/>
                <a:chOff x="-22" y="599081"/>
                <a:chExt cx="6096020" cy="609805"/>
              </a:xfrm>
            </p:grpSpPr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FEFA316C-06AD-4552-BCA8-294DF08CF4AF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355EA8DC-E43D-4A2A-997B-01F8CFCFE439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936D601D-B49F-48B7-AF89-C045A0B382F4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446B8D7D-50DD-4CD7-A077-3B012FD2C9C5}"/>
                    </a:ext>
                  </a:extLst>
                </p:cNvPr>
                <p:cNvSpPr/>
                <p:nvPr userDrawn="1"/>
              </p:nvSpPr>
              <p:spPr>
                <a:xfrm>
                  <a:off x="60958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01228D34-919B-4CC0-BA22-B14CDBFEE742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rgbClr val="4B9B69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2547E60B-9712-46F7-B6BB-6AC6925EC82E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0" name="Rectangle 179">
                  <a:extLst>
                    <a:ext uri="{FF2B5EF4-FFF2-40B4-BE49-F238E27FC236}">
                      <a16:creationId xmlns:a16="http://schemas.microsoft.com/office/drawing/2014/main" id="{F6611336-63EA-448C-B604-87BFC89C6420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1" name="Rectangle 180">
                  <a:extLst>
                    <a:ext uri="{FF2B5EF4-FFF2-40B4-BE49-F238E27FC236}">
                      <a16:creationId xmlns:a16="http://schemas.microsoft.com/office/drawing/2014/main" id="{F2BA933D-5008-4FF1-845B-F67AA3D55586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EC6555E6-56F1-44E0-A4D5-CC6742AF7FE2}"/>
                    </a:ext>
                  </a:extLst>
                </p:cNvPr>
                <p:cNvSpPr/>
                <p:nvPr userDrawn="1"/>
              </p:nvSpPr>
              <p:spPr>
                <a:xfrm>
                  <a:off x="365759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BDD50123-8599-402C-A614-F3D367F2B594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CEBEED26-FC9D-4F11-B584-9B88518888F9}"/>
                  </a:ext>
                </a:extLst>
              </p:cNvPr>
              <p:cNvGrpSpPr/>
              <p:nvPr userDrawn="1"/>
            </p:nvGrpSpPr>
            <p:grpSpPr>
              <a:xfrm>
                <a:off x="6096005" y="3037265"/>
                <a:ext cx="6096015" cy="609808"/>
                <a:chOff x="-15" y="-372"/>
                <a:chExt cx="11024070" cy="1102779"/>
              </a:xfrm>
            </p:grpSpPr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F1ECA6D3-E0DF-4EAA-819E-028D17FDA7B1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6" name="Rectangle 185">
                  <a:extLst>
                    <a:ext uri="{FF2B5EF4-FFF2-40B4-BE49-F238E27FC236}">
                      <a16:creationId xmlns:a16="http://schemas.microsoft.com/office/drawing/2014/main" id="{FA4233C5-F735-4F8B-B8C3-D52CC0EB8271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7" name="Rectangle 186">
                  <a:extLst>
                    <a:ext uri="{FF2B5EF4-FFF2-40B4-BE49-F238E27FC236}">
                      <a16:creationId xmlns:a16="http://schemas.microsoft.com/office/drawing/2014/main" id="{20479E12-8F47-49D7-BA00-5D1142AB2049}"/>
                    </a:ext>
                  </a:extLst>
                </p:cNvPr>
                <p:cNvSpPr/>
                <p:nvPr userDrawn="1"/>
              </p:nvSpPr>
              <p:spPr>
                <a:xfrm>
                  <a:off x="1102393" y="-367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8" name="Rectangle 187">
                  <a:extLst>
                    <a:ext uri="{FF2B5EF4-FFF2-40B4-BE49-F238E27FC236}">
                      <a16:creationId xmlns:a16="http://schemas.microsoft.com/office/drawing/2014/main" id="{E8EA51F5-ADC9-4808-9C31-1B6B782D3911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9" name="Rectangle 188">
                  <a:extLst>
                    <a:ext uri="{FF2B5EF4-FFF2-40B4-BE49-F238E27FC236}">
                      <a16:creationId xmlns:a16="http://schemas.microsoft.com/office/drawing/2014/main" id="{EAA7B1ED-5315-47C0-8616-7890C5B4BC79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0" name="Rectangle 189">
                  <a:extLst>
                    <a:ext uri="{FF2B5EF4-FFF2-40B4-BE49-F238E27FC236}">
                      <a16:creationId xmlns:a16="http://schemas.microsoft.com/office/drawing/2014/main" id="{CAEFB9C7-A22A-4829-8D6A-9530D752EDBD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Rectangle 190">
                  <a:extLst>
                    <a:ext uri="{FF2B5EF4-FFF2-40B4-BE49-F238E27FC236}">
                      <a16:creationId xmlns:a16="http://schemas.microsoft.com/office/drawing/2014/main" id="{B49E84FB-544B-45D6-B941-F6745A757A95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0DACDF2F-97D2-4FD9-9A21-961C7CA558C2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CC6D5E4E-901C-4C17-8F9F-3EF7E17BBEB0}"/>
                    </a:ext>
                  </a:extLst>
                </p:cNvPr>
                <p:cNvSpPr/>
                <p:nvPr userDrawn="1"/>
              </p:nvSpPr>
              <p:spPr>
                <a:xfrm>
                  <a:off x="6614427" y="-372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4" name="Rectangle 193">
                  <a:extLst>
                    <a:ext uri="{FF2B5EF4-FFF2-40B4-BE49-F238E27FC236}">
                      <a16:creationId xmlns:a16="http://schemas.microsoft.com/office/drawing/2014/main" id="{457E8741-7403-4000-B1DD-59D8D4370F17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5" name="Group 194">
                <a:extLst>
                  <a:ext uri="{FF2B5EF4-FFF2-40B4-BE49-F238E27FC236}">
                    <a16:creationId xmlns:a16="http://schemas.microsoft.com/office/drawing/2014/main" id="{FC158775-40EF-48A2-A7DA-F53317F2687F}"/>
                  </a:ext>
                </a:extLst>
              </p:cNvPr>
              <p:cNvGrpSpPr/>
              <p:nvPr userDrawn="1"/>
            </p:nvGrpSpPr>
            <p:grpSpPr>
              <a:xfrm>
                <a:off x="-17" y="3037262"/>
                <a:ext cx="6096020" cy="609805"/>
                <a:chOff x="-22" y="598878"/>
                <a:chExt cx="6096020" cy="609805"/>
              </a:xfrm>
            </p:grpSpPr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id="{BEBA2096-CF92-458D-B3FB-9805F0F9B830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0DC2FFE9-12EF-4029-B391-2348AB7C52FB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1EDE4825-9ADA-4215-9213-F02CE2EEF56B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DC025162-8C54-4639-B7FE-1F04258284E5}"/>
                    </a:ext>
                  </a:extLst>
                </p:cNvPr>
                <p:cNvSpPr/>
                <p:nvPr userDrawn="1"/>
              </p:nvSpPr>
              <p:spPr>
                <a:xfrm>
                  <a:off x="60958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id="{31AD0351-E988-491F-9CFE-B1AD8E0B7CB7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1" name="Rectangle 200">
                  <a:extLst>
                    <a:ext uri="{FF2B5EF4-FFF2-40B4-BE49-F238E27FC236}">
                      <a16:creationId xmlns:a16="http://schemas.microsoft.com/office/drawing/2014/main" id="{9E70F164-3043-4CBB-8190-3445C81B833C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2" name="Rectangle 201">
                  <a:extLst>
                    <a:ext uri="{FF2B5EF4-FFF2-40B4-BE49-F238E27FC236}">
                      <a16:creationId xmlns:a16="http://schemas.microsoft.com/office/drawing/2014/main" id="{288A3F1D-48B8-403B-8E03-7F7CBF7C89AC}"/>
                    </a:ext>
                  </a:extLst>
                </p:cNvPr>
                <p:cNvSpPr/>
                <p:nvPr userDrawn="1"/>
              </p:nvSpPr>
              <p:spPr>
                <a:xfrm>
                  <a:off x="4876794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3" name="Rectangle 202">
                  <a:extLst>
                    <a:ext uri="{FF2B5EF4-FFF2-40B4-BE49-F238E27FC236}">
                      <a16:creationId xmlns:a16="http://schemas.microsoft.com/office/drawing/2014/main" id="{39E47ECA-A48D-44FD-AA58-C5243A1A7A85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4" name="Rectangle 203">
                  <a:extLst>
                    <a:ext uri="{FF2B5EF4-FFF2-40B4-BE49-F238E27FC236}">
                      <a16:creationId xmlns:a16="http://schemas.microsoft.com/office/drawing/2014/main" id="{67E34BE5-4FAD-4A6C-AEFB-A1B0B9E70075}"/>
                    </a:ext>
                  </a:extLst>
                </p:cNvPr>
                <p:cNvSpPr/>
                <p:nvPr userDrawn="1"/>
              </p:nvSpPr>
              <p:spPr>
                <a:xfrm>
                  <a:off x="365759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5" name="Rectangle 204">
                  <a:extLst>
                    <a:ext uri="{FF2B5EF4-FFF2-40B4-BE49-F238E27FC236}">
                      <a16:creationId xmlns:a16="http://schemas.microsoft.com/office/drawing/2014/main" id="{BDCBE52F-79E9-4320-89FD-9833E392DFA9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E4A84EC-30F5-449A-8E81-454B3CB38709}"/>
                </a:ext>
              </a:extLst>
            </p:cNvPr>
            <p:cNvGrpSpPr/>
            <p:nvPr userDrawn="1"/>
          </p:nvGrpSpPr>
          <p:grpSpPr>
            <a:xfrm rot="10800000">
              <a:off x="0" y="3646239"/>
              <a:ext cx="12195088" cy="3211761"/>
              <a:chOff x="74038" y="4535106"/>
              <a:chExt cx="12195088" cy="3211761"/>
            </a:xfrm>
          </p:grpSpPr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82CE42CD-C80E-4FCF-AB02-682C3D0DDFFB}"/>
                  </a:ext>
                </a:extLst>
              </p:cNvPr>
              <p:cNvGrpSpPr/>
              <p:nvPr userDrawn="1"/>
            </p:nvGrpSpPr>
            <p:grpSpPr>
              <a:xfrm>
                <a:off x="74038" y="4535106"/>
                <a:ext cx="6099069" cy="164597"/>
                <a:chOff x="-5519" y="817728"/>
                <a:chExt cx="11029590" cy="301761"/>
              </a:xfrm>
            </p:grpSpPr>
            <p:sp>
              <p:nvSpPr>
                <p:cNvPr id="209" name="Rectangle 208">
                  <a:extLst>
                    <a:ext uri="{FF2B5EF4-FFF2-40B4-BE49-F238E27FC236}">
                      <a16:creationId xmlns:a16="http://schemas.microsoft.com/office/drawing/2014/main" id="{3C114D68-9DF8-4F00-AC95-6C11114A0889}"/>
                    </a:ext>
                  </a:extLst>
                </p:cNvPr>
                <p:cNvSpPr/>
                <p:nvPr userDrawn="1"/>
              </p:nvSpPr>
              <p:spPr>
                <a:xfrm>
                  <a:off x="-5519" y="817733"/>
                  <a:ext cx="1107916" cy="30175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0" name="Rectangle 209">
                  <a:extLst>
                    <a:ext uri="{FF2B5EF4-FFF2-40B4-BE49-F238E27FC236}">
                      <a16:creationId xmlns:a16="http://schemas.microsoft.com/office/drawing/2014/main" id="{8BAC29BE-CC50-49B6-849C-2C9435449721}"/>
                    </a:ext>
                  </a:extLst>
                </p:cNvPr>
                <p:cNvSpPr/>
                <p:nvPr userDrawn="1"/>
              </p:nvSpPr>
              <p:spPr>
                <a:xfrm>
                  <a:off x="3301706" y="817737"/>
                  <a:ext cx="1107916" cy="30175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1" name="Rectangle 210">
                  <a:extLst>
                    <a:ext uri="{FF2B5EF4-FFF2-40B4-BE49-F238E27FC236}">
                      <a16:creationId xmlns:a16="http://schemas.microsoft.com/office/drawing/2014/main" id="{4CA5F376-C4EF-4040-997C-2DC83B806AD2}"/>
                    </a:ext>
                  </a:extLst>
                </p:cNvPr>
                <p:cNvSpPr/>
                <p:nvPr userDrawn="1"/>
              </p:nvSpPr>
              <p:spPr>
                <a:xfrm>
                  <a:off x="1096890" y="817737"/>
                  <a:ext cx="1107916" cy="30175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5A73A70B-717D-47F2-ABD0-CC398369D8AC}"/>
                    </a:ext>
                  </a:extLst>
                </p:cNvPr>
                <p:cNvSpPr/>
                <p:nvPr userDrawn="1"/>
              </p:nvSpPr>
              <p:spPr>
                <a:xfrm>
                  <a:off x="4404112" y="817737"/>
                  <a:ext cx="1107916" cy="30175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7DBFF42A-58D5-48B7-8D55-9AB8F8BA0BED}"/>
                    </a:ext>
                  </a:extLst>
                </p:cNvPr>
                <p:cNvSpPr/>
                <p:nvPr userDrawn="1"/>
              </p:nvSpPr>
              <p:spPr>
                <a:xfrm>
                  <a:off x="7711337" y="817735"/>
                  <a:ext cx="1107916" cy="30175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4" name="Rectangle 213">
                  <a:extLst>
                    <a:ext uri="{FF2B5EF4-FFF2-40B4-BE49-F238E27FC236}">
                      <a16:creationId xmlns:a16="http://schemas.microsoft.com/office/drawing/2014/main" id="{73696A8D-3F4F-408E-9FA4-8C5CD70D592A}"/>
                    </a:ext>
                  </a:extLst>
                </p:cNvPr>
                <p:cNvSpPr/>
                <p:nvPr userDrawn="1"/>
              </p:nvSpPr>
              <p:spPr>
                <a:xfrm>
                  <a:off x="5506521" y="817735"/>
                  <a:ext cx="1107916" cy="30175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id="{C85F37EC-0C9F-4A68-9085-1C5833E95D8A}"/>
                    </a:ext>
                  </a:extLst>
                </p:cNvPr>
                <p:cNvSpPr/>
                <p:nvPr userDrawn="1"/>
              </p:nvSpPr>
              <p:spPr>
                <a:xfrm>
                  <a:off x="2199296" y="817737"/>
                  <a:ext cx="1107916" cy="30175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505C276F-BB85-44A4-B912-A30021C7AA50}"/>
                    </a:ext>
                  </a:extLst>
                </p:cNvPr>
                <p:cNvSpPr/>
                <p:nvPr userDrawn="1"/>
              </p:nvSpPr>
              <p:spPr>
                <a:xfrm>
                  <a:off x="8813746" y="817728"/>
                  <a:ext cx="1107916" cy="30175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7" name="Rectangle 216">
                  <a:extLst>
                    <a:ext uri="{FF2B5EF4-FFF2-40B4-BE49-F238E27FC236}">
                      <a16:creationId xmlns:a16="http://schemas.microsoft.com/office/drawing/2014/main" id="{92D8594A-326F-4626-81EE-07138CB1DD18}"/>
                    </a:ext>
                  </a:extLst>
                </p:cNvPr>
                <p:cNvSpPr/>
                <p:nvPr userDrawn="1"/>
              </p:nvSpPr>
              <p:spPr>
                <a:xfrm>
                  <a:off x="6608931" y="817735"/>
                  <a:ext cx="1107916" cy="30175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92FA9AA8-38E0-416E-B3DE-18C63D4E7B43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9916155" y="817728"/>
                  <a:ext cx="1107916" cy="30175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9" name="Group 218">
                <a:extLst>
                  <a:ext uri="{FF2B5EF4-FFF2-40B4-BE49-F238E27FC236}">
                    <a16:creationId xmlns:a16="http://schemas.microsoft.com/office/drawing/2014/main" id="{28F30127-2514-49DB-BEA3-04675E937F63}"/>
                  </a:ext>
                </a:extLst>
              </p:cNvPr>
              <p:cNvGrpSpPr/>
              <p:nvPr userDrawn="1"/>
            </p:nvGrpSpPr>
            <p:grpSpPr>
              <a:xfrm>
                <a:off x="6170061" y="4535106"/>
                <a:ext cx="6099065" cy="164593"/>
                <a:chOff x="-3052" y="1045114"/>
                <a:chExt cx="6099065" cy="164593"/>
              </a:xfrm>
            </p:grpSpPr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03C32E98-8972-48A2-9CC1-DBF46242C5C2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3044957" y="1045114"/>
                  <a:ext cx="612648" cy="1645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944D5433-7AE2-44A7-B92A-E2B277437369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1825753" y="1045114"/>
                  <a:ext cx="612648" cy="16459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9146BB4-0A11-400A-965C-70095A7601DB}"/>
                    </a:ext>
                  </a:extLst>
                </p:cNvPr>
                <p:cNvSpPr/>
                <p:nvPr userDrawn="1"/>
              </p:nvSpPr>
              <p:spPr>
                <a:xfrm>
                  <a:off x="-3052" y="1045114"/>
                  <a:ext cx="612648" cy="16459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80827422-0F6B-4083-992B-63413BC7F2EF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606549" y="1045115"/>
                  <a:ext cx="612648" cy="16459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4" name="Rectangle 223">
                  <a:extLst>
                    <a:ext uri="{FF2B5EF4-FFF2-40B4-BE49-F238E27FC236}">
                      <a16:creationId xmlns:a16="http://schemas.microsoft.com/office/drawing/2014/main" id="{1B9E871C-1432-4F5A-99BB-317015D6153A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5483365" y="1045114"/>
                  <a:ext cx="612648" cy="164592"/>
                </a:xfrm>
                <a:prstGeom prst="rect">
                  <a:avLst/>
                </a:prstGeom>
                <a:solidFill>
                  <a:srgbClr val="4B9B69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" name="Rectangle 224">
                  <a:extLst>
                    <a:ext uri="{FF2B5EF4-FFF2-40B4-BE49-F238E27FC236}">
                      <a16:creationId xmlns:a16="http://schemas.microsoft.com/office/drawing/2014/main" id="{FC2A580C-98A2-4DA3-9BBB-230EF6B192D7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1216151" y="1045115"/>
                  <a:ext cx="612648" cy="1645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6" name="Rectangle 225">
                  <a:extLst>
                    <a:ext uri="{FF2B5EF4-FFF2-40B4-BE49-F238E27FC236}">
                      <a16:creationId xmlns:a16="http://schemas.microsoft.com/office/drawing/2014/main" id="{47FA0142-04B4-4C61-8248-7FC2B004F301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4873763" y="1045114"/>
                  <a:ext cx="612648" cy="16459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7" name="Rectangle 226">
                  <a:extLst>
                    <a:ext uri="{FF2B5EF4-FFF2-40B4-BE49-F238E27FC236}">
                      <a16:creationId xmlns:a16="http://schemas.microsoft.com/office/drawing/2014/main" id="{F6849C27-D661-4083-816A-36BE94BB2599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2435355" y="1045114"/>
                  <a:ext cx="612648" cy="1645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B892A79D-B6C1-4B50-896C-856FF1EF0542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3654559" y="1045114"/>
                  <a:ext cx="612648" cy="16459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id="{15A157D7-66CF-4433-9925-32A8D56CB220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4264161" y="1045114"/>
                  <a:ext cx="612648" cy="1645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83A64BFB-4D6A-44C5-A68C-591ECC71BFE6}"/>
                  </a:ext>
                </a:extLst>
              </p:cNvPr>
              <p:cNvGrpSpPr/>
              <p:nvPr userDrawn="1"/>
            </p:nvGrpSpPr>
            <p:grpSpPr>
              <a:xfrm rot="10800000">
                <a:off x="77076" y="4698669"/>
                <a:ext cx="6096015" cy="609608"/>
                <a:chOff x="-15" y="-11"/>
                <a:chExt cx="11024070" cy="1102418"/>
              </a:xfrm>
            </p:grpSpPr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id="{E93A55B6-8C56-4626-9373-BC4822981BEE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596BAC83-DF34-453C-916D-31B48DFA9040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047B00DC-587C-4CE6-A403-96FEC92369DB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CE800506-C080-495B-B091-03EE5AC25D65}"/>
                    </a:ext>
                  </a:extLst>
                </p:cNvPr>
                <p:cNvSpPr/>
                <p:nvPr userDrawn="1"/>
              </p:nvSpPr>
              <p:spPr>
                <a:xfrm>
                  <a:off x="4409613" y="-5"/>
                  <a:ext cx="1102408" cy="110240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D7F0FDD1-490E-4A8A-893E-CE7C94782918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A32D2029-CB6B-4C18-B781-D2E14B820CA4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id="{A8865BF4-DEAD-4EB6-BD5B-33BA013CAD07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336D8AC0-3EF0-4DB2-A4C5-1BF65C58C803}"/>
                    </a:ext>
                  </a:extLst>
                </p:cNvPr>
                <p:cNvSpPr/>
                <p:nvPr userDrawn="1"/>
              </p:nvSpPr>
              <p:spPr>
                <a:xfrm>
                  <a:off x="8819243" y="-1"/>
                  <a:ext cx="1102408" cy="110240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id="{86004939-7021-4E18-A483-E4292A064E73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3B0E2848-2307-41BB-BDA1-C408028B0715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1" name="Group 240">
                <a:extLst>
                  <a:ext uri="{FF2B5EF4-FFF2-40B4-BE49-F238E27FC236}">
                    <a16:creationId xmlns:a16="http://schemas.microsoft.com/office/drawing/2014/main" id="{88D5BFB4-5BF7-4F1A-AE8A-8B89BAC7C3F4}"/>
                  </a:ext>
                </a:extLst>
              </p:cNvPr>
              <p:cNvGrpSpPr/>
              <p:nvPr userDrawn="1"/>
            </p:nvGrpSpPr>
            <p:grpSpPr>
              <a:xfrm rot="10800000">
                <a:off x="6173085" y="4698675"/>
                <a:ext cx="6096020" cy="609805"/>
                <a:chOff x="-22" y="598878"/>
                <a:chExt cx="6096020" cy="609805"/>
              </a:xfrm>
            </p:grpSpPr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0F911C24-932D-45BC-A775-A3B458F7893B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6BCE45E7-9429-4E08-B606-F2A7606A2D9D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4" name="Rectangle 243">
                  <a:extLst>
                    <a:ext uri="{FF2B5EF4-FFF2-40B4-BE49-F238E27FC236}">
                      <a16:creationId xmlns:a16="http://schemas.microsoft.com/office/drawing/2014/main" id="{09C56A47-FFC7-4CDF-A21F-A92BB9A50457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5" name="Rectangle 244">
                  <a:extLst>
                    <a:ext uri="{FF2B5EF4-FFF2-40B4-BE49-F238E27FC236}">
                      <a16:creationId xmlns:a16="http://schemas.microsoft.com/office/drawing/2014/main" id="{EDE127D4-4EF1-4BE8-8BDD-5CEF16CDDE3A}"/>
                    </a:ext>
                  </a:extLst>
                </p:cNvPr>
                <p:cNvSpPr/>
                <p:nvPr userDrawn="1"/>
              </p:nvSpPr>
              <p:spPr>
                <a:xfrm>
                  <a:off x="60958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6" name="Rectangle 245">
                  <a:extLst>
                    <a:ext uri="{FF2B5EF4-FFF2-40B4-BE49-F238E27FC236}">
                      <a16:creationId xmlns:a16="http://schemas.microsoft.com/office/drawing/2014/main" id="{2A21FB31-24BB-461A-804D-427AD49FE969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7" name="Rectangle 246">
                  <a:extLst>
                    <a:ext uri="{FF2B5EF4-FFF2-40B4-BE49-F238E27FC236}">
                      <a16:creationId xmlns:a16="http://schemas.microsoft.com/office/drawing/2014/main" id="{0FA05314-C0D1-41A8-BF28-CBF916B89E72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8" name="Rectangle 247">
                  <a:extLst>
                    <a:ext uri="{FF2B5EF4-FFF2-40B4-BE49-F238E27FC236}">
                      <a16:creationId xmlns:a16="http://schemas.microsoft.com/office/drawing/2014/main" id="{09FA2834-A173-46F3-A07A-39AFEE2E2EF0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9" name="Rectangle 248">
                  <a:extLst>
                    <a:ext uri="{FF2B5EF4-FFF2-40B4-BE49-F238E27FC236}">
                      <a16:creationId xmlns:a16="http://schemas.microsoft.com/office/drawing/2014/main" id="{B2510BA1-2C2F-4CC3-A987-5D82E7BD14E9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0" name="Rectangle 249">
                  <a:extLst>
                    <a:ext uri="{FF2B5EF4-FFF2-40B4-BE49-F238E27FC236}">
                      <a16:creationId xmlns:a16="http://schemas.microsoft.com/office/drawing/2014/main" id="{9CD472EF-6230-4573-81AE-E80B88006112}"/>
                    </a:ext>
                  </a:extLst>
                </p:cNvPr>
                <p:cNvSpPr/>
                <p:nvPr userDrawn="1"/>
              </p:nvSpPr>
              <p:spPr>
                <a:xfrm>
                  <a:off x="365759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1" name="Rectangle 250">
                  <a:extLst>
                    <a:ext uri="{FF2B5EF4-FFF2-40B4-BE49-F238E27FC236}">
                      <a16:creationId xmlns:a16="http://schemas.microsoft.com/office/drawing/2014/main" id="{F6936A17-84D6-4AA4-AAFF-18EECB196DC5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2" name="Group 251">
                <a:extLst>
                  <a:ext uri="{FF2B5EF4-FFF2-40B4-BE49-F238E27FC236}">
                    <a16:creationId xmlns:a16="http://schemas.microsoft.com/office/drawing/2014/main" id="{98A99AF0-AADC-4D9A-BE64-FD88DD79949F}"/>
                  </a:ext>
                </a:extLst>
              </p:cNvPr>
              <p:cNvGrpSpPr/>
              <p:nvPr userDrawn="1"/>
            </p:nvGrpSpPr>
            <p:grpSpPr>
              <a:xfrm>
                <a:off x="6173087" y="5308265"/>
                <a:ext cx="6096015" cy="609810"/>
                <a:chOff x="-15" y="-10"/>
                <a:chExt cx="11024070" cy="1102782"/>
              </a:xfrm>
            </p:grpSpPr>
            <p:sp>
              <p:nvSpPr>
                <p:cNvPr id="253" name="Rectangle 252">
                  <a:extLst>
                    <a:ext uri="{FF2B5EF4-FFF2-40B4-BE49-F238E27FC236}">
                      <a16:creationId xmlns:a16="http://schemas.microsoft.com/office/drawing/2014/main" id="{40182692-D511-44A7-AB0A-B3AB0C3BFEFC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4" name="Rectangle 253">
                  <a:extLst>
                    <a:ext uri="{FF2B5EF4-FFF2-40B4-BE49-F238E27FC236}">
                      <a16:creationId xmlns:a16="http://schemas.microsoft.com/office/drawing/2014/main" id="{C17170A4-014B-48A0-BA21-47868568BAAD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5" name="Rectangle 254">
                  <a:extLst>
                    <a:ext uri="{FF2B5EF4-FFF2-40B4-BE49-F238E27FC236}">
                      <a16:creationId xmlns:a16="http://schemas.microsoft.com/office/drawing/2014/main" id="{02D60416-F880-4E59-AFDA-AC784D336321}"/>
                    </a:ext>
                  </a:extLst>
                </p:cNvPr>
                <p:cNvSpPr/>
                <p:nvPr userDrawn="1"/>
              </p:nvSpPr>
              <p:spPr>
                <a:xfrm>
                  <a:off x="1102391" y="364"/>
                  <a:ext cx="1102408" cy="110240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6" name="Rectangle 255">
                  <a:extLst>
                    <a:ext uri="{FF2B5EF4-FFF2-40B4-BE49-F238E27FC236}">
                      <a16:creationId xmlns:a16="http://schemas.microsoft.com/office/drawing/2014/main" id="{833FA20C-93EB-4D20-8F1F-E90E8B7F0928}"/>
                    </a:ext>
                  </a:extLst>
                </p:cNvPr>
                <p:cNvSpPr/>
                <p:nvPr userDrawn="1"/>
              </p:nvSpPr>
              <p:spPr>
                <a:xfrm>
                  <a:off x="4409611" y="-3"/>
                  <a:ext cx="1102408" cy="1102406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7" name="Rectangle 256">
                  <a:extLst>
                    <a:ext uri="{FF2B5EF4-FFF2-40B4-BE49-F238E27FC236}">
                      <a16:creationId xmlns:a16="http://schemas.microsoft.com/office/drawing/2014/main" id="{B5612FD9-1EC5-4A32-B091-70BF12F267AD}"/>
                    </a:ext>
                  </a:extLst>
                </p:cNvPr>
                <p:cNvSpPr/>
                <p:nvPr userDrawn="1"/>
              </p:nvSpPr>
              <p:spPr>
                <a:xfrm>
                  <a:off x="7716835" y="355"/>
                  <a:ext cx="1102408" cy="110240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8" name="Rectangle 257">
                  <a:extLst>
                    <a:ext uri="{FF2B5EF4-FFF2-40B4-BE49-F238E27FC236}">
                      <a16:creationId xmlns:a16="http://schemas.microsoft.com/office/drawing/2014/main" id="{40541456-DF80-4CCD-92EA-AFB5317FC4B9}"/>
                    </a:ext>
                  </a:extLst>
                </p:cNvPr>
                <p:cNvSpPr/>
                <p:nvPr userDrawn="1"/>
              </p:nvSpPr>
              <p:spPr>
                <a:xfrm>
                  <a:off x="5512019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9" name="Rectangle 258">
                  <a:extLst>
                    <a:ext uri="{FF2B5EF4-FFF2-40B4-BE49-F238E27FC236}">
                      <a16:creationId xmlns:a16="http://schemas.microsoft.com/office/drawing/2014/main" id="{B1804CC3-63B3-4731-9987-1A8391C75170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362FFF3A-C269-4ADF-91FE-A8B9162B7667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1" name="Rectangle 260">
                  <a:extLst>
                    <a:ext uri="{FF2B5EF4-FFF2-40B4-BE49-F238E27FC236}">
                      <a16:creationId xmlns:a16="http://schemas.microsoft.com/office/drawing/2014/main" id="{F20F4F2D-2C33-497B-86E7-9753D8B2C43E}"/>
                    </a:ext>
                  </a:extLst>
                </p:cNvPr>
                <p:cNvSpPr/>
                <p:nvPr userDrawn="1"/>
              </p:nvSpPr>
              <p:spPr>
                <a:xfrm>
                  <a:off x="6614425" y="-5"/>
                  <a:ext cx="1102408" cy="1102406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2" name="Rectangle 261">
                  <a:extLst>
                    <a:ext uri="{FF2B5EF4-FFF2-40B4-BE49-F238E27FC236}">
                      <a16:creationId xmlns:a16="http://schemas.microsoft.com/office/drawing/2014/main" id="{D52B93FA-27F8-444D-B36E-EE2C81B10ECD}"/>
                    </a:ext>
                  </a:extLst>
                </p:cNvPr>
                <p:cNvSpPr/>
                <p:nvPr userDrawn="1"/>
              </p:nvSpPr>
              <p:spPr>
                <a:xfrm>
                  <a:off x="9921647" y="-10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3" name="Group 262">
                <a:extLst>
                  <a:ext uri="{FF2B5EF4-FFF2-40B4-BE49-F238E27FC236}">
                    <a16:creationId xmlns:a16="http://schemas.microsoft.com/office/drawing/2014/main" id="{2B6278AF-0EEE-4600-A5E0-6D5CBD435F75}"/>
                  </a:ext>
                </a:extLst>
              </p:cNvPr>
              <p:cNvGrpSpPr/>
              <p:nvPr userDrawn="1"/>
            </p:nvGrpSpPr>
            <p:grpSpPr>
              <a:xfrm>
                <a:off x="77065" y="5308265"/>
                <a:ext cx="6096020" cy="609602"/>
                <a:chOff x="-22" y="599081"/>
                <a:chExt cx="6096020" cy="609602"/>
              </a:xfrm>
            </p:grpSpPr>
            <p:sp>
              <p:nvSpPr>
                <p:cNvPr id="264" name="Rectangle 263">
                  <a:extLst>
                    <a:ext uri="{FF2B5EF4-FFF2-40B4-BE49-F238E27FC236}">
                      <a16:creationId xmlns:a16="http://schemas.microsoft.com/office/drawing/2014/main" id="{B4AC7FC3-859A-480C-B121-9308964C3334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5" name="Rectangle 264">
                  <a:extLst>
                    <a:ext uri="{FF2B5EF4-FFF2-40B4-BE49-F238E27FC236}">
                      <a16:creationId xmlns:a16="http://schemas.microsoft.com/office/drawing/2014/main" id="{EB493264-4F41-48AF-AEB2-AD9C221FAD99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6" name="Rectangle 265">
                  <a:extLst>
                    <a:ext uri="{FF2B5EF4-FFF2-40B4-BE49-F238E27FC236}">
                      <a16:creationId xmlns:a16="http://schemas.microsoft.com/office/drawing/2014/main" id="{7C15DE24-0920-44DA-AC66-6C52D3BAD71C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7" name="Rectangle 266">
                  <a:extLst>
                    <a:ext uri="{FF2B5EF4-FFF2-40B4-BE49-F238E27FC236}">
                      <a16:creationId xmlns:a16="http://schemas.microsoft.com/office/drawing/2014/main" id="{778E4966-307E-43AF-A036-55DF5699B3B2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8" name="Rectangle 267">
                  <a:extLst>
                    <a:ext uri="{FF2B5EF4-FFF2-40B4-BE49-F238E27FC236}">
                      <a16:creationId xmlns:a16="http://schemas.microsoft.com/office/drawing/2014/main" id="{43E020D3-2D5C-4CA1-B4E6-69BDDA951D42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9" name="Rectangle 268">
                  <a:extLst>
                    <a:ext uri="{FF2B5EF4-FFF2-40B4-BE49-F238E27FC236}">
                      <a16:creationId xmlns:a16="http://schemas.microsoft.com/office/drawing/2014/main" id="{DA8F5E41-4141-43CB-95FA-293CD5E8283D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0" name="Rectangle 269">
                  <a:extLst>
                    <a:ext uri="{FF2B5EF4-FFF2-40B4-BE49-F238E27FC236}">
                      <a16:creationId xmlns:a16="http://schemas.microsoft.com/office/drawing/2014/main" id="{FDFAE44C-DDE7-462A-8D02-68783F45C762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1" name="Rectangle 270">
                  <a:extLst>
                    <a:ext uri="{FF2B5EF4-FFF2-40B4-BE49-F238E27FC236}">
                      <a16:creationId xmlns:a16="http://schemas.microsoft.com/office/drawing/2014/main" id="{65638AAA-C856-4F44-9037-5E04AF6E2B1C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2" name="Rectangle 271">
                  <a:extLst>
                    <a:ext uri="{FF2B5EF4-FFF2-40B4-BE49-F238E27FC236}">
                      <a16:creationId xmlns:a16="http://schemas.microsoft.com/office/drawing/2014/main" id="{F5E1A7D2-F89A-4B04-9E93-8B9F1BDF68DC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3" name="Rectangle 272">
                  <a:extLst>
                    <a:ext uri="{FF2B5EF4-FFF2-40B4-BE49-F238E27FC236}">
                      <a16:creationId xmlns:a16="http://schemas.microsoft.com/office/drawing/2014/main" id="{FE89F343-032B-4E75-819D-F5869A7E8FC2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05912983-A0DB-4665-9FF8-ACF5FC2EF449}"/>
                  </a:ext>
                </a:extLst>
              </p:cNvPr>
              <p:cNvGrpSpPr/>
              <p:nvPr userDrawn="1"/>
            </p:nvGrpSpPr>
            <p:grpSpPr>
              <a:xfrm>
                <a:off x="6173087" y="6527246"/>
                <a:ext cx="6096015" cy="609811"/>
                <a:chOff x="-15" y="-12"/>
                <a:chExt cx="11024070" cy="1102784"/>
              </a:xfrm>
            </p:grpSpPr>
            <p:sp>
              <p:nvSpPr>
                <p:cNvPr id="275" name="Rectangle 274">
                  <a:extLst>
                    <a:ext uri="{FF2B5EF4-FFF2-40B4-BE49-F238E27FC236}">
                      <a16:creationId xmlns:a16="http://schemas.microsoft.com/office/drawing/2014/main" id="{645FC57D-415E-4D03-BDF7-1E180D194FD3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6" name="Rectangle 275">
                  <a:extLst>
                    <a:ext uri="{FF2B5EF4-FFF2-40B4-BE49-F238E27FC236}">
                      <a16:creationId xmlns:a16="http://schemas.microsoft.com/office/drawing/2014/main" id="{A098672F-D65A-4032-B6C5-176A893E2A36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7" name="Rectangle 276">
                  <a:extLst>
                    <a:ext uri="{FF2B5EF4-FFF2-40B4-BE49-F238E27FC236}">
                      <a16:creationId xmlns:a16="http://schemas.microsoft.com/office/drawing/2014/main" id="{B27C31C8-C385-4BB3-AE4A-C8E94239A9E6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8" name="Rectangle 277">
                  <a:extLst>
                    <a:ext uri="{FF2B5EF4-FFF2-40B4-BE49-F238E27FC236}">
                      <a16:creationId xmlns:a16="http://schemas.microsoft.com/office/drawing/2014/main" id="{96140543-9027-40B6-BE8E-6920C00064B3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9" name="Rectangle 278">
                  <a:extLst>
                    <a:ext uri="{FF2B5EF4-FFF2-40B4-BE49-F238E27FC236}">
                      <a16:creationId xmlns:a16="http://schemas.microsoft.com/office/drawing/2014/main" id="{9E3D5D1C-A90C-4992-A850-B3A50E728749}"/>
                    </a:ext>
                  </a:extLst>
                </p:cNvPr>
                <p:cNvSpPr/>
                <p:nvPr userDrawn="1"/>
              </p:nvSpPr>
              <p:spPr>
                <a:xfrm>
                  <a:off x="7716835" y="35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0" name="Rectangle 279">
                  <a:extLst>
                    <a:ext uri="{FF2B5EF4-FFF2-40B4-BE49-F238E27FC236}">
                      <a16:creationId xmlns:a16="http://schemas.microsoft.com/office/drawing/2014/main" id="{3512ACE3-1D75-428C-B6C4-84F5E58DDA1A}"/>
                    </a:ext>
                  </a:extLst>
                </p:cNvPr>
                <p:cNvSpPr/>
                <p:nvPr userDrawn="1"/>
              </p:nvSpPr>
              <p:spPr>
                <a:xfrm>
                  <a:off x="5512019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1" name="Rectangle 280">
                  <a:extLst>
                    <a:ext uri="{FF2B5EF4-FFF2-40B4-BE49-F238E27FC236}">
                      <a16:creationId xmlns:a16="http://schemas.microsoft.com/office/drawing/2014/main" id="{B215CC23-121D-4F99-B8F7-6283A52AD177}"/>
                    </a:ext>
                  </a:extLst>
                </p:cNvPr>
                <p:cNvSpPr/>
                <p:nvPr userDrawn="1"/>
              </p:nvSpPr>
              <p:spPr>
                <a:xfrm>
                  <a:off x="2204797" y="365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2" name="Rectangle 281">
                  <a:extLst>
                    <a:ext uri="{FF2B5EF4-FFF2-40B4-BE49-F238E27FC236}">
                      <a16:creationId xmlns:a16="http://schemas.microsoft.com/office/drawing/2014/main" id="{BCBE2F89-5B53-4E5E-986D-221FE8972E33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3" name="Rectangle 282">
                  <a:extLst>
                    <a:ext uri="{FF2B5EF4-FFF2-40B4-BE49-F238E27FC236}">
                      <a16:creationId xmlns:a16="http://schemas.microsoft.com/office/drawing/2014/main" id="{DC9D741C-4AA7-417B-ABFA-91382DD29248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4" name="Rectangle 283">
                  <a:extLst>
                    <a:ext uri="{FF2B5EF4-FFF2-40B4-BE49-F238E27FC236}">
                      <a16:creationId xmlns:a16="http://schemas.microsoft.com/office/drawing/2014/main" id="{4C3EDBC2-59B9-43AF-924A-C72155DD15AC}"/>
                    </a:ext>
                  </a:extLst>
                </p:cNvPr>
                <p:cNvSpPr/>
                <p:nvPr userDrawn="1"/>
              </p:nvSpPr>
              <p:spPr>
                <a:xfrm>
                  <a:off x="9921647" y="-12"/>
                  <a:ext cx="1102408" cy="110240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704B3799-2F26-4248-86C8-23F3C04DC50C}"/>
                  </a:ext>
                </a:extLst>
              </p:cNvPr>
              <p:cNvGrpSpPr/>
              <p:nvPr userDrawn="1"/>
            </p:nvGrpSpPr>
            <p:grpSpPr>
              <a:xfrm>
                <a:off x="6173106" y="5917867"/>
                <a:ext cx="6096020" cy="609805"/>
                <a:chOff x="-22" y="599081"/>
                <a:chExt cx="6096020" cy="609805"/>
              </a:xfrm>
            </p:grpSpPr>
            <p:sp>
              <p:nvSpPr>
                <p:cNvPr id="286" name="Rectangle 285">
                  <a:extLst>
                    <a:ext uri="{FF2B5EF4-FFF2-40B4-BE49-F238E27FC236}">
                      <a16:creationId xmlns:a16="http://schemas.microsoft.com/office/drawing/2014/main" id="{DBE730AB-0F7A-452C-B311-E5833CFF92D5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7" name="Rectangle 286">
                  <a:extLst>
                    <a:ext uri="{FF2B5EF4-FFF2-40B4-BE49-F238E27FC236}">
                      <a16:creationId xmlns:a16="http://schemas.microsoft.com/office/drawing/2014/main" id="{9B66AEEB-692F-4505-B699-BA11E819BBB1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8" name="Rectangle 287">
                  <a:extLst>
                    <a:ext uri="{FF2B5EF4-FFF2-40B4-BE49-F238E27FC236}">
                      <a16:creationId xmlns:a16="http://schemas.microsoft.com/office/drawing/2014/main" id="{B1A67312-E42E-46EF-BAC4-8772D8F8BDFC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9" name="Rectangle 288">
                  <a:extLst>
                    <a:ext uri="{FF2B5EF4-FFF2-40B4-BE49-F238E27FC236}">
                      <a16:creationId xmlns:a16="http://schemas.microsoft.com/office/drawing/2014/main" id="{35D1E7A1-80C7-4B04-B48E-D3DEBBDC69BD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000F6D03-5CB9-4E84-B173-E577DFB00424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1" name="Rectangle 290">
                  <a:extLst>
                    <a:ext uri="{FF2B5EF4-FFF2-40B4-BE49-F238E27FC236}">
                      <a16:creationId xmlns:a16="http://schemas.microsoft.com/office/drawing/2014/main" id="{58299FCC-850F-49B6-AC2A-9D129552016C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2" name="Rectangle 291">
                  <a:extLst>
                    <a:ext uri="{FF2B5EF4-FFF2-40B4-BE49-F238E27FC236}">
                      <a16:creationId xmlns:a16="http://schemas.microsoft.com/office/drawing/2014/main" id="{16AE762C-306A-43DD-A635-D6D31F4AC0C1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4702921E-112C-420E-9FEC-715923B5F3C8}"/>
                    </a:ext>
                  </a:extLst>
                </p:cNvPr>
                <p:cNvSpPr/>
                <p:nvPr userDrawn="1"/>
              </p:nvSpPr>
              <p:spPr>
                <a:xfrm>
                  <a:off x="2438386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4" name="Rectangle 293">
                  <a:extLst>
                    <a:ext uri="{FF2B5EF4-FFF2-40B4-BE49-F238E27FC236}">
                      <a16:creationId xmlns:a16="http://schemas.microsoft.com/office/drawing/2014/main" id="{D1574E3E-FF05-4BB8-8D82-47D1B586FA3E}"/>
                    </a:ext>
                  </a:extLst>
                </p:cNvPr>
                <p:cNvSpPr/>
                <p:nvPr userDrawn="1"/>
              </p:nvSpPr>
              <p:spPr>
                <a:xfrm>
                  <a:off x="365759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5" name="Rectangle 294">
                  <a:extLst>
                    <a:ext uri="{FF2B5EF4-FFF2-40B4-BE49-F238E27FC236}">
                      <a16:creationId xmlns:a16="http://schemas.microsoft.com/office/drawing/2014/main" id="{04BFDE26-2A46-4E5A-9DB1-5C05840DA6BC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6" name="Group 295">
                <a:extLst>
                  <a:ext uri="{FF2B5EF4-FFF2-40B4-BE49-F238E27FC236}">
                    <a16:creationId xmlns:a16="http://schemas.microsoft.com/office/drawing/2014/main" id="{EFDBBBF3-592C-4ED4-B92D-4C2CB899DE10}"/>
                  </a:ext>
                </a:extLst>
              </p:cNvPr>
              <p:cNvGrpSpPr/>
              <p:nvPr userDrawn="1"/>
            </p:nvGrpSpPr>
            <p:grpSpPr>
              <a:xfrm rot="10800000">
                <a:off x="77090" y="6527463"/>
                <a:ext cx="6096016" cy="609811"/>
                <a:chOff x="-15" y="-378"/>
                <a:chExt cx="11024072" cy="1102785"/>
              </a:xfrm>
            </p:grpSpPr>
            <p:sp>
              <p:nvSpPr>
                <p:cNvPr id="297" name="Rectangle 296">
                  <a:extLst>
                    <a:ext uri="{FF2B5EF4-FFF2-40B4-BE49-F238E27FC236}">
                      <a16:creationId xmlns:a16="http://schemas.microsoft.com/office/drawing/2014/main" id="{55A6F323-1B53-4EA0-8CF5-271063D5E280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8" name="Rectangle 297">
                  <a:extLst>
                    <a:ext uri="{FF2B5EF4-FFF2-40B4-BE49-F238E27FC236}">
                      <a16:creationId xmlns:a16="http://schemas.microsoft.com/office/drawing/2014/main" id="{5F639FDA-8EC1-4643-9960-CA77997ADCE2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9" name="Rectangle 298">
                  <a:extLst>
                    <a:ext uri="{FF2B5EF4-FFF2-40B4-BE49-F238E27FC236}">
                      <a16:creationId xmlns:a16="http://schemas.microsoft.com/office/drawing/2014/main" id="{CE01C9E0-4929-45D5-8CDD-46505488A3D0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0" name="Rectangle 299">
                  <a:extLst>
                    <a:ext uri="{FF2B5EF4-FFF2-40B4-BE49-F238E27FC236}">
                      <a16:creationId xmlns:a16="http://schemas.microsoft.com/office/drawing/2014/main" id="{BC86349A-FFB0-4F63-AD3E-A152903439F6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6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1" name="Rectangle 300">
                  <a:extLst>
                    <a:ext uri="{FF2B5EF4-FFF2-40B4-BE49-F238E27FC236}">
                      <a16:creationId xmlns:a16="http://schemas.microsoft.com/office/drawing/2014/main" id="{2211FC3A-93A6-4048-84F2-D51473A52538}"/>
                    </a:ext>
                  </a:extLst>
                </p:cNvPr>
                <p:cNvSpPr/>
                <p:nvPr userDrawn="1"/>
              </p:nvSpPr>
              <p:spPr>
                <a:xfrm>
                  <a:off x="7716835" y="-37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2" name="Rectangle 301">
                  <a:extLst>
                    <a:ext uri="{FF2B5EF4-FFF2-40B4-BE49-F238E27FC236}">
                      <a16:creationId xmlns:a16="http://schemas.microsoft.com/office/drawing/2014/main" id="{61336D3C-ED5A-4A49-A899-1A95504BF759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3" name="Rectangle 302">
                  <a:extLst>
                    <a:ext uri="{FF2B5EF4-FFF2-40B4-BE49-F238E27FC236}">
                      <a16:creationId xmlns:a16="http://schemas.microsoft.com/office/drawing/2014/main" id="{E912691A-217E-4927-BA3F-CCA98F94BE5E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4" name="Rectangle 303">
                  <a:extLst>
                    <a:ext uri="{FF2B5EF4-FFF2-40B4-BE49-F238E27FC236}">
                      <a16:creationId xmlns:a16="http://schemas.microsoft.com/office/drawing/2014/main" id="{320D1B93-9371-43B9-8393-5372F45C9B45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5" name="Rectangle 304">
                  <a:extLst>
                    <a:ext uri="{FF2B5EF4-FFF2-40B4-BE49-F238E27FC236}">
                      <a16:creationId xmlns:a16="http://schemas.microsoft.com/office/drawing/2014/main" id="{C177A607-72DC-4F8C-AAE8-028680FDA238}"/>
                    </a:ext>
                  </a:extLst>
                </p:cNvPr>
                <p:cNvSpPr/>
                <p:nvPr userDrawn="1"/>
              </p:nvSpPr>
              <p:spPr>
                <a:xfrm>
                  <a:off x="6614427" y="-6"/>
                  <a:ext cx="1102406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6" name="Rectangle 305">
                  <a:extLst>
                    <a:ext uri="{FF2B5EF4-FFF2-40B4-BE49-F238E27FC236}">
                      <a16:creationId xmlns:a16="http://schemas.microsoft.com/office/drawing/2014/main" id="{57C51F08-7E82-4AD1-859D-06A3529B803A}"/>
                    </a:ext>
                  </a:extLst>
                </p:cNvPr>
                <p:cNvSpPr/>
                <p:nvPr userDrawn="1"/>
              </p:nvSpPr>
              <p:spPr>
                <a:xfrm>
                  <a:off x="9921649" y="-378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7" name="Group 306">
                <a:extLst>
                  <a:ext uri="{FF2B5EF4-FFF2-40B4-BE49-F238E27FC236}">
                    <a16:creationId xmlns:a16="http://schemas.microsoft.com/office/drawing/2014/main" id="{3F23714B-F64C-40EB-82FC-6E3F10382BE8}"/>
                  </a:ext>
                </a:extLst>
              </p:cNvPr>
              <p:cNvGrpSpPr/>
              <p:nvPr userDrawn="1"/>
            </p:nvGrpSpPr>
            <p:grpSpPr>
              <a:xfrm rot="10800000">
                <a:off x="77065" y="5918070"/>
                <a:ext cx="6096020" cy="609602"/>
                <a:chOff x="-22" y="599081"/>
                <a:chExt cx="6096020" cy="609602"/>
              </a:xfrm>
            </p:grpSpPr>
            <p:sp>
              <p:nvSpPr>
                <p:cNvPr id="308" name="Rectangle 307">
                  <a:extLst>
                    <a:ext uri="{FF2B5EF4-FFF2-40B4-BE49-F238E27FC236}">
                      <a16:creationId xmlns:a16="http://schemas.microsoft.com/office/drawing/2014/main" id="{12A7A486-FC2D-4355-840C-45E82BD2A351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9" name="Rectangle 308">
                  <a:extLst>
                    <a:ext uri="{FF2B5EF4-FFF2-40B4-BE49-F238E27FC236}">
                      <a16:creationId xmlns:a16="http://schemas.microsoft.com/office/drawing/2014/main" id="{140A5D86-50A3-4CB1-B9F4-16B48A0FF4B5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0" name="Rectangle 309">
                  <a:extLst>
                    <a:ext uri="{FF2B5EF4-FFF2-40B4-BE49-F238E27FC236}">
                      <a16:creationId xmlns:a16="http://schemas.microsoft.com/office/drawing/2014/main" id="{A66664FC-F8E3-4660-86C2-90E631B694CA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1" name="Rectangle 310">
                  <a:extLst>
                    <a:ext uri="{FF2B5EF4-FFF2-40B4-BE49-F238E27FC236}">
                      <a16:creationId xmlns:a16="http://schemas.microsoft.com/office/drawing/2014/main" id="{23DA8537-DBB7-4C00-9A0A-E10286FB5152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2" name="Rectangle 311">
                  <a:extLst>
                    <a:ext uri="{FF2B5EF4-FFF2-40B4-BE49-F238E27FC236}">
                      <a16:creationId xmlns:a16="http://schemas.microsoft.com/office/drawing/2014/main" id="{5FAC21CC-E039-413C-8F7D-822625B20283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3" name="Rectangle 312">
                  <a:extLst>
                    <a:ext uri="{FF2B5EF4-FFF2-40B4-BE49-F238E27FC236}">
                      <a16:creationId xmlns:a16="http://schemas.microsoft.com/office/drawing/2014/main" id="{04FD88F2-8745-4D16-8E2C-F5F8703852D6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4" name="Rectangle 313">
                  <a:extLst>
                    <a:ext uri="{FF2B5EF4-FFF2-40B4-BE49-F238E27FC236}">
                      <a16:creationId xmlns:a16="http://schemas.microsoft.com/office/drawing/2014/main" id="{0ACDED72-36B0-41F4-A600-63FF441E0792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5" name="Rectangle 314">
                  <a:extLst>
                    <a:ext uri="{FF2B5EF4-FFF2-40B4-BE49-F238E27FC236}">
                      <a16:creationId xmlns:a16="http://schemas.microsoft.com/office/drawing/2014/main" id="{44AFD6B8-215D-4DD9-B3C5-24688EF91D5A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E0443D0F-17BF-4949-9064-C536E72E68F1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id="{F9E2F469-0B7B-47D6-BA0F-51CCA82F90A1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18" name="Group 317">
                <a:extLst>
                  <a:ext uri="{FF2B5EF4-FFF2-40B4-BE49-F238E27FC236}">
                    <a16:creationId xmlns:a16="http://schemas.microsoft.com/office/drawing/2014/main" id="{E9F40018-6379-48A8-B059-0C9F02CAD5D7}"/>
                  </a:ext>
                </a:extLst>
              </p:cNvPr>
              <p:cNvGrpSpPr/>
              <p:nvPr userDrawn="1"/>
            </p:nvGrpSpPr>
            <p:grpSpPr>
              <a:xfrm>
                <a:off x="6173102" y="7137059"/>
                <a:ext cx="6096015" cy="609808"/>
                <a:chOff x="-15" y="-11"/>
                <a:chExt cx="11024070" cy="1102780"/>
              </a:xfrm>
            </p:grpSpPr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id="{64D92C5B-AA1B-436C-B536-D953026EF845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id="{72BCA057-0EF5-4A20-9050-ECECCA137197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9898A2EA-2F2F-4165-85F9-7ACF84F9D98A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FCEB324D-F2AC-4181-9013-19FF8D34F934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2F763AC8-CCB8-47B9-9CB1-F131BF186BC1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C7D14326-C39A-4315-821B-46CE9070689B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BB8253CF-EE38-4551-87F4-094BB0841614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id="{9EDD7BBD-AF75-4F34-B2B1-2E489F6FEBDA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id="{06B12986-28D2-47AA-A82E-31DAA4C28023}"/>
                    </a:ext>
                  </a:extLst>
                </p:cNvPr>
                <p:cNvSpPr/>
                <p:nvPr userDrawn="1"/>
              </p:nvSpPr>
              <p:spPr>
                <a:xfrm>
                  <a:off x="6614425" y="361"/>
                  <a:ext cx="1102408" cy="110240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id="{E3188F9D-1999-4EF2-82F6-7BE287929EC4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29" name="Group 328">
                <a:extLst>
                  <a:ext uri="{FF2B5EF4-FFF2-40B4-BE49-F238E27FC236}">
                    <a16:creationId xmlns:a16="http://schemas.microsoft.com/office/drawing/2014/main" id="{69E8AC52-DAF9-47F0-924F-E7CF532BCF47}"/>
                  </a:ext>
                </a:extLst>
              </p:cNvPr>
              <p:cNvGrpSpPr/>
              <p:nvPr userDrawn="1"/>
            </p:nvGrpSpPr>
            <p:grpSpPr>
              <a:xfrm>
                <a:off x="77080" y="7137059"/>
                <a:ext cx="6096020" cy="609805"/>
                <a:chOff x="-22" y="599081"/>
                <a:chExt cx="6096020" cy="609805"/>
              </a:xfrm>
            </p:grpSpPr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id="{D0961D85-3B9B-4BD9-81AE-365FCD1DE988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8FF5A0BD-0DB2-4FCA-9498-F4E2D13EB321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966D72D5-07DB-4DA9-BE07-4BA7DEF09FEF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8333D440-FAE7-485C-A8B4-833F8D4537B8}"/>
                    </a:ext>
                  </a:extLst>
                </p:cNvPr>
                <p:cNvSpPr/>
                <p:nvPr userDrawn="1"/>
              </p:nvSpPr>
              <p:spPr>
                <a:xfrm>
                  <a:off x="60958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id="{4ECDA9EB-5AB6-48C0-8AD8-4A2273DD7B7A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id="{92590D2F-5546-40F5-B5E5-DF6A3B0406D5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254C45C3-F372-42A5-8FE3-4422AAB3CECB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DCDC8D3E-2051-4F44-A954-C6346F6CECB5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id="{31666218-11C7-4075-A30F-69A8132B5FF0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id="{6EB1A86A-812E-411E-8CC5-5AC13C1E969D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8860" y="6626679"/>
            <a:ext cx="1011833" cy="211339"/>
          </a:xfrm>
        </p:spPr>
        <p:txBody>
          <a:bodyPr/>
          <a:lstStyle/>
          <a:p>
            <a:fld id="{B96B7184-E9BE-4958-844E-E3961433C0E7}" type="datetime1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2736" y="6626679"/>
            <a:ext cx="9888681" cy="211339"/>
          </a:xfrm>
        </p:spPr>
        <p:txBody>
          <a:bodyPr/>
          <a:lstStyle/>
          <a:p>
            <a:r>
              <a:rPr lang="en-US" dirty="0"/>
              <a:t>Confidential information statement (go to INSERT&gt;&gt;HEADER &amp;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3460" y="6626679"/>
            <a:ext cx="469680" cy="211339"/>
          </a:xfrm>
        </p:spPr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5A7ED069-1956-48A7-92B9-86DA5E81D192}"/>
              </a:ext>
            </a:extLst>
          </p:cNvPr>
          <p:cNvSpPr/>
          <p:nvPr userDrawn="1"/>
        </p:nvSpPr>
        <p:spPr bwMode="white">
          <a:xfrm>
            <a:off x="3657555" y="1208449"/>
            <a:ext cx="8534404" cy="4268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6" name="Text Placeholder 2">
            <a:extLst>
              <a:ext uri="{FF2B5EF4-FFF2-40B4-BE49-F238E27FC236}">
                <a16:creationId xmlns:a16="http://schemas.microsoft.com/office/drawing/2014/main" id="{638A6257-F0A1-4916-BB7F-8BF95F8E8F7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 bwMode="black">
          <a:xfrm>
            <a:off x="4276725" y="3913796"/>
            <a:ext cx="7296245" cy="1275424"/>
          </a:xfrm>
        </p:spPr>
        <p:txBody>
          <a:bodyPr rIns="91440" bIns="91440" anchor="t"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Gill Sans Nova" panose="020B0602020104020203" pitchFamily="34" charset="0"/>
              </a:defRPr>
            </a:lvl1pPr>
            <a:lvl2pPr marL="609585" indent="0">
              <a:buNone/>
              <a:defRPr sz="241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subtitle here</a:t>
            </a:r>
          </a:p>
        </p:txBody>
      </p:sp>
      <p:sp>
        <p:nvSpPr>
          <p:cNvPr id="347" name="Title 8">
            <a:extLst>
              <a:ext uri="{FF2B5EF4-FFF2-40B4-BE49-F238E27FC236}">
                <a16:creationId xmlns:a16="http://schemas.microsoft.com/office/drawing/2014/main" id="{BC16B170-5595-458D-9532-F5F78AC79A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4276725" y="1800225"/>
            <a:ext cx="7286735" cy="1935799"/>
          </a:xfrm>
        </p:spPr>
        <p:txBody>
          <a:bodyPr/>
          <a:lstStyle>
            <a:lvl1pPr algn="l">
              <a:defRPr sz="3200" spc="300">
                <a:solidFill>
                  <a:schemeClr val="bg1"/>
                </a:solidFill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Section Divider </a:t>
            </a:r>
            <a:br>
              <a:rPr lang="en-US" dirty="0"/>
            </a:br>
            <a:r>
              <a:rPr lang="en-US" dirty="0"/>
              <a:t>Text is 32PT Font</a:t>
            </a:r>
          </a:p>
        </p:txBody>
      </p:sp>
    </p:spTree>
    <p:extLst>
      <p:ext uri="{BB962C8B-B14F-4D97-AF65-F5344CB8AC3E}">
        <p14:creationId xmlns:p14="http://schemas.microsoft.com/office/powerpoint/2010/main" val="8296292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89560" y="1316183"/>
            <a:ext cx="11612880" cy="5223954"/>
          </a:xfrm>
        </p:spPr>
        <p:txBody>
          <a:bodyPr>
            <a:noAutofit/>
          </a:bodyPr>
          <a:lstStyle>
            <a:lvl1pPr>
              <a:defRPr>
                <a:latin typeface="Gill Sans Nova" panose="020B0602020104020203" pitchFamily="34" charset="0"/>
              </a:defRPr>
            </a:lvl1pPr>
            <a:lvl2pPr>
              <a:defRPr>
                <a:latin typeface="Gill Sans Nova" panose="020B0602020104020203" pitchFamily="34" charset="0"/>
              </a:defRPr>
            </a:lvl2pPr>
            <a:lvl3pPr>
              <a:defRPr>
                <a:latin typeface="Gill Sans Nova" panose="020B0602020104020203" pitchFamily="34" charset="0"/>
              </a:defRPr>
            </a:lvl3pPr>
            <a:lvl4pPr>
              <a:defRPr>
                <a:latin typeface="Gill Sans Nova" panose="020B0602020104020203" pitchFamily="34" charset="0"/>
              </a:defRPr>
            </a:lvl4pPr>
            <a:lvl5pPr>
              <a:defRPr>
                <a:latin typeface="Gill Sans Nova" panose="020B0602020104020203" pitchFamily="34" charset="0"/>
              </a:defRPr>
            </a:lvl5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C36-8BA8-44AB-9673-0B1CDDDB33B1}" type="datetime1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6B31A74-513B-41A4-8B78-B329EDEB48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1295400" y="158739"/>
            <a:ext cx="9601200" cy="913486"/>
          </a:xfrm>
        </p:spPr>
        <p:txBody>
          <a:bodyPr rIns="0"/>
          <a:lstStyle>
            <a:lvl1pPr algn="l">
              <a:lnSpc>
                <a:spcPct val="90000"/>
              </a:lnSpc>
              <a:defRPr sz="3200"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Title Goes Here. </a:t>
            </a:r>
            <a:br>
              <a:rPr lang="en-US" dirty="0"/>
            </a:br>
            <a:r>
              <a:rPr lang="en-US" dirty="0"/>
              <a:t>Titles are 32pt Font</a:t>
            </a:r>
          </a:p>
        </p:txBody>
      </p:sp>
    </p:spTree>
    <p:extLst>
      <p:ext uri="{BB962C8B-B14F-4D97-AF65-F5344CB8AC3E}">
        <p14:creationId xmlns:p14="http://schemas.microsoft.com/office/powerpoint/2010/main" val="313991788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E8D2-D2DA-4348-AD3C-29CD930F0F80}" type="datetime1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DC6D5C7-11AE-452A-BA6E-ECEAB5E40A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59275"/>
            <a:ext cx="9601200" cy="914400"/>
          </a:xfrm>
        </p:spPr>
        <p:txBody>
          <a:bodyPr rIns="0"/>
          <a:lstStyle>
            <a:lvl1pPr algn="l">
              <a:defRPr sz="3200">
                <a:solidFill>
                  <a:schemeClr val="tx1"/>
                </a:solidFill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Title Goes Here. </a:t>
            </a:r>
            <a:br>
              <a:rPr lang="en-US" dirty="0"/>
            </a:br>
            <a:r>
              <a:rPr lang="en-US" dirty="0"/>
              <a:t>Titles are 32pt Font</a:t>
            </a:r>
          </a:p>
        </p:txBody>
      </p:sp>
    </p:spTree>
    <p:extLst>
      <p:ext uri="{BB962C8B-B14F-4D97-AF65-F5344CB8AC3E}">
        <p14:creationId xmlns:p14="http://schemas.microsoft.com/office/powerpoint/2010/main" val="51613971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90343F-D056-4E24-BE3D-A305BDC1A2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4E705A-71AE-4ADD-87CF-451C35245120}" type="datetime1">
              <a:rPr lang="en-US" smtClean="0"/>
              <a:t>2/3/2022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Confidential information statement (go to INSERT&gt;&gt;HEADER &amp; FOOTER)</a:t>
            </a:r>
          </a:p>
        </p:txBody>
      </p:sp>
    </p:spTree>
    <p:extLst>
      <p:ext uri="{BB962C8B-B14F-4D97-AF65-F5344CB8AC3E}">
        <p14:creationId xmlns:p14="http://schemas.microsoft.com/office/powerpoint/2010/main" val="9886484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49ED1-3954-490B-90D7-1EE4EBF81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316183"/>
            <a:ext cx="5669280" cy="5223954"/>
          </a:xfrm>
        </p:spPr>
        <p:txBody>
          <a:bodyPr/>
          <a:lstStyle>
            <a:lvl1pPr>
              <a:defRPr>
                <a:latin typeface="Gill Sans Nova" panose="020B0602020104020203" pitchFamily="34" charset="0"/>
              </a:defRPr>
            </a:lvl1pPr>
            <a:lvl2pPr>
              <a:defRPr>
                <a:latin typeface="Gill Sans Nova" panose="020B0602020104020203" pitchFamily="34" charset="0"/>
              </a:defRPr>
            </a:lvl2pPr>
            <a:lvl3pPr>
              <a:defRPr>
                <a:latin typeface="Gill Sans Nova" panose="020B0602020104020203" pitchFamily="34" charset="0"/>
              </a:defRPr>
            </a:lvl3pPr>
            <a:lvl4pPr>
              <a:defRPr>
                <a:latin typeface="Gill Sans Nova" panose="020B0602020104020203" pitchFamily="34" charset="0"/>
              </a:defRPr>
            </a:lvl4pPr>
            <a:lvl5pPr>
              <a:defRPr>
                <a:latin typeface="Gill Sans Nova" panose="020B06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50D8E-DC6A-4C52-B603-5E5116C83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3158" y="1316183"/>
            <a:ext cx="5669280" cy="5223954"/>
          </a:xfrm>
        </p:spPr>
        <p:txBody>
          <a:bodyPr/>
          <a:lstStyle>
            <a:lvl1pPr>
              <a:defRPr>
                <a:latin typeface="Gill Sans Nova" panose="020B0602020104020203" pitchFamily="34" charset="0"/>
              </a:defRPr>
            </a:lvl1pPr>
            <a:lvl2pPr>
              <a:defRPr>
                <a:latin typeface="Gill Sans Nova" panose="020B0602020104020203" pitchFamily="34" charset="0"/>
              </a:defRPr>
            </a:lvl2pPr>
            <a:lvl3pPr>
              <a:defRPr>
                <a:latin typeface="Gill Sans Nova" panose="020B0602020104020203" pitchFamily="34" charset="0"/>
              </a:defRPr>
            </a:lvl3pPr>
            <a:lvl4pPr>
              <a:defRPr>
                <a:latin typeface="Gill Sans Nova" panose="020B0602020104020203" pitchFamily="34" charset="0"/>
              </a:defRPr>
            </a:lvl4pPr>
            <a:lvl5pPr>
              <a:defRPr>
                <a:latin typeface="Gill Sans Nova" panose="020B06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D817E-B1D4-42B3-8826-255CE021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E86A-6326-4F57-998F-8AAC234C753F}" type="datetime1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10581-5B45-4F8A-98F9-2B208FA8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9159B-D50C-4B0A-8C87-747C767F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CE0B-12A2-46BD-845C-88B1F9EE7B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A3DBE-1644-4776-8CD5-6943C02EB1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60271"/>
            <a:ext cx="9601200" cy="885681"/>
          </a:xfrm>
        </p:spPr>
        <p:txBody>
          <a:bodyPr/>
          <a:lstStyle>
            <a:lvl1pPr algn="l">
              <a:tabLst>
                <a:tab pos="344488" algn="l"/>
              </a:tabLst>
              <a:defRPr sz="3200" spc="0"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Title Goes Here. </a:t>
            </a:r>
            <a:br>
              <a:rPr lang="en-US" dirty="0"/>
            </a:br>
            <a:r>
              <a:rPr lang="en-US" dirty="0"/>
              <a:t>Titles are 32pt Font</a:t>
            </a:r>
          </a:p>
        </p:txBody>
      </p:sp>
    </p:spTree>
    <p:extLst>
      <p:ext uri="{BB962C8B-B14F-4D97-AF65-F5344CB8AC3E}">
        <p14:creationId xmlns:p14="http://schemas.microsoft.com/office/powerpoint/2010/main" val="42058015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669B69-5C27-4AFA-B2D6-1E37C8D37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1316183"/>
            <a:ext cx="5669280" cy="373721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8A036-3B1C-40B5-A457-014CD4DE7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1796428"/>
            <a:ext cx="5669280" cy="474370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E2C8F-5C8D-4C47-A21B-0FFC90D26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4320" y="1796428"/>
            <a:ext cx="5669280" cy="4743709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A83D0-2D64-4FBB-934F-BCA45BB15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320" y="1316183"/>
            <a:ext cx="5669280" cy="373721"/>
          </a:xfrm>
        </p:spPr>
        <p:txBody>
          <a:bodyPr anchor="b"/>
          <a:lstStyle>
            <a:lvl1pPr marL="0" indent="0" algn="ctr">
              <a:buNone/>
              <a:defRPr lang="en-US" b="1" dirty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9E5FD0-4D16-4257-92A5-C8A901DC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EBFA-F6D8-4849-9630-260BAAE18911}" type="datetime1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D5D8A7-D0FC-4F40-9F38-8AF93D15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CC044E-76AA-4462-BFBB-ABCB777C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CE0B-12A2-46BD-845C-88B1F9EE7B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D00514-F68B-4907-9811-79A7D04F1B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60269"/>
            <a:ext cx="9601200" cy="885681"/>
          </a:xfrm>
        </p:spPr>
        <p:txBody>
          <a:bodyPr/>
          <a:lstStyle>
            <a:lvl1pPr>
              <a:lnSpc>
                <a:spcPct val="90000"/>
              </a:lnSpc>
              <a:defRPr sz="3200" spc="0"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Title Goes Here. </a:t>
            </a:r>
            <a:br>
              <a:rPr lang="en-US" dirty="0"/>
            </a:br>
            <a:r>
              <a:rPr lang="en-US" dirty="0"/>
              <a:t>Titles are 32pt Font</a:t>
            </a:r>
          </a:p>
        </p:txBody>
      </p:sp>
    </p:spTree>
    <p:extLst>
      <p:ext uri="{BB962C8B-B14F-4D97-AF65-F5344CB8AC3E}">
        <p14:creationId xmlns:p14="http://schemas.microsoft.com/office/powerpoint/2010/main" val="152427996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20640" y="1316183"/>
            <a:ext cx="6766560" cy="5223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74320" y="1316183"/>
            <a:ext cx="4572000" cy="5223954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584"/>
            </a:lvl2pPr>
            <a:lvl3pPr marL="1219170" indent="0">
              <a:buNone/>
              <a:defRPr sz="1333"/>
            </a:lvl3pPr>
            <a:lvl4pPr marL="1828754" indent="0">
              <a:buNone/>
              <a:defRPr sz="1167"/>
            </a:lvl4pPr>
            <a:lvl5pPr marL="2438339" indent="0">
              <a:buNone/>
              <a:defRPr sz="1167"/>
            </a:lvl5pPr>
            <a:lvl6pPr marL="3047924" indent="0">
              <a:buNone/>
              <a:defRPr sz="1167"/>
            </a:lvl6pPr>
            <a:lvl7pPr marL="3657509" indent="0">
              <a:buNone/>
              <a:defRPr sz="1167"/>
            </a:lvl7pPr>
            <a:lvl8pPr marL="4267093" indent="0">
              <a:buNone/>
              <a:defRPr sz="1167"/>
            </a:lvl8pPr>
            <a:lvl9pPr marL="4876678" indent="0">
              <a:buNone/>
              <a:defRPr sz="1167"/>
            </a:lvl9pPr>
          </a:lstStyle>
          <a:p>
            <a:pPr lvl="0"/>
            <a:r>
              <a:rPr lang="en-US" dirty="0"/>
              <a:t>Add sub-title text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856A-F53B-497F-9AAD-5223D3411466}" type="datetime1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5F160-96A4-44C9-B934-F020DB8D3D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60272"/>
            <a:ext cx="9601200" cy="885681"/>
          </a:xfrm>
        </p:spPr>
        <p:txBody>
          <a:bodyPr/>
          <a:lstStyle>
            <a:lvl1pPr>
              <a:defRPr sz="3200" spc="0"/>
            </a:lvl1pPr>
          </a:lstStyle>
          <a:p>
            <a:r>
              <a:rPr lang="en-US" dirty="0"/>
              <a:t>TITLE GOES HERE.</a:t>
            </a:r>
            <a:br>
              <a:rPr lang="en-US" dirty="0"/>
            </a:br>
            <a:r>
              <a:rPr lang="en-US" dirty="0"/>
              <a:t>TITLES ARE UPPERCASE 32PT FONT</a:t>
            </a:r>
          </a:p>
        </p:txBody>
      </p:sp>
    </p:spTree>
    <p:extLst>
      <p:ext uri="{BB962C8B-B14F-4D97-AF65-F5344CB8AC3E}">
        <p14:creationId xmlns:p14="http://schemas.microsoft.com/office/powerpoint/2010/main" val="326464922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4320" y="1316183"/>
            <a:ext cx="7680960" cy="5223954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3751"/>
            </a:lvl2pPr>
            <a:lvl3pPr marL="1219170" indent="0">
              <a:buNone/>
              <a:defRPr sz="3167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1316183"/>
            <a:ext cx="3749040" cy="5223954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584"/>
            </a:lvl2pPr>
            <a:lvl3pPr marL="1219170" indent="0">
              <a:buNone/>
              <a:defRPr sz="1333"/>
            </a:lvl3pPr>
            <a:lvl4pPr marL="1828754" indent="0">
              <a:buNone/>
              <a:defRPr sz="1167"/>
            </a:lvl4pPr>
            <a:lvl5pPr marL="2438339" indent="0">
              <a:buNone/>
              <a:defRPr sz="1167"/>
            </a:lvl5pPr>
            <a:lvl6pPr marL="3047924" indent="0">
              <a:buNone/>
              <a:defRPr sz="1167"/>
            </a:lvl6pPr>
            <a:lvl7pPr marL="3657509" indent="0">
              <a:buNone/>
              <a:defRPr sz="1167"/>
            </a:lvl7pPr>
            <a:lvl8pPr marL="4267093" indent="0">
              <a:buNone/>
              <a:defRPr sz="1167"/>
            </a:lvl8pPr>
            <a:lvl9pPr marL="4876678" indent="0">
              <a:buNone/>
              <a:defRPr sz="1167"/>
            </a:lvl9pPr>
          </a:lstStyle>
          <a:p>
            <a:pPr lvl="0"/>
            <a:r>
              <a:rPr lang="en-US" dirty="0"/>
              <a:t>Add description text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B7B5-BB6E-475B-8848-C40D87574497}" type="datetime1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50A6FF8-2333-4805-880E-212F214984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60269"/>
            <a:ext cx="9601200" cy="885681"/>
          </a:xfrm>
        </p:spPr>
        <p:txBody>
          <a:bodyPr/>
          <a:lstStyle>
            <a:lvl1pPr>
              <a:defRPr sz="3200" spc="0"/>
            </a:lvl1pPr>
          </a:lstStyle>
          <a:p>
            <a:r>
              <a:rPr lang="en-US" dirty="0"/>
              <a:t>Title Goes Here. </a:t>
            </a:r>
            <a:br>
              <a:rPr lang="en-US" dirty="0"/>
            </a:br>
            <a:r>
              <a:rPr lang="en-US" dirty="0"/>
              <a:t>Titles are 32pt Font</a:t>
            </a:r>
          </a:p>
        </p:txBody>
      </p:sp>
    </p:spTree>
    <p:extLst>
      <p:ext uri="{BB962C8B-B14F-4D97-AF65-F5344CB8AC3E}">
        <p14:creationId xmlns:p14="http://schemas.microsoft.com/office/powerpoint/2010/main" val="365854809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2BD96F63-32FA-4289-9E27-3142511FFB3A}"/>
              </a:ext>
            </a:extLst>
          </p:cNvPr>
          <p:cNvGrpSpPr/>
          <p:nvPr userDrawn="1"/>
        </p:nvGrpSpPr>
        <p:grpSpPr>
          <a:xfrm>
            <a:off x="6095917" y="6600826"/>
            <a:ext cx="6096016" cy="257184"/>
            <a:chOff x="6095917" y="6609661"/>
            <a:chExt cx="6096016" cy="248341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1512287-97A1-48F8-A2AF-07BCBFB57436}"/>
                </a:ext>
              </a:extLst>
            </p:cNvPr>
            <p:cNvSpPr/>
            <p:nvPr userDrawn="1"/>
          </p:nvSpPr>
          <p:spPr>
            <a:xfrm>
              <a:off x="6095917" y="6609663"/>
              <a:ext cx="609602" cy="2483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E231C46-CBE8-4F39-B282-862A4815C419}"/>
                </a:ext>
              </a:extLst>
            </p:cNvPr>
            <p:cNvSpPr/>
            <p:nvPr userDrawn="1"/>
          </p:nvSpPr>
          <p:spPr>
            <a:xfrm>
              <a:off x="7924722" y="6609663"/>
              <a:ext cx="609602" cy="2483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0B2CDE2-8DBB-444F-94F9-113CC93DC1B4}"/>
                </a:ext>
              </a:extLst>
            </p:cNvPr>
            <p:cNvSpPr/>
            <p:nvPr userDrawn="1"/>
          </p:nvSpPr>
          <p:spPr>
            <a:xfrm>
              <a:off x="6705519" y="6609663"/>
              <a:ext cx="609602" cy="24833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90FAECB-2D86-4BDC-80A2-87B4E42E31E7}"/>
                </a:ext>
              </a:extLst>
            </p:cNvPr>
            <p:cNvSpPr/>
            <p:nvPr userDrawn="1"/>
          </p:nvSpPr>
          <p:spPr>
            <a:xfrm>
              <a:off x="8534323" y="6609663"/>
              <a:ext cx="609602" cy="2483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96CBBA8-8FF9-4F5F-BC1C-4254BC663D98}"/>
                </a:ext>
              </a:extLst>
            </p:cNvPr>
            <p:cNvSpPr/>
            <p:nvPr userDrawn="1"/>
          </p:nvSpPr>
          <p:spPr>
            <a:xfrm>
              <a:off x="10363128" y="6609661"/>
              <a:ext cx="609602" cy="24833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AC98004-1F90-45F6-A01C-949B3FEBF89D}"/>
                </a:ext>
              </a:extLst>
            </p:cNvPr>
            <p:cNvSpPr/>
            <p:nvPr userDrawn="1"/>
          </p:nvSpPr>
          <p:spPr>
            <a:xfrm>
              <a:off x="9143925" y="6609663"/>
              <a:ext cx="609602" cy="24833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780EBE4-6FBC-4A54-AD53-2F05D30C4660}"/>
                </a:ext>
              </a:extLst>
            </p:cNvPr>
            <p:cNvSpPr/>
            <p:nvPr userDrawn="1"/>
          </p:nvSpPr>
          <p:spPr>
            <a:xfrm>
              <a:off x="7315120" y="6609663"/>
              <a:ext cx="609602" cy="2483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AB09D13-CD36-4E91-98A1-E393D30DC307}"/>
                </a:ext>
              </a:extLst>
            </p:cNvPr>
            <p:cNvSpPr/>
            <p:nvPr userDrawn="1"/>
          </p:nvSpPr>
          <p:spPr>
            <a:xfrm>
              <a:off x="10972730" y="6609663"/>
              <a:ext cx="609602" cy="24833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03774E5-CCA8-4743-BBA3-9977C03DADB9}"/>
                </a:ext>
              </a:extLst>
            </p:cNvPr>
            <p:cNvSpPr/>
            <p:nvPr userDrawn="1"/>
          </p:nvSpPr>
          <p:spPr>
            <a:xfrm>
              <a:off x="9753526" y="6609662"/>
              <a:ext cx="609602" cy="24833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5DE9C21-98D4-4F71-A346-D35C425EC45E}"/>
                </a:ext>
              </a:extLst>
            </p:cNvPr>
            <p:cNvSpPr/>
            <p:nvPr userDrawn="1"/>
          </p:nvSpPr>
          <p:spPr>
            <a:xfrm>
              <a:off x="11582331" y="6609661"/>
              <a:ext cx="609602" cy="248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2EA01C4-59E0-4DF4-BDA7-A4BFD7643D81}"/>
              </a:ext>
            </a:extLst>
          </p:cNvPr>
          <p:cNvGrpSpPr/>
          <p:nvPr userDrawn="1"/>
        </p:nvGrpSpPr>
        <p:grpSpPr>
          <a:xfrm>
            <a:off x="-92" y="6600825"/>
            <a:ext cx="6096020" cy="257179"/>
            <a:chOff x="-92" y="6609667"/>
            <a:chExt cx="6096020" cy="24833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F220FB5-FEC6-491A-89EC-6620E7917BEF}"/>
                </a:ext>
              </a:extLst>
            </p:cNvPr>
            <p:cNvSpPr/>
            <p:nvPr userDrawn="1"/>
          </p:nvSpPr>
          <p:spPr>
            <a:xfrm>
              <a:off x="3047918" y="6609667"/>
              <a:ext cx="609602" cy="24833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4F76FAF-EBD1-4A8E-98BA-EE3CAAB22541}"/>
                </a:ext>
              </a:extLst>
            </p:cNvPr>
            <p:cNvSpPr/>
            <p:nvPr userDrawn="1"/>
          </p:nvSpPr>
          <p:spPr>
            <a:xfrm>
              <a:off x="1828714" y="6609667"/>
              <a:ext cx="609602" cy="2483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E546BBC-46E2-452C-A04F-EDF5062D6169}"/>
                </a:ext>
              </a:extLst>
            </p:cNvPr>
            <p:cNvSpPr/>
            <p:nvPr userDrawn="1"/>
          </p:nvSpPr>
          <p:spPr>
            <a:xfrm>
              <a:off x="-92" y="6609667"/>
              <a:ext cx="609602" cy="2483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BF29400-51C5-4124-A988-A7C1288F964A}"/>
                </a:ext>
              </a:extLst>
            </p:cNvPr>
            <p:cNvSpPr/>
            <p:nvPr userDrawn="1"/>
          </p:nvSpPr>
          <p:spPr>
            <a:xfrm>
              <a:off x="609510" y="6609667"/>
              <a:ext cx="609602" cy="2483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39C325E-A9A4-466B-884B-00446F337C49}"/>
                </a:ext>
              </a:extLst>
            </p:cNvPr>
            <p:cNvSpPr/>
            <p:nvPr userDrawn="1"/>
          </p:nvSpPr>
          <p:spPr>
            <a:xfrm>
              <a:off x="5486326" y="6609667"/>
              <a:ext cx="609602" cy="2483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A08AA5A-8A8B-448F-9F2D-A744DAD2A91E}"/>
                </a:ext>
              </a:extLst>
            </p:cNvPr>
            <p:cNvSpPr/>
            <p:nvPr userDrawn="1"/>
          </p:nvSpPr>
          <p:spPr>
            <a:xfrm>
              <a:off x="1219112" y="6609667"/>
              <a:ext cx="609602" cy="24833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31A31E9-DA30-4045-916B-307151742E56}"/>
                </a:ext>
              </a:extLst>
            </p:cNvPr>
            <p:cNvSpPr/>
            <p:nvPr userDrawn="1"/>
          </p:nvSpPr>
          <p:spPr>
            <a:xfrm>
              <a:off x="4876724" y="6609667"/>
              <a:ext cx="609602" cy="2483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A0CA4B9-3BBA-4305-AA99-2983303F97AC}"/>
                </a:ext>
              </a:extLst>
            </p:cNvPr>
            <p:cNvSpPr/>
            <p:nvPr userDrawn="1"/>
          </p:nvSpPr>
          <p:spPr>
            <a:xfrm>
              <a:off x="2438316" y="6609667"/>
              <a:ext cx="609602" cy="2483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56F5A95-4D90-459D-8A45-5150E601D91F}"/>
                </a:ext>
              </a:extLst>
            </p:cNvPr>
            <p:cNvSpPr/>
            <p:nvPr userDrawn="1"/>
          </p:nvSpPr>
          <p:spPr>
            <a:xfrm>
              <a:off x="3657520" y="6609667"/>
              <a:ext cx="609602" cy="24833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62FC37F-E308-4E42-A0C6-A4AAF8D9CBE3}"/>
                </a:ext>
              </a:extLst>
            </p:cNvPr>
            <p:cNvSpPr/>
            <p:nvPr userDrawn="1"/>
          </p:nvSpPr>
          <p:spPr>
            <a:xfrm>
              <a:off x="4267122" y="6609667"/>
              <a:ext cx="609602" cy="2483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E8F5ACF6-75C8-4C4B-941F-ED90BC55C40B}"/>
              </a:ext>
            </a:extLst>
          </p:cNvPr>
          <p:cNvSpPr/>
          <p:nvPr userDrawn="1"/>
        </p:nvSpPr>
        <p:spPr>
          <a:xfrm>
            <a:off x="-15" y="-10521"/>
            <a:ext cx="609602" cy="6096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DF1492-C757-43DC-9250-FD41FD8DCF41}"/>
              </a:ext>
            </a:extLst>
          </p:cNvPr>
          <p:cNvSpPr/>
          <p:nvPr userDrawn="1"/>
        </p:nvSpPr>
        <p:spPr>
          <a:xfrm>
            <a:off x="609559" y="-1052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47B65F-644D-4959-AA25-F6AF2A4B8563}"/>
              </a:ext>
            </a:extLst>
          </p:cNvPr>
          <p:cNvSpPr/>
          <p:nvPr userDrawn="1"/>
        </p:nvSpPr>
        <p:spPr>
          <a:xfrm>
            <a:off x="-64" y="59908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84C163-6544-473B-94AD-BC28E65F0558}"/>
              </a:ext>
            </a:extLst>
          </p:cNvPr>
          <p:cNvSpPr/>
          <p:nvPr userDrawn="1"/>
        </p:nvSpPr>
        <p:spPr>
          <a:xfrm>
            <a:off x="609531" y="59908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E2DC7C3-ABB6-48AB-A31C-D41710F068DC}"/>
              </a:ext>
            </a:extLst>
          </p:cNvPr>
          <p:cNvSpPr/>
          <p:nvPr userDrawn="1"/>
        </p:nvSpPr>
        <p:spPr>
          <a:xfrm>
            <a:off x="11582412" y="-10521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CAC96F5-8A0C-4DA3-9F7E-FB42CEBCDB51}"/>
              </a:ext>
            </a:extLst>
          </p:cNvPr>
          <p:cNvSpPr/>
          <p:nvPr userDrawn="1"/>
        </p:nvSpPr>
        <p:spPr>
          <a:xfrm>
            <a:off x="10972810" y="-10521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6D52191-4CA5-4390-9FE3-81E1023E78B0}"/>
              </a:ext>
            </a:extLst>
          </p:cNvPr>
          <p:cNvSpPr/>
          <p:nvPr userDrawn="1"/>
        </p:nvSpPr>
        <p:spPr>
          <a:xfrm>
            <a:off x="10972800" y="599081"/>
            <a:ext cx="609602" cy="6096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A97274-D6AD-41EF-BA88-E3C8828F4F53}"/>
              </a:ext>
            </a:extLst>
          </p:cNvPr>
          <p:cNvSpPr/>
          <p:nvPr userDrawn="1"/>
        </p:nvSpPr>
        <p:spPr>
          <a:xfrm>
            <a:off x="11582401" y="59908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20453EF-FBA5-4018-B651-EB8A4D5A0A83}"/>
              </a:ext>
            </a:extLst>
          </p:cNvPr>
          <p:cNvSpPr/>
          <p:nvPr userDrawn="1"/>
        </p:nvSpPr>
        <p:spPr>
          <a:xfrm>
            <a:off x="1219187" y="-10521"/>
            <a:ext cx="9753607" cy="12192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144809"/>
            <a:ext cx="9601200" cy="9144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Title Goes Here.</a:t>
            </a:r>
            <a:br>
              <a:rPr lang="en-US" dirty="0"/>
            </a:br>
            <a:r>
              <a:rPr lang="en-US" dirty="0"/>
              <a:t>Titles are Gills Sans Nova, 32PT Font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316183"/>
            <a:ext cx="11612880" cy="522395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158860" y="6631421"/>
            <a:ext cx="1011833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fld id="{374E94ED-B43E-48C1-BAC6-1AF9F7FF7D5D}" type="datetime1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422736" y="6631421"/>
            <a:ext cx="9888681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ctr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Confidential information statement (go to INSERT&gt;&gt;HEADER &amp;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11563460" y="6631421"/>
            <a:ext cx="469680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r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fld id="{4F90343F-D056-4E24-BE3D-A305BDC1A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8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5" r:id="rId5"/>
    <p:sldLayoutId id="2147483674" r:id="rId6"/>
    <p:sldLayoutId id="2147483675" r:id="rId7"/>
    <p:sldLayoutId id="2147483661" r:id="rId8"/>
    <p:sldLayoutId id="2147483657" r:id="rId9"/>
    <p:sldLayoutId id="2147483660" r:id="rId10"/>
  </p:sldLayoutIdLst>
  <p:transition>
    <p:fade/>
  </p:transition>
  <p:hf sldNum="0"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200" b="1" kern="1200" cap="none" spc="0" baseline="0">
          <a:solidFill>
            <a:schemeClr val="tx1"/>
          </a:solidFill>
          <a:latin typeface="Gill Sans Nova" panose="020B0602020104020203" pitchFamily="34" charset="0"/>
          <a:ea typeface="+mj-ea"/>
          <a:cs typeface="+mj-cs"/>
        </a:defRPr>
      </a:lvl1pPr>
    </p:titleStyle>
    <p:bodyStyle>
      <a:lvl1pPr marL="228600" indent="-228600" algn="l" defTabSz="121917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1pPr>
      <a:lvl2pPr marL="4572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2pPr>
      <a:lvl3pPr marL="6858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5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3pPr>
      <a:lvl4pPr marL="9144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4pPr>
      <a:lvl5pPr marL="11430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6"/>
        </a:buClr>
        <a:buFont typeface="Wingdings" panose="05000000000000000000" pitchFamily="2" charset="2"/>
        <a:buChar char="§"/>
        <a:tabLst/>
        <a:defRPr sz="14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5pPr>
      <a:lvl6pPr marL="13716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4"/>
        </a:buClr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6pPr>
      <a:lvl7pPr marL="16002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bg2"/>
        </a:buClr>
        <a:buFont typeface="Wingdings" panose="05000000000000000000" pitchFamily="2" charset="2"/>
        <a:buChar char="§"/>
        <a:defRPr sz="1050" kern="1200" baseline="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7pPr>
      <a:lvl8pPr marL="18288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000" kern="1200" baseline="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8pPr>
      <a:lvl9pPr marL="20574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3"/>
        </a:buClr>
        <a:buFont typeface="Wingdings" panose="05000000000000000000" pitchFamily="2" charset="2"/>
        <a:buChar char="§"/>
        <a:defRPr sz="900" kern="1200" baseline="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03" userDrawn="1">
          <p15:clr>
            <a:srgbClr val="F26B43"/>
          </p15:clr>
        </p15:guide>
        <p15:guide id="3" pos="1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D36002E1-CFBB-4DF1-81A9-E6D35E1F9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Layout</a:t>
            </a:r>
            <a:br>
              <a:rPr lang="en-US" dirty="0"/>
            </a:br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407957510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Subtitle Here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Divider Layout</a:t>
            </a:r>
          </a:p>
        </p:txBody>
      </p:sp>
    </p:spTree>
    <p:extLst>
      <p:ext uri="{BB962C8B-B14F-4D97-AF65-F5344CB8AC3E}">
        <p14:creationId xmlns:p14="http://schemas.microsoft.com/office/powerpoint/2010/main" val="22137262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Gill Sans Nova 24 pt.</a:t>
            </a:r>
          </a:p>
          <a:p>
            <a:pPr lvl="1"/>
            <a:r>
              <a:rPr lang="en-US" dirty="0" err="1"/>
              <a:t>Bahnschrift</a:t>
            </a:r>
            <a:r>
              <a:rPr lang="en-US" dirty="0"/>
              <a:t> Light </a:t>
            </a:r>
            <a:r>
              <a:rPr lang="en-US" dirty="0" err="1"/>
              <a:t>SemiCondensed</a:t>
            </a:r>
            <a:r>
              <a:rPr lang="en-US" dirty="0"/>
              <a:t> 20 pt.</a:t>
            </a:r>
          </a:p>
          <a:p>
            <a:pPr lvl="2"/>
            <a:r>
              <a:rPr lang="en-US" dirty="0" err="1"/>
              <a:t>Bahnschrift</a:t>
            </a:r>
            <a:r>
              <a:rPr lang="en-US" dirty="0"/>
              <a:t> Light </a:t>
            </a:r>
            <a:r>
              <a:rPr lang="en-US" dirty="0" err="1"/>
              <a:t>SemiCondensed</a:t>
            </a:r>
            <a:r>
              <a:rPr lang="en-US" dirty="0"/>
              <a:t> 18 pt.</a:t>
            </a:r>
          </a:p>
          <a:p>
            <a:pPr lvl="3"/>
            <a:r>
              <a:rPr lang="en-US" dirty="0" err="1"/>
              <a:t>Bahnschrift</a:t>
            </a:r>
            <a:r>
              <a:rPr lang="en-US" dirty="0"/>
              <a:t> Light </a:t>
            </a:r>
            <a:r>
              <a:rPr lang="en-US" dirty="0" err="1"/>
              <a:t>SemiCondensed</a:t>
            </a:r>
            <a:r>
              <a:rPr lang="en-US" dirty="0"/>
              <a:t> 16 pt.</a:t>
            </a:r>
          </a:p>
          <a:p>
            <a:r>
              <a:rPr lang="en-US" dirty="0"/>
              <a:t>Bullet text is sentence case.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Gill Sans Nova 32 Pt.</a:t>
            </a:r>
            <a:br>
              <a:rPr lang="en-US" dirty="0"/>
            </a:br>
            <a:r>
              <a:rPr lang="en-US" dirty="0"/>
              <a:t>Titles Are Uppercase </a:t>
            </a:r>
          </a:p>
        </p:txBody>
      </p:sp>
    </p:spTree>
    <p:extLst>
      <p:ext uri="{BB962C8B-B14F-4D97-AF65-F5344CB8AC3E}">
        <p14:creationId xmlns:p14="http://schemas.microsoft.com/office/powerpoint/2010/main" val="37835722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Color Scheme and </a:t>
            </a:r>
            <a:br>
              <a:rPr lang="en-US" dirty="0"/>
            </a:br>
            <a:r>
              <a:rPr lang="en-US" dirty="0"/>
              <a:t>Default Shape Attributes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AAEB49F-2554-4BDC-91C7-BDCB2C85E83F}"/>
              </a:ext>
            </a:extLst>
          </p:cNvPr>
          <p:cNvGrpSpPr/>
          <p:nvPr/>
        </p:nvGrpSpPr>
        <p:grpSpPr>
          <a:xfrm>
            <a:off x="2863647" y="3469130"/>
            <a:ext cx="899904" cy="1405929"/>
            <a:chOff x="2149830" y="3251816"/>
            <a:chExt cx="801190" cy="125170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5A13B8-1D5C-4B8F-A85C-E640C7A77448}"/>
                </a:ext>
              </a:extLst>
            </p:cNvPr>
            <p:cNvSpPr txBox="1">
              <a:spLocks/>
            </p:cNvSpPr>
            <p:nvPr>
              <p:custDataLst>
                <p:tags r:id="rId23"/>
              </p:custDataLst>
            </p:nvPr>
          </p:nvSpPr>
          <p:spPr>
            <a:xfrm>
              <a:off x="2149830" y="4134189"/>
              <a:ext cx="80119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/>
                <a:t>Dark 1</a:t>
              </a:r>
            </a:p>
          </p:txBody>
        </p:sp>
        <p:sp>
          <p:nvSpPr>
            <p:cNvPr id="32" name="Rounded Rectangle 6">
              <a:extLst>
                <a:ext uri="{FF2B5EF4-FFF2-40B4-BE49-F238E27FC236}">
                  <a16:creationId xmlns:a16="http://schemas.microsoft.com/office/drawing/2014/main" id="{89FBE0CC-6472-430A-8B86-83AEF2FDF7EE}"/>
                </a:ext>
              </a:extLst>
            </p:cNvPr>
            <p:cNvSpPr>
              <a:spLocks/>
            </p:cNvSpPr>
            <p:nvPr>
              <p:custDataLst>
                <p:tags r:id="rId24"/>
              </p:custDataLst>
            </p:nvPr>
          </p:nvSpPr>
          <p:spPr>
            <a:xfrm>
              <a:off x="2207102" y="3251816"/>
              <a:ext cx="686646" cy="6866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R: 0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G: 0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B: 0</a:t>
              </a:r>
            </a:p>
            <a:p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EFC89E2-CFA1-44A2-BC4E-7AAFC8648AA7}"/>
              </a:ext>
            </a:extLst>
          </p:cNvPr>
          <p:cNvGrpSpPr/>
          <p:nvPr/>
        </p:nvGrpSpPr>
        <p:grpSpPr>
          <a:xfrm>
            <a:off x="1062319" y="3469130"/>
            <a:ext cx="899904" cy="1405929"/>
            <a:chOff x="546099" y="3251816"/>
            <a:chExt cx="801190" cy="1251705"/>
          </a:xfrm>
        </p:grpSpPr>
        <p:sp>
          <p:nvSpPr>
            <p:cNvPr id="30" name="Rounded Rectangle 4">
              <a:extLst>
                <a:ext uri="{FF2B5EF4-FFF2-40B4-BE49-F238E27FC236}">
                  <a16:creationId xmlns:a16="http://schemas.microsoft.com/office/drawing/2014/main" id="{A72DDD53-025A-432A-84C7-8922A40AAD4A}"/>
                </a:ext>
              </a:extLst>
            </p:cNvPr>
            <p:cNvSpPr>
              <a:spLocks/>
            </p:cNvSpPr>
            <p:nvPr>
              <p:custDataLst>
                <p:tags r:id="rId21"/>
              </p:custDataLst>
            </p:nvPr>
          </p:nvSpPr>
          <p:spPr>
            <a:xfrm>
              <a:off x="603371" y="3251816"/>
              <a:ext cx="686646" cy="68664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2"/>
              </a:solidFill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tx1"/>
                  </a:solidFill>
                </a:rPr>
                <a:t>R: 255</a:t>
              </a:r>
            </a:p>
            <a:p>
              <a:r>
                <a:rPr lang="en-US" sz="1000" dirty="0">
                  <a:solidFill>
                    <a:schemeClr val="tx1"/>
                  </a:solidFill>
                </a:rPr>
                <a:t>G: 255</a:t>
              </a:r>
            </a:p>
            <a:p>
              <a:r>
                <a:rPr lang="en-US" sz="1000" dirty="0">
                  <a:solidFill>
                    <a:schemeClr val="tx1"/>
                  </a:solidFill>
                </a:rPr>
                <a:t>B: 255</a:t>
              </a: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5B47C30-0390-47AA-89AE-1F42578227B5}"/>
                </a:ext>
              </a:extLst>
            </p:cNvPr>
            <p:cNvSpPr txBox="1">
              <a:spLocks/>
            </p:cNvSpPr>
            <p:nvPr>
              <p:custDataLst>
                <p:tags r:id="rId22"/>
              </p:custDataLst>
            </p:nvPr>
          </p:nvSpPr>
          <p:spPr>
            <a:xfrm>
              <a:off x="546099" y="4134189"/>
              <a:ext cx="80119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/>
                <a:t>Light 1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C655555-A33C-4D6D-8383-88DE38C6BA52}"/>
              </a:ext>
            </a:extLst>
          </p:cNvPr>
          <p:cNvGrpSpPr/>
          <p:nvPr/>
        </p:nvGrpSpPr>
        <p:grpSpPr>
          <a:xfrm>
            <a:off x="6560013" y="3469130"/>
            <a:ext cx="899904" cy="1405929"/>
            <a:chOff x="5440724" y="3251816"/>
            <a:chExt cx="801190" cy="125170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6D2A065-A731-4091-B99C-7D12F2CBCCE1}"/>
                </a:ext>
              </a:extLst>
            </p:cNvPr>
            <p:cNvSpPr txBox="1">
              <a:spLocks/>
            </p:cNvSpPr>
            <p:nvPr>
              <p:custDataLst>
                <p:tags r:id="rId19"/>
              </p:custDataLst>
            </p:nvPr>
          </p:nvSpPr>
          <p:spPr>
            <a:xfrm>
              <a:off x="5440724" y="4134189"/>
              <a:ext cx="80119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/>
                <a:t>Dark 2</a:t>
              </a:r>
            </a:p>
          </p:txBody>
        </p:sp>
        <p:sp>
          <p:nvSpPr>
            <p:cNvPr id="60" name="Rounded Rectangle 10">
              <a:extLst>
                <a:ext uri="{FF2B5EF4-FFF2-40B4-BE49-F238E27FC236}">
                  <a16:creationId xmlns:a16="http://schemas.microsoft.com/office/drawing/2014/main" id="{00A4DD3E-D6B8-4A21-97A9-FEF5C0763EB3}"/>
                </a:ext>
              </a:extLst>
            </p:cNvPr>
            <p:cNvSpPr>
              <a:spLocks/>
            </p:cNvSpPr>
            <p:nvPr>
              <p:custDataLst>
                <p:tags r:id="rId20"/>
              </p:custDataLst>
            </p:nvPr>
          </p:nvSpPr>
          <p:spPr>
            <a:xfrm>
              <a:off x="5497996" y="3251816"/>
              <a:ext cx="686646" cy="68664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R: 102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G: 103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B: 171</a:t>
              </a: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CA62EDF-54DF-42B2-BC56-6C9A2567C61B}"/>
              </a:ext>
            </a:extLst>
          </p:cNvPr>
          <p:cNvGrpSpPr/>
          <p:nvPr/>
        </p:nvGrpSpPr>
        <p:grpSpPr>
          <a:xfrm>
            <a:off x="4726521" y="3469130"/>
            <a:ext cx="899904" cy="1405929"/>
            <a:chOff x="3808357" y="3251816"/>
            <a:chExt cx="801190" cy="1251705"/>
          </a:xfrm>
        </p:grpSpPr>
        <p:sp>
          <p:nvSpPr>
            <p:cNvPr id="58" name="Rounded Rectangle 8">
              <a:extLst>
                <a:ext uri="{FF2B5EF4-FFF2-40B4-BE49-F238E27FC236}">
                  <a16:creationId xmlns:a16="http://schemas.microsoft.com/office/drawing/2014/main" id="{22A054B8-46C1-4828-8429-1CF1F36B0B11}"/>
                </a:ext>
              </a:extLst>
            </p:cNvPr>
            <p:cNvSpPr>
              <a:spLocks/>
            </p:cNvSpPr>
            <p:nvPr>
              <p:custDataLst>
                <p:tags r:id="rId17"/>
              </p:custDataLst>
            </p:nvPr>
          </p:nvSpPr>
          <p:spPr>
            <a:xfrm>
              <a:off x="3865629" y="3251816"/>
              <a:ext cx="686646" cy="68664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R: 163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G: 204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B: 201</a:t>
              </a: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782794E-D0B2-4187-A549-C281CCB890FE}"/>
                </a:ext>
              </a:extLst>
            </p:cNvPr>
            <p:cNvSpPr txBox="1">
              <a:spLocks/>
            </p:cNvSpPr>
            <p:nvPr>
              <p:custDataLst>
                <p:tags r:id="rId18"/>
              </p:custDataLst>
            </p:nvPr>
          </p:nvSpPr>
          <p:spPr>
            <a:xfrm>
              <a:off x="3808357" y="4134189"/>
              <a:ext cx="80119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/>
                <a:t>Light 2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3BB96BD-8757-4136-BCB0-AD91E33E0D20}"/>
              </a:ext>
            </a:extLst>
          </p:cNvPr>
          <p:cNvGrpSpPr/>
          <p:nvPr/>
        </p:nvGrpSpPr>
        <p:grpSpPr>
          <a:xfrm>
            <a:off x="1062319" y="1807993"/>
            <a:ext cx="899904" cy="1288792"/>
            <a:chOff x="398395" y="1390619"/>
            <a:chExt cx="801190" cy="1147418"/>
          </a:xfrm>
        </p:grpSpPr>
        <p:sp>
          <p:nvSpPr>
            <p:cNvPr id="62" name="Rounded Rectangle 12">
              <a:extLst>
                <a:ext uri="{FF2B5EF4-FFF2-40B4-BE49-F238E27FC236}">
                  <a16:creationId xmlns:a16="http://schemas.microsoft.com/office/drawing/2014/main" id="{06CF708D-85F2-4993-9AA6-D183364BF04A}"/>
                </a:ext>
              </a:extLst>
            </p:cNvPr>
            <p:cNvSpPr>
              <a:spLocks noChangeAspect="1"/>
            </p:cNvSpPr>
            <p:nvPr>
              <p:custDataLst>
                <p:tags r:id="rId15"/>
              </p:custDataLst>
            </p:nvPr>
          </p:nvSpPr>
          <p:spPr>
            <a:xfrm>
              <a:off x="455665" y="1390619"/>
              <a:ext cx="686646" cy="686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R: 139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G: 88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B: 151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28AA937-3364-4E68-AB58-F0580095D14B}"/>
                </a:ext>
              </a:extLst>
            </p:cNvPr>
            <p:cNvSpPr txBox="1">
              <a:spLocks/>
            </p:cNvSpPr>
            <p:nvPr>
              <p:custDataLst>
                <p:tags r:id="rId16"/>
              </p:custDataLst>
            </p:nvPr>
          </p:nvSpPr>
          <p:spPr>
            <a:xfrm>
              <a:off x="398395" y="2168705"/>
              <a:ext cx="80119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/>
                <a:t>Accent 1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D7822E1-8EAE-43E6-A086-C65FB78873B9}"/>
              </a:ext>
            </a:extLst>
          </p:cNvPr>
          <p:cNvGrpSpPr/>
          <p:nvPr/>
        </p:nvGrpSpPr>
        <p:grpSpPr>
          <a:xfrm>
            <a:off x="2863647" y="1807993"/>
            <a:ext cx="899904" cy="1288792"/>
            <a:chOff x="1992876" y="1390619"/>
            <a:chExt cx="801190" cy="1147418"/>
          </a:xfrm>
        </p:grpSpPr>
        <p:sp>
          <p:nvSpPr>
            <p:cNvPr id="64" name="Rounded Rectangle 14">
              <a:extLst>
                <a:ext uri="{FF2B5EF4-FFF2-40B4-BE49-F238E27FC236}">
                  <a16:creationId xmlns:a16="http://schemas.microsoft.com/office/drawing/2014/main" id="{2A8CB7F5-E0D4-4C46-A446-FBABC02E5F9F}"/>
                </a:ext>
              </a:extLst>
            </p:cNvPr>
            <p:cNvSpPr>
              <a:spLocks/>
            </p:cNvSpPr>
            <p:nvPr>
              <p:custDataLst>
                <p:tags r:id="rId13"/>
              </p:custDataLst>
            </p:nvPr>
          </p:nvSpPr>
          <p:spPr>
            <a:xfrm>
              <a:off x="2050148" y="1390619"/>
              <a:ext cx="686646" cy="6866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R: 206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G: 193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B: 83</a:t>
              </a: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10FAB7F-8BE0-4F16-8233-8271732E9987}"/>
                </a:ext>
              </a:extLst>
            </p:cNvPr>
            <p:cNvSpPr txBox="1">
              <a:spLocks/>
            </p:cNvSpPr>
            <p:nvPr>
              <p:custDataLst>
                <p:tags r:id="rId14"/>
              </p:custDataLst>
            </p:nvPr>
          </p:nvSpPr>
          <p:spPr>
            <a:xfrm>
              <a:off x="1992876" y="2168705"/>
              <a:ext cx="80119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/>
                <a:t>Accent 2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640034B-93DE-46F0-9458-CFB7BB781452}"/>
              </a:ext>
            </a:extLst>
          </p:cNvPr>
          <p:cNvGrpSpPr/>
          <p:nvPr/>
        </p:nvGrpSpPr>
        <p:grpSpPr>
          <a:xfrm>
            <a:off x="4726521" y="1807993"/>
            <a:ext cx="899904" cy="1288792"/>
            <a:chOff x="3635982" y="1390620"/>
            <a:chExt cx="801190" cy="1147418"/>
          </a:xfrm>
        </p:grpSpPr>
        <p:sp>
          <p:nvSpPr>
            <p:cNvPr id="66" name="Rounded Rectangle 16">
              <a:extLst>
                <a:ext uri="{FF2B5EF4-FFF2-40B4-BE49-F238E27FC236}">
                  <a16:creationId xmlns:a16="http://schemas.microsoft.com/office/drawing/2014/main" id="{22513A69-6358-4A09-AAF5-35D280796E73}"/>
                </a:ext>
              </a:extLst>
            </p:cNvPr>
            <p:cNvSpPr>
              <a:spLocks/>
            </p:cNvSpPr>
            <p:nvPr>
              <p:custDataLst>
                <p:tags r:id="rId11"/>
              </p:custDataLst>
            </p:nvPr>
          </p:nvSpPr>
          <p:spPr>
            <a:xfrm>
              <a:off x="3693254" y="1390620"/>
              <a:ext cx="686646" cy="68664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R: 71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G: 106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B: 48</a:t>
              </a:r>
            </a:p>
            <a:p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B59B8DF-0A49-4534-AE93-54036328B5C0}"/>
                </a:ext>
              </a:extLst>
            </p:cNvPr>
            <p:cNvSpPr txBox="1">
              <a:spLocks/>
            </p:cNvSpPr>
            <p:nvPr>
              <p:custDataLst>
                <p:tags r:id="rId12"/>
              </p:custDataLst>
            </p:nvPr>
          </p:nvSpPr>
          <p:spPr>
            <a:xfrm>
              <a:off x="3635982" y="2168706"/>
              <a:ext cx="80119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/>
                <a:t>Accent 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9BAF61D-8042-430F-A153-E6CCF5E8382C}"/>
              </a:ext>
            </a:extLst>
          </p:cNvPr>
          <p:cNvGrpSpPr/>
          <p:nvPr/>
        </p:nvGrpSpPr>
        <p:grpSpPr>
          <a:xfrm>
            <a:off x="6560013" y="1807993"/>
            <a:ext cx="899904" cy="1288792"/>
            <a:chOff x="5234680" y="1390620"/>
            <a:chExt cx="801190" cy="1147418"/>
          </a:xfrm>
        </p:grpSpPr>
        <p:sp>
          <p:nvSpPr>
            <p:cNvPr id="68" name="Rounded Rectangle 18">
              <a:extLst>
                <a:ext uri="{FF2B5EF4-FFF2-40B4-BE49-F238E27FC236}">
                  <a16:creationId xmlns:a16="http://schemas.microsoft.com/office/drawing/2014/main" id="{90DFDF1E-0D2F-4EF2-A075-EA8C9479D2C0}"/>
                </a:ext>
              </a:extLst>
            </p:cNvPr>
            <p:cNvSpPr>
              <a:spLocks/>
            </p:cNvSpPr>
            <p:nvPr>
              <p:custDataLst>
                <p:tags r:id="rId9"/>
              </p:custDataLst>
            </p:nvPr>
          </p:nvSpPr>
          <p:spPr>
            <a:xfrm>
              <a:off x="5291952" y="1390620"/>
              <a:ext cx="686646" cy="68664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R: 178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G: 131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B: 48</a:t>
              </a: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D073578-C9EE-4E4A-A3FA-04312AE8E48E}"/>
                </a:ext>
              </a:extLst>
            </p:cNvPr>
            <p:cNvSpPr txBox="1">
              <a:spLocks/>
            </p:cNvSpPr>
            <p:nvPr>
              <p:custDataLst>
                <p:tags r:id="rId10"/>
              </p:custDataLst>
            </p:nvPr>
          </p:nvSpPr>
          <p:spPr>
            <a:xfrm>
              <a:off x="5234680" y="2168706"/>
              <a:ext cx="80119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/>
                <a:t>Accent 4</a:t>
              </a:r>
              <a:endParaRPr lang="en-US" sz="14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982809F-5C4D-4660-876D-19AEECF45377}"/>
              </a:ext>
            </a:extLst>
          </p:cNvPr>
          <p:cNvGrpSpPr/>
          <p:nvPr/>
        </p:nvGrpSpPr>
        <p:grpSpPr>
          <a:xfrm>
            <a:off x="8396285" y="1807993"/>
            <a:ext cx="899904" cy="1288792"/>
            <a:chOff x="6833378" y="1390620"/>
            <a:chExt cx="801190" cy="1147418"/>
          </a:xfrm>
        </p:grpSpPr>
        <p:sp>
          <p:nvSpPr>
            <p:cNvPr id="70" name="Rounded Rectangle 20">
              <a:extLst>
                <a:ext uri="{FF2B5EF4-FFF2-40B4-BE49-F238E27FC236}">
                  <a16:creationId xmlns:a16="http://schemas.microsoft.com/office/drawing/2014/main" id="{9F2132DD-A6CB-458E-A95A-A797DD2F4FA8}"/>
                </a:ext>
              </a:extLst>
            </p:cNvPr>
            <p:cNvSpPr>
              <a:spLocks/>
            </p:cNvSpPr>
            <p:nvPr>
              <p:custDataLst>
                <p:tags r:id="rId7"/>
              </p:custDataLst>
            </p:nvPr>
          </p:nvSpPr>
          <p:spPr>
            <a:xfrm>
              <a:off x="6890650" y="1390620"/>
              <a:ext cx="686646" cy="68664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R: 117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G: 161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B: 79</a:t>
              </a: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58E868D-EF5A-4BE8-A327-EE15EEAABCEE}"/>
                </a:ext>
              </a:extLst>
            </p:cNvPr>
            <p:cNvSpPr txBox="1">
              <a:spLocks/>
            </p:cNvSpPr>
            <p:nvPr>
              <p:custDataLst>
                <p:tags r:id="rId8"/>
              </p:custDataLst>
            </p:nvPr>
          </p:nvSpPr>
          <p:spPr>
            <a:xfrm>
              <a:off x="6833378" y="2168706"/>
              <a:ext cx="80119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/>
                <a:t>Accent 5</a:t>
              </a:r>
              <a:endParaRPr lang="en-US" sz="14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CA2078-D6C6-4A10-B515-FD001378B7EF}"/>
              </a:ext>
            </a:extLst>
          </p:cNvPr>
          <p:cNvGrpSpPr/>
          <p:nvPr/>
        </p:nvGrpSpPr>
        <p:grpSpPr>
          <a:xfrm>
            <a:off x="10229777" y="1807993"/>
            <a:ext cx="899904" cy="1288792"/>
            <a:chOff x="8460712" y="1390620"/>
            <a:chExt cx="801190" cy="1147418"/>
          </a:xfrm>
        </p:grpSpPr>
        <p:sp>
          <p:nvSpPr>
            <p:cNvPr id="72" name="Rounded Rectangle 22">
              <a:extLst>
                <a:ext uri="{FF2B5EF4-FFF2-40B4-BE49-F238E27FC236}">
                  <a16:creationId xmlns:a16="http://schemas.microsoft.com/office/drawing/2014/main" id="{FF3B2713-737B-421E-ACC4-997E911DE656}"/>
                </a:ext>
              </a:extLst>
            </p:cNvPr>
            <p:cNvSpPr>
              <a:spLocks/>
            </p:cNvSpPr>
            <p:nvPr>
              <p:custDataLst>
                <p:tags r:id="rId5"/>
              </p:custDataLst>
            </p:nvPr>
          </p:nvSpPr>
          <p:spPr>
            <a:xfrm>
              <a:off x="8517984" y="1390620"/>
              <a:ext cx="686646" cy="68664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R: 75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G: 155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B: 105</a:t>
              </a: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737316D-4066-4DB7-B115-6E98B5F63504}"/>
                </a:ext>
              </a:extLst>
            </p:cNvPr>
            <p:cNvSpPr txBox="1">
              <a:spLocks/>
            </p:cNvSpPr>
            <p:nvPr>
              <p:custDataLst>
                <p:tags r:id="rId6"/>
              </p:custDataLst>
            </p:nvPr>
          </p:nvSpPr>
          <p:spPr>
            <a:xfrm>
              <a:off x="8460712" y="2168706"/>
              <a:ext cx="80119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/>
                <a:t>Accent 6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C2761B-00EE-4586-915C-E8F38ECAE88C}"/>
              </a:ext>
            </a:extLst>
          </p:cNvPr>
          <p:cNvGrpSpPr/>
          <p:nvPr/>
        </p:nvGrpSpPr>
        <p:grpSpPr>
          <a:xfrm>
            <a:off x="8396285" y="3469130"/>
            <a:ext cx="899904" cy="1405929"/>
            <a:chOff x="6833378" y="2744460"/>
            <a:chExt cx="801190" cy="1251705"/>
          </a:xfrm>
          <a:solidFill>
            <a:schemeClr val="bg1"/>
          </a:solidFill>
        </p:grpSpPr>
        <p:sp>
          <p:nvSpPr>
            <p:cNvPr id="74" name="Rounded Rectangle 24">
              <a:extLst>
                <a:ext uri="{FF2B5EF4-FFF2-40B4-BE49-F238E27FC236}">
                  <a16:creationId xmlns:a16="http://schemas.microsoft.com/office/drawing/2014/main" id="{547B55C3-BFBF-4E9B-8CA2-DB72822579F6}"/>
                </a:ext>
              </a:extLst>
            </p:cNvPr>
            <p:cNvSpPr>
              <a:spLocks/>
            </p:cNvSpPr>
            <p:nvPr>
              <p:custDataLst>
                <p:tags r:id="rId3"/>
              </p:custDataLst>
            </p:nvPr>
          </p:nvSpPr>
          <p:spPr>
            <a:xfrm>
              <a:off x="6890650" y="2744460"/>
              <a:ext cx="686646" cy="6866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R: 0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G: 0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B: 0</a:t>
              </a: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5655ABB-912D-4F63-BEB9-668F7DCA7C26}"/>
                </a:ext>
              </a:extLst>
            </p:cNvPr>
            <p:cNvSpPr txBox="1">
              <a:spLocks/>
            </p:cNvSpPr>
            <p:nvPr>
              <p:custDataLst>
                <p:tags r:id="rId4"/>
              </p:custDataLst>
            </p:nvPr>
          </p:nvSpPr>
          <p:spPr>
            <a:xfrm>
              <a:off x="6833378" y="3626833"/>
              <a:ext cx="801190" cy="369332"/>
            </a:xfrm>
            <a:prstGeom prst="rect">
              <a:avLst/>
            </a:prstGeom>
            <a:grp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/>
                <a:t>Hyperlink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4A90A51-C3DD-4CF9-91EF-14BFC991D2A6}"/>
              </a:ext>
            </a:extLst>
          </p:cNvPr>
          <p:cNvGrpSpPr/>
          <p:nvPr/>
        </p:nvGrpSpPr>
        <p:grpSpPr>
          <a:xfrm>
            <a:off x="10229777" y="3469129"/>
            <a:ext cx="899904" cy="1405929"/>
            <a:chOff x="8460712" y="2744460"/>
            <a:chExt cx="801190" cy="1251705"/>
          </a:xfrm>
        </p:grpSpPr>
        <p:sp>
          <p:nvSpPr>
            <p:cNvPr id="76" name="Rounded Rectangle 26">
              <a:extLst>
                <a:ext uri="{FF2B5EF4-FFF2-40B4-BE49-F238E27FC236}">
                  <a16:creationId xmlns:a16="http://schemas.microsoft.com/office/drawing/2014/main" id="{C1B90C4E-61AB-4DDE-9330-8BF350375CFA}"/>
                </a:ext>
              </a:extLst>
            </p:cNvPr>
            <p:cNvSpPr>
              <a:spLocks/>
            </p:cNvSpPr>
            <p:nvPr>
              <p:custDataLst>
                <p:tags r:id="rId1"/>
              </p:custDataLst>
            </p:nvPr>
          </p:nvSpPr>
          <p:spPr>
            <a:xfrm>
              <a:off x="8517984" y="2744460"/>
              <a:ext cx="686646" cy="686646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129092" tIns="64546" rIns="129092" bIns="64546" rtlCol="0" anchor="ctr"/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R: 0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G: 0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B: 0</a:t>
              </a: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E6AD119-5E82-4D87-A75E-2389286C3AB5}"/>
                </a:ext>
              </a:extLst>
            </p:cNvPr>
            <p:cNvSpPr txBox="1">
              <a:spLocks/>
            </p:cNvSpPr>
            <p:nvPr>
              <p:custDataLst>
                <p:tags r:id="rId2"/>
              </p:custDataLst>
            </p:nvPr>
          </p:nvSpPr>
          <p:spPr>
            <a:xfrm>
              <a:off x="8460712" y="3626833"/>
              <a:ext cx="80119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/>
                <a:t>Followed Hyperlink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CBB6370E-E453-40CC-B967-71DA8FBCC4D9}"/>
              </a:ext>
            </a:extLst>
          </p:cNvPr>
          <p:cNvSpPr/>
          <p:nvPr/>
        </p:nvSpPr>
        <p:spPr>
          <a:xfrm>
            <a:off x="1094115" y="5278447"/>
            <a:ext cx="2604738" cy="8867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</a:rPr>
              <a:t>Default Shape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4D63E63-8574-4B9F-BEFA-0A5126A972F9}"/>
              </a:ext>
            </a:extLst>
          </p:cNvPr>
          <p:cNvSpPr txBox="1"/>
          <p:nvPr/>
        </p:nvSpPr>
        <p:spPr>
          <a:xfrm>
            <a:off x="4777734" y="5431372"/>
            <a:ext cx="2604738" cy="585425"/>
          </a:xfrm>
          <a:prstGeom prst="rect">
            <a:avLst/>
          </a:prstGeom>
          <a:noFill/>
        </p:spPr>
        <p:txBody>
          <a:bodyPr wrap="none" lIns="91440" tIns="0" rIns="91440" bIns="0" rtlCol="0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2400" dirty="0"/>
              <a:t>Default Text Box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F79F988-4FA2-4AD9-994E-55AB6045635D}"/>
              </a:ext>
            </a:extLst>
          </p:cNvPr>
          <p:cNvGrpSpPr/>
          <p:nvPr/>
        </p:nvGrpSpPr>
        <p:grpSpPr>
          <a:xfrm>
            <a:off x="8493148" y="5431372"/>
            <a:ext cx="2636533" cy="434175"/>
            <a:chOff x="7104533" y="5542241"/>
            <a:chExt cx="2347319" cy="38654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1E42185-CFB0-4344-89C3-DC37F89E8CF9}"/>
                </a:ext>
              </a:extLst>
            </p:cNvPr>
            <p:cNvSpPr txBox="1"/>
            <p:nvPr/>
          </p:nvSpPr>
          <p:spPr>
            <a:xfrm>
              <a:off x="7132840" y="5676899"/>
              <a:ext cx="2319012" cy="251890"/>
            </a:xfrm>
            <a:prstGeom prst="rect">
              <a:avLst/>
            </a:prstGeom>
            <a:noFill/>
          </p:spPr>
          <p:txBody>
            <a:bodyPr wrap="none" lIns="91440" tIns="0" rIns="91440" bIns="0" rtlCol="0" anchor="ctr">
              <a:no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400" dirty="0"/>
                <a:t>Default Line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831F7D4-50C8-4E13-BB5B-E5889B2AACFB}"/>
                </a:ext>
              </a:extLst>
            </p:cNvPr>
            <p:cNvCxnSpPr/>
            <p:nvPr/>
          </p:nvCxnSpPr>
          <p:spPr>
            <a:xfrm>
              <a:off x="7104533" y="5542241"/>
              <a:ext cx="2347319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22643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0668838">
            <a:off x="821360" y="2306762"/>
            <a:ext cx="10600624" cy="2154436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/>
            <a:r>
              <a:rPr lang="en-US" sz="6600" b="1" spc="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FULL FRAME BACKGROUND</a:t>
            </a:r>
          </a:p>
        </p:txBody>
      </p:sp>
    </p:spTree>
    <p:extLst>
      <p:ext uri="{BB962C8B-B14F-4D97-AF65-F5344CB8AC3E}">
        <p14:creationId xmlns:p14="http://schemas.microsoft.com/office/powerpoint/2010/main" val="58667799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1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" val="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IDC" val="9"/>
</p:tagLst>
</file>

<file path=ppt/theme/theme1.xml><?xml version="1.0" encoding="utf-8"?>
<a:theme xmlns:a="http://schemas.openxmlformats.org/drawingml/2006/main" name="Pantone 2022 - Very Peri - Wellspring Template">
  <a:themeElements>
    <a:clrScheme name="Custom 1">
      <a:dk1>
        <a:srgbClr val="000000"/>
      </a:dk1>
      <a:lt1>
        <a:srgbClr val="FFFFFF"/>
      </a:lt1>
      <a:dk2>
        <a:srgbClr val="8B5897"/>
      </a:dk2>
      <a:lt2>
        <a:srgbClr val="A3CCC9"/>
      </a:lt2>
      <a:accent1>
        <a:srgbClr val="6667AB"/>
      </a:accent1>
      <a:accent2>
        <a:srgbClr val="75A14F"/>
      </a:accent2>
      <a:accent3>
        <a:srgbClr val="476A30"/>
      </a:accent3>
      <a:accent4>
        <a:srgbClr val="B28330"/>
      </a:accent4>
      <a:accent5>
        <a:srgbClr val="CEC153"/>
      </a:accent5>
      <a:accent6>
        <a:srgbClr val="4B9B69"/>
      </a:accent6>
      <a:hlink>
        <a:srgbClr val="000000"/>
      </a:hlink>
      <a:folHlink>
        <a:srgbClr val="000000"/>
      </a:folHlink>
    </a:clrScheme>
    <a:fontScheme name="TLC Master Template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91440" tIns="0" rIns="91440" bIns="0" rtlCol="0" anchor="ctr"/>
      <a:lstStyle>
        <a:defPPr algn="ctr">
          <a:lnSpc>
            <a:spcPct val="85000"/>
          </a:lnSpc>
          <a:defRPr sz="2400" dirty="0">
            <a:solidFill>
              <a:schemeClr val="bg1"/>
            </a:solidFill>
          </a:defRPr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  <a:txDef>
      <a:spPr>
        <a:noFill/>
      </a:spPr>
      <a:bodyPr wrap="none" lIns="91440" tIns="0" rIns="91440" bIns="0" rtlCol="0" anchor="ctr">
        <a:noAutofit/>
      </a:bodyPr>
      <a:lstStyle>
        <a:defPPr algn="ctr">
          <a:lnSpc>
            <a:spcPct val="85000"/>
          </a:lnSpc>
          <a:defRPr sz="2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_TLC 16x9 Template pantone.pptx" id="{ACCA5599-9689-44EF-B51D-17AB1795700F}" vid="{0C5446D0-E94B-4BC9-9671-3C08AB65AF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LC Maste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TLC_ppt-template_pantone-2022-wellspring</Template>
  <TotalTime>0</TotalTime>
  <Words>204</Words>
  <Application>Microsoft Office PowerPoint</Application>
  <PresentationFormat>Widescreen</PresentationFormat>
  <Paragraphs>65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Black</vt:lpstr>
      <vt:lpstr>Franklin Gothic Book</vt:lpstr>
      <vt:lpstr>Gill Sans Nova</vt:lpstr>
      <vt:lpstr>Tw Cen MT</vt:lpstr>
      <vt:lpstr>Wingdings</vt:lpstr>
      <vt:lpstr>Pantone 2022 - Very Peri - Wellspring Template</vt:lpstr>
      <vt:lpstr>Title Layout Title Goes Here</vt:lpstr>
      <vt:lpstr>Section Divider Layout</vt:lpstr>
      <vt:lpstr>Gill Sans Nova 32 Pt. Titles Are Uppercase </vt:lpstr>
      <vt:lpstr>Custom Color Scheme and  Default Shape Attributes</vt:lpstr>
      <vt:lpstr>PowerPoint Presentation</vt:lpstr>
    </vt:vector>
  </TitlesOfParts>
  <Manager/>
  <Company/>
  <LinksUpToDate>false</LinksUpToDate>
  <SharedDoc>false</SharedDoc>
  <HyperlinkBase>https://thepowerpointblog.com/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Pantone 2022 Wellspring Template</dc:title>
  <dc:creator/>
  <dc:description/>
  <cp:lastModifiedBy/>
  <cp:revision>1</cp:revision>
  <dcterms:created xsi:type="dcterms:W3CDTF">2022-01-25T21:27:43Z</dcterms:created>
  <dcterms:modified xsi:type="dcterms:W3CDTF">2022-02-03T21:50:00Z</dcterms:modified>
</cp:coreProperties>
</file>