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373" r:id="rId2"/>
    <p:sldId id="371" r:id="rId3"/>
    <p:sldId id="265" r:id="rId4"/>
    <p:sldId id="261" r:id="rId5"/>
  </p:sldIdLst>
  <p:sldSz cx="12192000" cy="6858000"/>
  <p:notesSz cx="7010400" cy="9296400"/>
  <p:custDataLst>
    <p:tags r:id="rId8"/>
  </p:custDataLst>
  <p:defaultTextStyle>
    <a:defPPr>
      <a:defRPr lang="en-US"/>
    </a:defPPr>
    <a:lvl1pPr marL="0" algn="l" defTabSz="1219170" rtl="0" eaLnBrk="1" latinLnBrk="0" hangingPunct="1">
      <a:defRPr sz="2417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17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17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17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17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17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17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17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1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4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494" autoAdjust="0"/>
    <p:restoredTop sz="95078" autoAdjust="0"/>
  </p:normalViewPr>
  <p:slideViewPr>
    <p:cSldViewPr snapToGrid="0">
      <p:cViewPr varScale="1">
        <p:scale>
          <a:sx n="98" d="100"/>
          <a:sy n="98" d="100"/>
        </p:scale>
        <p:origin x="1194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960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60" d="100"/>
          <a:sy n="60" d="100"/>
        </p:scale>
        <p:origin x="3158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1"/>
          <p:cNvSpPr>
            <a:spLocks noGrp="1"/>
          </p:cNvSpPr>
          <p:nvPr>
            <p:ph type="hdr" sz="quarter"/>
          </p:nvPr>
        </p:nvSpPr>
        <p:spPr>
          <a:xfrm>
            <a:off x="373888" y="197549"/>
            <a:ext cx="6332728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idx="1"/>
          </p:nvPr>
        </p:nvSpPr>
        <p:spPr>
          <a:xfrm>
            <a:off x="5754371" y="8739584"/>
            <a:ext cx="1045718" cy="39251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3176727-6A19-4DE8-B47E-7FD6EA47E672}" type="datetimeFigureOut">
              <a:rPr lang="en-US" smtClean="0"/>
              <a:t>2/2/2022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2"/>
          </p:nvPr>
        </p:nvSpPr>
        <p:spPr>
          <a:xfrm>
            <a:off x="1022350" y="8738615"/>
            <a:ext cx="4615181" cy="39348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3"/>
          </p:nvPr>
        </p:nvSpPr>
        <p:spPr>
          <a:xfrm>
            <a:off x="362203" y="8738615"/>
            <a:ext cx="518966" cy="39348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95BBE4E-8AFD-45B3-8A52-6FC96354F41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954194" y="8749269"/>
            <a:ext cx="0" cy="38735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720293" y="8749269"/>
            <a:ext cx="0" cy="38735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75877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73888" y="197549"/>
            <a:ext cx="6027971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754371" y="8739584"/>
            <a:ext cx="1045718" cy="39251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3176727-6A19-4DE8-B47E-7FD6EA47E672}" type="datetimeFigureOut">
              <a:rPr lang="en-US" smtClean="0"/>
              <a:t>2/2/2022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96913"/>
            <a:ext cx="3959225" cy="22272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73888" y="2998089"/>
            <a:ext cx="6426200" cy="5601081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022350" y="8738615"/>
            <a:ext cx="4615181" cy="39348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62203" y="8738615"/>
            <a:ext cx="518966" cy="39348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95BBE4E-8AFD-45B3-8A52-6FC96354F41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54194" y="8749269"/>
            <a:ext cx="0" cy="38735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720293" y="8749269"/>
            <a:ext cx="0" cy="38735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3374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C13A5-511F-4D4F-B778-6AB87858341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467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69117" y="2130426"/>
            <a:ext cx="6764023" cy="1470025"/>
          </a:xfrm>
        </p:spPr>
        <p:txBody>
          <a:bodyPr rIns="0" anchor="b"/>
          <a:lstStyle>
            <a:lvl1pPr algn="l"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 layout</a:t>
            </a:r>
            <a:br>
              <a:rPr lang="en-US" dirty="0"/>
            </a:br>
            <a:r>
              <a:rPr lang="en-US" dirty="0"/>
              <a:t>Title 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69117" y="3729317"/>
            <a:ext cx="6764023" cy="1604187"/>
          </a:xfrm>
        </p:spPr>
        <p:txBody>
          <a:bodyPr rIns="0" bIns="0"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accent3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Add subtitle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B1AA0-E565-4870-9957-1562051E5EDA}" type="datetime1">
              <a:rPr lang="en-US" smtClean="0"/>
              <a:t>2/2/2022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information statement (go to INSERT&gt;&gt;HEADER &amp; FOOTER)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0343F-D056-4E24-BE3D-A305BDC1A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182770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001" y="1485899"/>
            <a:ext cx="7716520" cy="5054237"/>
          </a:xfrm>
        </p:spPr>
        <p:txBody>
          <a:bodyPr/>
          <a:lstStyle>
            <a:lvl1pPr marL="0" indent="0">
              <a:buNone/>
              <a:defRPr sz="2800"/>
            </a:lvl1pPr>
            <a:lvl2pPr marL="609585" indent="0">
              <a:buNone/>
              <a:defRPr sz="3751"/>
            </a:lvl2pPr>
            <a:lvl3pPr marL="1219170" indent="0">
              <a:buNone/>
              <a:defRPr sz="3167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203046" y="1485899"/>
            <a:ext cx="3830204" cy="5054237"/>
          </a:xfrm>
        </p:spPr>
        <p:txBody>
          <a:bodyPr/>
          <a:lstStyle>
            <a:lvl1pPr marL="0" indent="0">
              <a:buNone/>
              <a:defRPr sz="2800"/>
            </a:lvl1pPr>
            <a:lvl2pPr marL="609585" indent="0">
              <a:buNone/>
              <a:defRPr sz="1584"/>
            </a:lvl2pPr>
            <a:lvl3pPr marL="1219170" indent="0">
              <a:buNone/>
              <a:defRPr sz="1333"/>
            </a:lvl3pPr>
            <a:lvl4pPr marL="1828754" indent="0">
              <a:buNone/>
              <a:defRPr sz="1167"/>
            </a:lvl4pPr>
            <a:lvl5pPr marL="2438339" indent="0">
              <a:buNone/>
              <a:defRPr sz="1167"/>
            </a:lvl5pPr>
            <a:lvl6pPr marL="3047924" indent="0">
              <a:buNone/>
              <a:defRPr sz="1167"/>
            </a:lvl6pPr>
            <a:lvl7pPr marL="3657509" indent="0">
              <a:buNone/>
              <a:defRPr sz="1167"/>
            </a:lvl7pPr>
            <a:lvl8pPr marL="4267093" indent="0">
              <a:buNone/>
              <a:defRPr sz="1167"/>
            </a:lvl8pPr>
            <a:lvl9pPr marL="4876678" indent="0">
              <a:buNone/>
              <a:defRPr sz="1167"/>
            </a:lvl9pPr>
          </a:lstStyle>
          <a:p>
            <a:pPr lvl="0"/>
            <a:r>
              <a:rPr lang="en-US" dirty="0"/>
              <a:t>Add description text here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82A70-5389-4E5C-967D-98BC25ADD19A}" type="datetime1">
              <a:rPr lang="en-US" smtClean="0"/>
              <a:t>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information statement (go to INSERT&gt;&gt;HEADER &amp; FOOTER)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0343F-D056-4E24-BE3D-A305BDC1A23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50A6FF8-2333-4805-880E-212F214984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65854809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422736" y="3847723"/>
            <a:ext cx="5678754" cy="846322"/>
          </a:xfrm>
        </p:spPr>
        <p:txBody>
          <a:bodyPr rIns="91440" bIns="91440" anchor="t"/>
          <a:lstStyle>
            <a:lvl1pPr marL="0" indent="0" algn="ctr">
              <a:spcBef>
                <a:spcPts val="0"/>
              </a:spcBef>
              <a:buNone/>
              <a:defRPr sz="2800">
                <a:solidFill>
                  <a:schemeClr val="accent3"/>
                </a:solidFill>
              </a:defRPr>
            </a:lvl1pPr>
            <a:lvl2pPr marL="609585" indent="0">
              <a:buNone/>
              <a:defRPr sz="241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67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Add subtitle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CE11C-5ADF-4EB5-8BEE-F5929DDB1E7A}" type="datetime1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information statement (go to INSERT&gt;&gt;HEADER &amp; FOOTER)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0343F-D056-4E24-BE3D-A305BDC1A23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419725" y="2272420"/>
            <a:ext cx="5678192" cy="1502875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 Goes Here. </a:t>
            </a:r>
            <a:br>
              <a:rPr lang="en-US" dirty="0"/>
            </a:br>
            <a:r>
              <a:rPr lang="en-US" dirty="0"/>
              <a:t>Titles Are [ ] 32pt Font</a:t>
            </a:r>
          </a:p>
        </p:txBody>
      </p:sp>
    </p:spTree>
    <p:extLst>
      <p:ext uri="{BB962C8B-B14F-4D97-AF65-F5344CB8AC3E}">
        <p14:creationId xmlns:p14="http://schemas.microsoft.com/office/powerpoint/2010/main" val="82962921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em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AFEFE-EA7B-4CC4-BD98-1FB7CED0C6FD}" type="datetime1">
              <a:rPr lang="en-US" smtClean="0"/>
              <a:t>2/2/2022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information statement (go to INSERT&gt;&gt;HEADER &amp; FOOTER)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0343F-D056-4E24-BE3D-A305BDC1A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65070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>
            <a:lvl1pPr marL="342900" indent="-342900">
              <a:defRPr/>
            </a:lvl1pPr>
            <a:lvl2pPr marL="685800" indent="-342900">
              <a:defRPr/>
            </a:lvl2pPr>
            <a:lvl3pPr marL="1028700" indent="-342900">
              <a:defRPr/>
            </a:lvl3pPr>
            <a:lvl4pPr marL="1371600" indent="-342900">
              <a:defRPr/>
            </a:lvl4pPr>
            <a:lvl5pPr marL="1714500" indent="-342900">
              <a:defRPr/>
            </a:lvl5pPr>
          </a:lstStyle>
          <a:p>
            <a:pPr lvl="0"/>
            <a:r>
              <a:rPr lang="en-US" dirty="0"/>
              <a:t>Add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47738-A357-4317-880B-F85129295A0D}" type="datetime1">
              <a:rPr lang="en-US" smtClean="0"/>
              <a:t>2/2/2022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information statement (go to INSERT&gt;&gt;HEADER &amp; FOOTER)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0343F-D056-4E24-BE3D-A305BDC1A23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6B31A74-513B-41A4-8B78-B329EDEB4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 Goes Here </a:t>
            </a:r>
          </a:p>
        </p:txBody>
      </p:sp>
    </p:spTree>
    <p:extLst>
      <p:ext uri="{BB962C8B-B14F-4D97-AF65-F5344CB8AC3E}">
        <p14:creationId xmlns:p14="http://schemas.microsoft.com/office/powerpoint/2010/main" val="313991788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44CF-A17C-47E5-8AC7-15FC4AD1798C}" type="datetime1">
              <a:rPr lang="en-US" smtClean="0"/>
              <a:t>2/2/2022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information statement (go to INSERT&gt;&gt;HEADER &amp; FOOTER)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0343F-D056-4E24-BE3D-A305BDC1A23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DC6D5C7-11AE-452A-BA6E-ECEAB5E40A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51613971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C16AB-7993-4DC3-A5A4-57A8E89B7871}" type="datetime1">
              <a:rPr lang="en-US" smtClean="0"/>
              <a:t>2/2/2022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information statement (go to INSERT&gt;&gt;HEADER &amp; FOOTER)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0343F-D056-4E24-BE3D-A305BDC1A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6484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B49ED1-3954-490B-90D7-1EE4EBF810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9538" y="1485899"/>
            <a:ext cx="5405299" cy="505423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250D8E-DC6A-4C52-B603-5E5116C834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1485899"/>
            <a:ext cx="5421463" cy="505423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3D817E-B1D4-42B3-8826-255CE021B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56092-8F2A-4A14-B1D4-622388EE87FE}" type="datetime1">
              <a:rPr lang="en-US" smtClean="0"/>
              <a:t>2/2/2022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B10581-5B45-4F8A-98F9-2B208FA8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information statement (go to INSERT&gt;&gt;HEADER &amp; FOOTER)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E9159B-D50C-4B0A-8C87-747C767F5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CE0B-12A2-46BD-845C-88B1F9EE7B6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5A3DBE-1644-4776-8CD5-6943C02EB1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4205801583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669B69-5C27-4AFA-B2D6-1E37C8D37F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9436" y="1487649"/>
            <a:ext cx="5405401" cy="417351"/>
          </a:xfrm>
        </p:spPr>
        <p:txBody>
          <a:bodyPr anchor="b"/>
          <a:lstStyle>
            <a:lvl1pPr marL="0" indent="0" algn="ctr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D8A036-3B1C-40B5-A457-014CD4DE75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89436" y="2068945"/>
            <a:ext cx="5405401" cy="447119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2E2C8F-5C8D-4C47-A21B-0FFC90D26E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1001" y="2068945"/>
            <a:ext cx="5421564" cy="447119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4A83D0-2D64-4FBB-934F-BCA45BB157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1" y="1487649"/>
            <a:ext cx="5421564" cy="417351"/>
          </a:xfrm>
        </p:spPr>
        <p:txBody>
          <a:bodyPr anchor="b"/>
          <a:lstStyle>
            <a:lvl1pPr marL="0" indent="0" algn="ctr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9E5FD0-4D16-4257-92A5-C8A901DCD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68E27-9811-4208-B100-15B2015DA279}" type="datetime1">
              <a:rPr lang="en-US" smtClean="0"/>
              <a:t>2/2/2022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D5D8A7-D0FC-4F40-9F38-8AF93D154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information statement (go to INSERT&gt;&gt;HEADER &amp; FOOTER)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CC044E-76AA-4462-BFBB-ABCB777C8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CE0B-12A2-46BD-845C-88B1F9EE7B6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D00514-F68B-4907-9811-79A7D04F1B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52427996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52291" y="1485899"/>
            <a:ext cx="6985934" cy="50542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Add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1485900"/>
            <a:ext cx="4363719" cy="5054237"/>
          </a:xfrm>
        </p:spPr>
        <p:txBody>
          <a:bodyPr/>
          <a:lstStyle>
            <a:lvl1pPr marL="0" indent="0">
              <a:buNone/>
              <a:defRPr sz="2800"/>
            </a:lvl1pPr>
            <a:lvl2pPr marL="609585" indent="0">
              <a:buNone/>
              <a:defRPr sz="1584"/>
            </a:lvl2pPr>
            <a:lvl3pPr marL="1219170" indent="0">
              <a:buNone/>
              <a:defRPr sz="1333"/>
            </a:lvl3pPr>
            <a:lvl4pPr marL="1828754" indent="0">
              <a:buNone/>
              <a:defRPr sz="1167"/>
            </a:lvl4pPr>
            <a:lvl5pPr marL="2438339" indent="0">
              <a:buNone/>
              <a:defRPr sz="1167"/>
            </a:lvl5pPr>
            <a:lvl6pPr marL="3047924" indent="0">
              <a:buNone/>
              <a:defRPr sz="1167"/>
            </a:lvl6pPr>
            <a:lvl7pPr marL="3657509" indent="0">
              <a:buNone/>
              <a:defRPr sz="1167"/>
            </a:lvl7pPr>
            <a:lvl8pPr marL="4267093" indent="0">
              <a:buNone/>
              <a:defRPr sz="1167"/>
            </a:lvl8pPr>
            <a:lvl9pPr marL="4876678" indent="0">
              <a:buNone/>
              <a:defRPr sz="1167"/>
            </a:lvl9pPr>
          </a:lstStyle>
          <a:p>
            <a:pPr lvl="0"/>
            <a:r>
              <a:rPr lang="en-US" dirty="0"/>
              <a:t>Add sub-title text here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68D5-A8E7-4009-ABE3-9F0120D8E9E3}" type="datetime1">
              <a:rPr lang="en-US" smtClean="0"/>
              <a:t>2/2/2022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information statement (go to INSERT&gt;&gt;HEADER &amp; FOOTER)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0343F-D056-4E24-BE3D-A305BDC1A2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5F160-96A4-44C9-B934-F020DB8D3D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26464922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146304"/>
            <a:ext cx="11413836" cy="920496"/>
          </a:xfrm>
          <a:prstGeom prst="rect">
            <a:avLst/>
          </a:prstGeom>
        </p:spPr>
        <p:txBody>
          <a:bodyPr vert="horz" lIns="0" tIns="0" rIns="91440" bIns="0" rtlCol="0" anchor="b">
            <a:noAutofit/>
          </a:bodyPr>
          <a:lstStyle/>
          <a:p>
            <a:r>
              <a:rPr lang="en-US" dirty="0"/>
              <a:t>Title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1" y="1485900"/>
            <a:ext cx="11413836" cy="5054237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/>
          <a:p>
            <a:pPr lvl="0"/>
            <a:r>
              <a:rPr lang="en-US" dirty="0"/>
              <a:t>Add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8860" y="6646661"/>
            <a:ext cx="1011833" cy="211339"/>
          </a:xfrm>
          <a:prstGeom prst="rect">
            <a:avLst/>
          </a:prstGeom>
        </p:spPr>
        <p:txBody>
          <a:bodyPr vert="horz" lIns="0" tIns="0" rIns="0" bIns="45720" rtlCol="0" anchor="b"/>
          <a:lstStyle>
            <a:lvl1pPr algn="l">
              <a:lnSpc>
                <a:spcPct val="80000"/>
              </a:lnSpc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8F9825D0-5ABD-417F-AF99-7D1999647533}" type="datetime1">
              <a:rPr lang="en-US" smtClean="0"/>
              <a:t>2/2/2022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22736" y="6646661"/>
            <a:ext cx="9888681" cy="211339"/>
          </a:xfrm>
          <a:prstGeom prst="rect">
            <a:avLst/>
          </a:prstGeom>
        </p:spPr>
        <p:txBody>
          <a:bodyPr vert="horz" lIns="0" tIns="0" rIns="0" bIns="45720" rtlCol="0" anchor="b"/>
          <a:lstStyle>
            <a:lvl1pPr algn="ctr">
              <a:lnSpc>
                <a:spcPct val="80000"/>
              </a:lnSpc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 information statement (go to INSERT&gt;&gt;HEADER &amp; FOOTER)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63460" y="6646661"/>
            <a:ext cx="469680" cy="211339"/>
          </a:xfrm>
          <a:prstGeom prst="rect">
            <a:avLst/>
          </a:prstGeom>
        </p:spPr>
        <p:txBody>
          <a:bodyPr vert="horz" lIns="0" tIns="0" rIns="0" bIns="45720" rtlCol="0" anchor="b"/>
          <a:lstStyle>
            <a:lvl1pPr algn="r">
              <a:lnSpc>
                <a:spcPct val="80000"/>
              </a:lnSpc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F90343F-D056-4E24-BE3D-A305BDC1A2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086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77" r:id="rId3"/>
    <p:sldLayoutId id="2147483650" r:id="rId4"/>
    <p:sldLayoutId id="2147483654" r:id="rId5"/>
    <p:sldLayoutId id="2147483655" r:id="rId6"/>
    <p:sldLayoutId id="2147483674" r:id="rId7"/>
    <p:sldLayoutId id="2147483675" r:id="rId8"/>
    <p:sldLayoutId id="2147483661" r:id="rId9"/>
    <p:sldLayoutId id="2147483657" r:id="rId10"/>
  </p:sldLayoutIdLst>
  <p:transition>
    <p:fade/>
  </p:transition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3200" b="1" kern="1200" cap="none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21917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Arial Narrow" panose="020B0606020202030204" pitchFamily="34" charset="0"/>
        <a:buChar char="♥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42900" algn="l" defTabSz="1219170" rtl="0" eaLnBrk="1" latinLnBrk="0" hangingPunct="1">
        <a:lnSpc>
          <a:spcPct val="90000"/>
        </a:lnSpc>
        <a:spcBef>
          <a:spcPts val="300"/>
        </a:spcBef>
        <a:buClr>
          <a:schemeClr val="accent2"/>
        </a:buClr>
        <a:buFont typeface="Arial Narrow" panose="020B0606020202030204" pitchFamily="34" charset="0"/>
        <a:buChar char="♥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342900" algn="l" defTabSz="1219170" rtl="0" eaLnBrk="1" latinLnBrk="0" hangingPunct="1">
        <a:lnSpc>
          <a:spcPct val="90000"/>
        </a:lnSpc>
        <a:spcBef>
          <a:spcPts val="300"/>
        </a:spcBef>
        <a:buClr>
          <a:schemeClr val="accent3"/>
        </a:buClr>
        <a:buFont typeface="Arial Narrow" panose="020B0606020202030204" pitchFamily="34" charset="0"/>
        <a:buChar char="♥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57300" indent="-228600" algn="l" defTabSz="1219170" rtl="0" eaLnBrk="1" latinLnBrk="0" hangingPunct="1">
        <a:lnSpc>
          <a:spcPct val="90000"/>
        </a:lnSpc>
        <a:spcBef>
          <a:spcPts val="300"/>
        </a:spcBef>
        <a:buClr>
          <a:schemeClr val="accent1"/>
        </a:buClr>
        <a:buFont typeface="Arial Narrow" panose="020B0606020202030204" pitchFamily="34" charset="0"/>
        <a:buChar char="♥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indent="-228600" algn="l" defTabSz="1219170" rtl="0" eaLnBrk="1" latinLnBrk="0" hangingPunct="1">
        <a:lnSpc>
          <a:spcPct val="90000"/>
        </a:lnSpc>
        <a:spcBef>
          <a:spcPts val="300"/>
        </a:spcBef>
        <a:buClr>
          <a:schemeClr val="accent2"/>
        </a:buClr>
        <a:buFont typeface="Arial Narrow" panose="020B0606020202030204" pitchFamily="34" charset="0"/>
        <a:buChar char="♥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indent="-228600" algn="l" defTabSz="1219170" rtl="0" eaLnBrk="1" latinLnBrk="0" hangingPunct="1">
        <a:lnSpc>
          <a:spcPct val="90000"/>
        </a:lnSpc>
        <a:spcBef>
          <a:spcPts val="300"/>
        </a:spcBef>
        <a:buClr>
          <a:schemeClr val="accent3"/>
        </a:buClr>
        <a:buFont typeface="Arial Narrow" panose="020B0606020202030204" pitchFamily="34" charset="0"/>
        <a:buChar char="♥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43100" indent="-228600" algn="l" defTabSz="1219170" rtl="0" eaLnBrk="1" latinLnBrk="0" hangingPunct="1">
        <a:lnSpc>
          <a:spcPct val="90000"/>
        </a:lnSpc>
        <a:spcBef>
          <a:spcPts val="300"/>
        </a:spcBef>
        <a:buClr>
          <a:schemeClr val="accent1"/>
        </a:buClr>
        <a:buFont typeface="Arial Narrow" panose="020B0606020202030204" pitchFamily="34" charset="0"/>
        <a:buChar char="♥"/>
        <a:tabLst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71700" indent="-228600" algn="l" defTabSz="1219170" rtl="0" eaLnBrk="1" latinLnBrk="0" hangingPunct="1">
        <a:lnSpc>
          <a:spcPct val="90000"/>
        </a:lnSpc>
        <a:spcBef>
          <a:spcPts val="300"/>
        </a:spcBef>
        <a:buClr>
          <a:schemeClr val="accent2"/>
        </a:buClr>
        <a:buFont typeface="Arial Narrow" panose="020B0606020202030204" pitchFamily="34" charset="0"/>
        <a:buChar char="♥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400300" indent="-228600" algn="l" defTabSz="1219170" rtl="0" eaLnBrk="1" latinLnBrk="0" hangingPunct="1">
        <a:lnSpc>
          <a:spcPct val="90000"/>
        </a:lnSpc>
        <a:spcBef>
          <a:spcPts val="300"/>
        </a:spcBef>
        <a:buClr>
          <a:schemeClr val="accent3"/>
        </a:buClr>
        <a:buFont typeface="Arial Narrow" panose="020B0606020202030204" pitchFamily="34" charset="0"/>
        <a:buChar char="♥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936" userDrawn="1">
          <p15:clr>
            <a:srgbClr val="F26B43"/>
          </p15:clr>
        </p15:guide>
        <p15:guide id="4" orient="horz" pos="672" userDrawn="1">
          <p15:clr>
            <a:srgbClr val="F26B43"/>
          </p15:clr>
        </p15:guide>
        <p15:guide id="5" pos="2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033166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D36002E1-CFBB-4DF1-81A9-E6D35E1F90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Title layout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Subtitle Here</a:t>
            </a:r>
          </a:p>
        </p:txBody>
      </p:sp>
    </p:spTree>
    <p:extLst>
      <p:ext uri="{BB962C8B-B14F-4D97-AF65-F5344CB8AC3E}">
        <p14:creationId xmlns:p14="http://schemas.microsoft.com/office/powerpoint/2010/main" val="407957510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Subtitle Here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Divider Layout</a:t>
            </a:r>
          </a:p>
        </p:txBody>
      </p:sp>
    </p:spTree>
    <p:extLst>
      <p:ext uri="{BB962C8B-B14F-4D97-AF65-F5344CB8AC3E}">
        <p14:creationId xmlns:p14="http://schemas.microsoft.com/office/powerpoint/2010/main" val="221372629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Arial Narrow 28 pt.</a:t>
            </a:r>
          </a:p>
          <a:p>
            <a:pPr lvl="1"/>
            <a:r>
              <a:rPr lang="en-US" dirty="0"/>
              <a:t>Arial Narrow 24 pt.</a:t>
            </a:r>
          </a:p>
          <a:p>
            <a:pPr lvl="2"/>
            <a:r>
              <a:rPr lang="en-US" dirty="0"/>
              <a:t>Arial Narrow 20 pt.</a:t>
            </a:r>
          </a:p>
          <a:p>
            <a:pPr lvl="3"/>
            <a:r>
              <a:rPr lang="en-US" dirty="0"/>
              <a:t>Arial Narrow 18 pt.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Arial Narrow 32 pt.</a:t>
            </a:r>
          </a:p>
        </p:txBody>
      </p:sp>
    </p:spTree>
    <p:extLst>
      <p:ext uri="{BB962C8B-B14F-4D97-AF65-F5344CB8AC3E}">
        <p14:creationId xmlns:p14="http://schemas.microsoft.com/office/powerpoint/2010/main" val="3783572215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BASENAME" val="_"/>
  <p:tag name="SAVETOFOLDER" val="C:\Users\Troy.TLC\Desktop\"/>
  <p:tag name="IMAGEWIDTH" val="1920"/>
  <p:tag name="IMAGEHEIGHT" val="1080"/>
  <p:tag name="EXPORTRANGE" val="EntirePresentation"/>
  <p:tag name="SIZEBY" val="PIXELS"/>
  <p:tag name="EXPORTAS" val="PNG"/>
  <p:tag name="NUMBERFORMAT" val="0000"/>
</p:tagLst>
</file>

<file path=ppt/theme/theme1.xml><?xml version="1.0" encoding="utf-8"?>
<a:theme xmlns:a="http://schemas.openxmlformats.org/drawingml/2006/main" name="Valentine's Day 2021">
  <a:themeElements>
    <a:clrScheme name="TLC Master Template">
      <a:dk1>
        <a:srgbClr val="000000"/>
      </a:dk1>
      <a:lt1>
        <a:srgbClr val="FFFFFF"/>
      </a:lt1>
      <a:dk2>
        <a:srgbClr val="3E0022"/>
      </a:dk2>
      <a:lt2>
        <a:srgbClr val="F3E7E9"/>
      </a:lt2>
      <a:accent1>
        <a:srgbClr val="C3003B"/>
      </a:accent1>
      <a:accent2>
        <a:srgbClr val="8D0632"/>
      </a:accent2>
      <a:accent3>
        <a:srgbClr val="D95477"/>
      </a:accent3>
      <a:accent4>
        <a:srgbClr val="D09CBD"/>
      </a:accent4>
      <a:accent5>
        <a:srgbClr val="E75DC5"/>
      </a:accent5>
      <a:accent6>
        <a:srgbClr val="FFA897"/>
      </a:accent6>
      <a:hlink>
        <a:srgbClr val="000000"/>
      </a:hlink>
      <a:folHlink>
        <a:srgbClr val="595959"/>
      </a:folHlink>
    </a:clrScheme>
    <a:fontScheme name="Custom 43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91440" tIns="0" rIns="91440" bIns="0" rtlCol="0" anchor="ctr"/>
      <a:lstStyle>
        <a:defPPr algn="ctr">
          <a:lnSpc>
            <a:spcPct val="85000"/>
          </a:lnSpc>
          <a:defRPr sz="2400" dirty="0">
            <a:solidFill>
              <a:schemeClr val="bg1"/>
            </a:solidFill>
          </a:defRPr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  <a:effectLst/>
      </a:spPr>
      <a:bodyPr/>
      <a:lstStyle/>
      <a:style>
        <a:lnRef idx="2">
          <a:schemeClr val="accent2"/>
        </a:lnRef>
        <a:fillRef idx="0">
          <a:schemeClr val="accent2"/>
        </a:fillRef>
        <a:effectRef idx="1">
          <a:schemeClr val="accent2"/>
        </a:effectRef>
        <a:fontRef idx="minor">
          <a:schemeClr val="tx1"/>
        </a:fontRef>
      </a:style>
    </a:lnDef>
    <a:txDef>
      <a:spPr>
        <a:noFill/>
      </a:spPr>
      <a:bodyPr wrap="none" lIns="91440" tIns="0" rIns="91440" bIns="0" rtlCol="0" anchor="ctr">
        <a:noAutofit/>
      </a:bodyPr>
      <a:lstStyle>
        <a:defPPr algn="ctr">
          <a:lnSpc>
            <a:spcPct val="85000"/>
          </a:lnSpc>
          <a:defRPr sz="24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ValentinesDay_2022_v0.1.pptx" id="{199DEE18-1BC0-4007-99DD-0EEDD124FD5F}" vid="{5D4C5640-5C36-4DC9-BF3A-F4E31511ADB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LC Master">
      <a:majorFont>
        <a:latin typeface="Tw Cen MT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35</Words>
  <Application>Microsoft Office PowerPoint</Application>
  <PresentationFormat>Widescreen</PresentationFormat>
  <Paragraphs>10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 Narrow</vt:lpstr>
      <vt:lpstr>Calibri</vt:lpstr>
      <vt:lpstr>Tw Cen MT</vt:lpstr>
      <vt:lpstr>Valentine's Day 2021</vt:lpstr>
      <vt:lpstr>PowerPoint Presentation</vt:lpstr>
      <vt:lpstr>Title layout</vt:lpstr>
      <vt:lpstr>Section Divider Layout</vt:lpstr>
      <vt:lpstr>Arial Narrow 32 pt.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Valentine's Day 2022</dc:title>
  <dc:creator/>
  <dc:description>PowerPoint Template Design By:
TLC Creative Services, Inc.
www.tlccreative.com
</dc:description>
  <cp:lastModifiedBy/>
  <cp:revision>1</cp:revision>
  <dcterms:created xsi:type="dcterms:W3CDTF">2021-12-30T18:57:12Z</dcterms:created>
  <dcterms:modified xsi:type="dcterms:W3CDTF">2022-02-02T18:10:46Z</dcterms:modified>
</cp:coreProperties>
</file>