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55CB95-101C-4B1B-A2FB-BBCBFD32F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4750-F4F5-4C5B-A71F-4147706DBE9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F3D669-74E3-4286-BF4A-C39870D7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EDCFF-8481-4087-86B4-C441DE7A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2C97-33F9-400D-AFA7-9EAA7E1F3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3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43DAED-6994-4863-863C-209C13801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F97F4-9EC8-4164-A17C-18557CF87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4CA8F-5BDD-4222-90BE-93BCA2E67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14750-F4F5-4C5B-A71F-4147706DBE96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60E08-A8F6-4F6E-ACCC-D81EC6CF4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CC586-658C-4E84-84AC-2E776585C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12C97-33F9-400D-AFA7-9EAA7E1F3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1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627C0B-B6D4-40E8-82AD-DFFD7963DAE8}"/>
              </a:ext>
            </a:extLst>
          </p:cNvPr>
          <p:cNvSpPr/>
          <p:nvPr/>
        </p:nvSpPr>
        <p:spPr>
          <a:xfrm>
            <a:off x="0" y="2679192"/>
            <a:ext cx="12192000" cy="1499616"/>
          </a:xfrm>
          <a:prstGeom prst="rect">
            <a:avLst/>
          </a:prstGeom>
          <a:gradFill flip="none" rotWithShape="1">
            <a:gsLst>
              <a:gs pos="5000">
                <a:srgbClr val="CBD1D6"/>
              </a:gs>
              <a:gs pos="80000">
                <a:srgbClr val="73787C">
                  <a:lumMod val="28000"/>
                </a:srgbClr>
              </a:gs>
              <a:gs pos="95000">
                <a:srgbClr val="A8ADB0"/>
              </a:gs>
              <a:gs pos="19000">
                <a:srgbClr val="2C2E30"/>
              </a:gs>
              <a:gs pos="0">
                <a:srgbClr val="2A2C2D"/>
              </a:gs>
              <a:gs pos="5000">
                <a:srgbClr val="898E91"/>
              </a:gs>
              <a:gs pos="15000">
                <a:schemeClr val="tx1"/>
              </a:gs>
              <a:gs pos="8400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  <a:gs pos="95000">
                <a:srgbClr val="CBD1D6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Aharoni" panose="02010803020104030203" pitchFamily="2" charset="-79"/>
                <a:cs typeface="Aharoni" panose="02010803020104030203" pitchFamily="2" charset="-79"/>
              </a:rPr>
              <a:t>Gradient Bar and Text Box!</a:t>
            </a:r>
          </a:p>
        </p:txBody>
      </p:sp>
    </p:spTree>
    <p:extLst>
      <p:ext uri="{BB962C8B-B14F-4D97-AF65-F5344CB8AC3E}">
        <p14:creationId xmlns:p14="http://schemas.microsoft.com/office/powerpoint/2010/main" val="13559324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SENAME" val="_"/>
  <p:tag name="SAVETOFOLDER" val="C:\Users\Troy.TLC\Desktop\"/>
  <p:tag name="IMAGEWIDTH" val="1920"/>
  <p:tag name="IMAGEHEIGHT" val="1080"/>
  <p:tag name="EXPORTRANGE" val="SlideRange"/>
  <p:tag name="EXPORTSLIDERANGE" val="2-2"/>
  <p:tag name="SIZEBY" val="PIXELS"/>
  <p:tag name="EXPORTAS" val="PNG"/>
  <p:tag name="NUMBERFORMAT" val="0000"/>
</p:tagLst>
</file>

<file path=ppt/theme/theme1.xml><?xml version="1.0" encoding="utf-8"?>
<a:theme xmlns:a="http://schemas.openxmlformats.org/drawingml/2006/main" name="Work Fi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Work File</vt:lpstr>
      <vt:lpstr>PowerPoint Presentation</vt:lpstr>
    </vt:vector>
  </TitlesOfParts>
  <LinksUpToDate>false</LinksUpToDate>
  <SharedDoc>false</SharedDoc>
  <HyperlinkBase>TLCCreative.com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Beveled Callout Bar</dc:title>
  <dc:creator>Troy Chollar</dc:creator>
  <dc:description>Slide design by: TLC Creative Services, Inc.</dc:description>
  <cp:lastModifiedBy>Troy Chollar</cp:lastModifiedBy>
  <cp:revision>6</cp:revision>
  <dcterms:created xsi:type="dcterms:W3CDTF">2021-06-12T20:01:43Z</dcterms:created>
  <dcterms:modified xsi:type="dcterms:W3CDTF">2022-03-07T18:13:41Z</dcterms:modified>
</cp:coreProperties>
</file>