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81" r:id="rId2"/>
    <p:sldId id="371" r:id="rId3"/>
    <p:sldId id="265" r:id="rId4"/>
    <p:sldId id="261" r:id="rId5"/>
    <p:sldId id="378" r:id="rId6"/>
    <p:sldId id="382" r:id="rId7"/>
    <p:sldId id="379" r:id="rId8"/>
    <p:sldId id="383" r:id="rId9"/>
  </p:sldIdLst>
  <p:sldSz cx="12192000" cy="6858000"/>
  <p:notesSz cx="7010400" cy="9296400"/>
  <p:custDataLst>
    <p:tags r:id="rId12"/>
  </p:custDataLst>
  <p:defaultTextStyle>
    <a:defPPr>
      <a:defRPr lang="en-US"/>
    </a:defPPr>
    <a:lvl1pPr marL="0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000"/>
    <a:srgbClr val="4472C4"/>
    <a:srgbClr val="FFC000"/>
    <a:srgbClr val="ED7D31"/>
    <a:srgbClr val="E1E1E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78508" autoAdjust="0"/>
  </p:normalViewPr>
  <p:slideViewPr>
    <p:cSldViewPr snapToGrid="0">
      <p:cViewPr varScale="1">
        <p:scale>
          <a:sx n="66" d="100"/>
          <a:sy n="66" d="100"/>
        </p:scale>
        <p:origin x="90" y="3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6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309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1"/>
          <p:cNvSpPr>
            <a:spLocks noGrp="1"/>
          </p:cNvSpPr>
          <p:nvPr>
            <p:ph type="hdr" sz="quarter"/>
          </p:nvPr>
        </p:nvSpPr>
        <p:spPr>
          <a:xfrm>
            <a:off x="373888" y="197549"/>
            <a:ext cx="6332728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5754371" y="8739584"/>
            <a:ext cx="1045718" cy="39251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176727-6A19-4DE8-B47E-7FD6EA47E672}" type="datetimeFigureOut">
              <a:rPr lang="en-US" smtClean="0"/>
              <a:t>7/24/2022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1022350" y="8738615"/>
            <a:ext cx="4615181" cy="3934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62203" y="8738615"/>
            <a:ext cx="518966" cy="3934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5BBE4E-8AFD-45B3-8A52-6FC96354F41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954194" y="8749269"/>
            <a:ext cx="0" cy="3873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20293" y="8749269"/>
            <a:ext cx="0" cy="3873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587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73888" y="197549"/>
            <a:ext cx="6027971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54371" y="8739584"/>
            <a:ext cx="1045718" cy="39251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176727-6A19-4DE8-B47E-7FD6EA47E672}" type="datetimeFigureOut">
              <a:rPr lang="en-US" smtClean="0"/>
              <a:t>7/24/2022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96913"/>
            <a:ext cx="3959225" cy="2227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3888" y="2998089"/>
            <a:ext cx="6426200" cy="5601081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22350" y="8738615"/>
            <a:ext cx="4615181" cy="3934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203" y="8738615"/>
            <a:ext cx="518966" cy="3934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5BBE4E-8AFD-45B3-8A52-6FC96354F41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54194" y="8749269"/>
            <a:ext cx="0" cy="3873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20293" y="8749269"/>
            <a:ext cx="0" cy="3873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37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C13A5-511F-4D4F-B778-6AB8785834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6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9.jpe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AE01B5-84E8-14B2-64DA-76E66AE97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892145" cy="152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919" y="2982787"/>
            <a:ext cx="5065079" cy="1470025"/>
          </a:xfrm>
        </p:spPr>
        <p:txBody>
          <a:bodyPr rIns="0" anchor="b"/>
          <a:lstStyle>
            <a:lvl1pPr algn="ctr">
              <a:defRPr sz="4400"/>
            </a:lvl1pPr>
          </a:lstStyle>
          <a:p>
            <a:r>
              <a:rPr lang="en-US" dirty="0"/>
              <a:t>Title Layout</a:t>
            </a:r>
            <a:br>
              <a:rPr lang="en-US" dirty="0"/>
            </a:br>
            <a:r>
              <a:rPr lang="en-US" dirty="0"/>
              <a:t>Titles Are [ ] **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917" y="4534292"/>
            <a:ext cx="5065081" cy="799211"/>
          </a:xfrm>
        </p:spPr>
        <p:txBody>
          <a:bodyPr rIns="0" bIns="0"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BB26-6FB8-4D58-9DD5-C9B65D668D71}" type="datetime1">
              <a:rPr lang="en-US" smtClean="0"/>
              <a:t>7/24/2022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F09DA-89AD-34E5-78FF-BC8D07CE2D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18" y="340017"/>
            <a:ext cx="5500254" cy="1632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74835D-8421-E5BF-ECE1-9C9FCB40B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231"/>
          <a:stretch/>
        </p:blipFill>
        <p:spPr>
          <a:xfrm>
            <a:off x="0" y="4884998"/>
            <a:ext cx="12192000" cy="197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277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49ED1-3954-490B-90D7-1EE4EBF81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392" y="1611984"/>
            <a:ext cx="5551697" cy="483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50D8E-DC6A-4C52-B603-5E5116C83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910" y="1611984"/>
            <a:ext cx="5551801" cy="483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D817E-B1D4-42B3-8826-255CE021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50001-1FF5-4311-A26B-D2718BCB99CB}" type="datetime1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10581-5B45-4F8A-98F9-2B208FA8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9159B-D50C-4B0A-8C87-747C767F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CE0B-12A2-46BD-845C-88B1F9EE7B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8E6041A-931C-8D57-59E1-0776C113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58015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69B69-5C27-4AFA-B2D6-1E37C8D37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292" y="1611984"/>
            <a:ext cx="5551801" cy="373721"/>
          </a:xfrm>
        </p:spPr>
        <p:txBody>
          <a:bodyPr anchor="b"/>
          <a:lstStyle>
            <a:lvl1pPr marL="0" indent="0" algn="ctr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8A036-3B1C-40B5-A457-014CD4DE7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292" y="2083324"/>
            <a:ext cx="5551801" cy="43598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E2C8F-5C8D-4C47-A21B-0FFC90D26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910" y="2083324"/>
            <a:ext cx="5551801" cy="43598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A83D0-2D64-4FBB-934F-BCA45BB15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910" y="1611984"/>
            <a:ext cx="5551801" cy="373721"/>
          </a:xfrm>
        </p:spPr>
        <p:txBody>
          <a:bodyPr anchor="b"/>
          <a:lstStyle>
            <a:lvl1pPr marL="0" indent="0" algn="ctr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E5FD0-4D16-4257-92A5-C8A901DC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FF7F-CC78-45D6-88C6-A71D5EFFC705}" type="datetime1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5D8A7-D0FC-4F40-9F38-8AF93D15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C044E-76AA-4462-BFBB-ABCB777C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CE0B-12A2-46BD-845C-88B1F9EE7B6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392A6C-002D-0F5F-16D7-A1D268F4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27996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okyo Blur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A030-3A0E-4A6D-9582-C04163B3023F}" type="datetime1">
              <a:rPr lang="en-US" smtClean="0"/>
              <a:t>7/24/2022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4B744-053A-93C6-0041-C57759562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291495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Tokyo Blur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DEA-3919-47B7-9422-A453F8D6D075}" type="datetime1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83DB9-93D7-6033-618D-921648AA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88472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Tokyo Blur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8E04-2D73-4AF1-9C70-F19E6ABAD2BA}" type="datetime1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1EAFE8-1870-D481-A8DD-B98BFA46A6BC}"/>
              </a:ext>
            </a:extLst>
          </p:cNvPr>
          <p:cNvSpPr/>
          <p:nvPr userDrawn="1"/>
        </p:nvSpPr>
        <p:spPr>
          <a:xfrm>
            <a:off x="204248" y="0"/>
            <a:ext cx="1178350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8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pPr algn="ctr">
              <a:lnSpc>
                <a:spcPct val="85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74657-5584-27D7-1869-4823FB04E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14920" cy="414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764D1-1D09-5058-B7EF-1B5565E5C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1126" y="6186482"/>
            <a:ext cx="4480874" cy="671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D14EB-0210-07BD-5081-EE822C9B0B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891" y="6045079"/>
            <a:ext cx="2166319" cy="6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392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okyo Blur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49ED1-3954-490B-90D7-1EE4EBF81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392" y="1611984"/>
            <a:ext cx="5551697" cy="483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50D8E-DC6A-4C52-B603-5E5116C83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910" y="1611984"/>
            <a:ext cx="5551801" cy="483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D817E-B1D4-42B3-8826-255CE021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2744-F970-42C3-80F4-57361A13A1C0}" type="datetime1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10581-5B45-4F8A-98F9-2B208FA8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9159B-D50C-4B0A-8C87-747C767F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CE0B-12A2-46BD-845C-88B1F9EE7B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8E6041A-931C-8D57-59E1-0776C113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113994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Tokyo Blur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69B69-5C27-4AFA-B2D6-1E37C8D37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292" y="1611984"/>
            <a:ext cx="5551801" cy="373721"/>
          </a:xfrm>
        </p:spPr>
        <p:txBody>
          <a:bodyPr anchor="b"/>
          <a:lstStyle>
            <a:lvl1pPr marL="0" indent="0" algn="ctr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8A036-3B1C-40B5-A457-014CD4DE7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292" y="2083324"/>
            <a:ext cx="5551801" cy="43598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E2C8F-5C8D-4C47-A21B-0FFC90D26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910" y="2083324"/>
            <a:ext cx="5551801" cy="43598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A83D0-2D64-4FBB-934F-BCA45BB15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910" y="1611984"/>
            <a:ext cx="5551801" cy="373721"/>
          </a:xfrm>
        </p:spPr>
        <p:txBody>
          <a:bodyPr anchor="b"/>
          <a:lstStyle>
            <a:lvl1pPr marL="0" indent="0" algn="ctr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E5FD0-4D16-4257-92A5-C8A901DC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E835-8FF9-4F17-B518-A4B0E07BADF4}" type="datetime1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5D8A7-D0FC-4F40-9F38-8AF93D15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C044E-76AA-4462-BFBB-ABCB777C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CE0B-12A2-46BD-845C-88B1F9EE7B6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392A6C-002D-0F5F-16D7-A1D268F4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00037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Rainbow Road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3661-F6CD-4D98-986C-6601C2622CA1}" type="datetime1">
              <a:rPr lang="en-US" smtClean="0"/>
              <a:t>7/24/2022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4B744-053A-93C6-0041-C57759562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759173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Rainbow Road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533A2-991C-4195-9208-E1F969B3F17A}" type="datetime1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83DB9-93D7-6033-618D-921648AA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498559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Rainbow Road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6528-F5BA-4731-A61C-F96CFACA52AA}" type="datetime1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1EAFE8-1870-D481-A8DD-B98BFA46A6BC}"/>
              </a:ext>
            </a:extLst>
          </p:cNvPr>
          <p:cNvSpPr/>
          <p:nvPr userDrawn="1"/>
        </p:nvSpPr>
        <p:spPr>
          <a:xfrm>
            <a:off x="204248" y="0"/>
            <a:ext cx="1178350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8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pPr algn="ctr">
              <a:lnSpc>
                <a:spcPct val="85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74657-5584-27D7-1869-4823FB04E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14920" cy="414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764D1-1D09-5058-B7EF-1B5565E5C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1126" y="6186482"/>
            <a:ext cx="4480874" cy="671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D14EB-0210-07BD-5081-EE822C9B0B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891" y="6045079"/>
            <a:ext cx="2166319" cy="6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7996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EADD6A-4FA2-16A3-32F3-85CDC36F34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18517" cy="8312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6DF48B-21A5-1EA3-6241-4FB91394F2CC}"/>
              </a:ext>
            </a:extLst>
          </p:cNvPr>
          <p:cNvSpPr/>
          <p:nvPr userDrawn="1"/>
        </p:nvSpPr>
        <p:spPr>
          <a:xfrm>
            <a:off x="2687783" y="2978728"/>
            <a:ext cx="9504218" cy="18842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pPr algn="ctr">
              <a:lnSpc>
                <a:spcPct val="85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23F60-0DC1-00F8-5879-F054120F08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2991" y="2484836"/>
            <a:ext cx="4897086" cy="492934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18517" y="3983418"/>
            <a:ext cx="6458001" cy="576452"/>
          </a:xfrm>
        </p:spPr>
        <p:txBody>
          <a:bodyPr rIns="91440" bIns="91440"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609585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BED6-138D-4820-869D-6BD0F4E3A21C}" type="datetime1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4730550" y="3042980"/>
            <a:ext cx="6457361" cy="9001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Layout</a:t>
            </a:r>
            <a:br>
              <a:rPr lang="en-US" dirty="0"/>
            </a:br>
            <a:r>
              <a:rPr lang="en-US" dirty="0"/>
              <a:t>Titles Are [ ] **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B7516B-DE3F-AD6F-8A88-3B4971683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1984"/>
            <a:ext cx="12192000" cy="1546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8C6E72-407E-7ED7-1E9E-E3358F4213F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891" y="6045079"/>
            <a:ext cx="2166319" cy="6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2921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Rainbow Road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49ED1-3954-490B-90D7-1EE4EBF81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392" y="1611984"/>
            <a:ext cx="5551697" cy="483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50D8E-DC6A-4C52-B603-5E5116C83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910" y="1611984"/>
            <a:ext cx="5551801" cy="483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D817E-B1D4-42B3-8826-255CE021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734B-B26C-4A46-8D70-4FF7FE683EEC}" type="datetime1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10581-5B45-4F8A-98F9-2B208FA8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9159B-D50C-4B0A-8C87-747C767F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CE0B-12A2-46BD-845C-88B1F9EE7B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8E6041A-931C-8D57-59E1-0776C113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233177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Rainbow Road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69B69-5C27-4AFA-B2D6-1E37C8D37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292" y="1611984"/>
            <a:ext cx="5551801" cy="373721"/>
          </a:xfrm>
        </p:spPr>
        <p:txBody>
          <a:bodyPr anchor="b"/>
          <a:lstStyle>
            <a:lvl1pPr marL="0" indent="0" algn="ctr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8A036-3B1C-40B5-A457-014CD4DE7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292" y="2083324"/>
            <a:ext cx="5551801" cy="43598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E2C8F-5C8D-4C47-A21B-0FFC90D26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910" y="2083324"/>
            <a:ext cx="5551801" cy="43598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A83D0-2D64-4FBB-934F-BCA45BB15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910" y="1611984"/>
            <a:ext cx="5551801" cy="373721"/>
          </a:xfrm>
        </p:spPr>
        <p:txBody>
          <a:bodyPr anchor="b"/>
          <a:lstStyle>
            <a:lvl1pPr marL="0" indent="0" algn="ctr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E5FD0-4D16-4257-92A5-C8A901DC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7D3EC-7774-44DD-93C4-850678C0CEBB}" type="datetime1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5D8A7-D0FC-4F40-9F38-8AF93D15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C044E-76AA-4462-BFBB-ABCB777C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CE0B-12A2-46BD-845C-88B1F9EE7B6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392A6C-002D-0F5F-16D7-A1D268F4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731561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Peach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95B69F-684E-A8E6-9E6E-D24EA45183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023" y="2384115"/>
            <a:ext cx="5488132" cy="4973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D297D-F1BE-79C3-DB96-57469E04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18517" cy="831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25F3C-FB71-7D76-18EF-EB5E43C50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1984"/>
            <a:ext cx="12192000" cy="15460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030744" y="1435991"/>
            <a:ext cx="6458001" cy="981219"/>
          </a:xfrm>
        </p:spPr>
        <p:txBody>
          <a:bodyPr rIns="91440" bIns="91440"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/>
                  </a:outerShdw>
                </a:effectLst>
              </a:defRPr>
            </a:lvl1pPr>
            <a:lvl2pPr marL="609585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39C7-8AA5-4F63-875B-13A1B5A97C65}" type="datetime1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3765857" y="127155"/>
            <a:ext cx="7083118" cy="1197864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Section Header Layout</a:t>
            </a:r>
            <a:br>
              <a:rPr lang="en-US" dirty="0"/>
            </a:br>
            <a:r>
              <a:rPr lang="en-US" dirty="0"/>
              <a:t>Titles Are 40pt Font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A29AC-65EE-33AB-C9E8-A59DAB7B1D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891" y="6045079"/>
            <a:ext cx="2166319" cy="6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8904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 Mario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68041E-A9AB-5B38-84CA-22BC065ED3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7789" y="1935295"/>
            <a:ext cx="5823244" cy="5296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D3E123-B856-5DA0-9F82-E8308EE7D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18517" cy="831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CE5B44-A1CC-738E-DA2E-15720A23A5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1984"/>
            <a:ext cx="12192000" cy="15460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030744" y="1435992"/>
            <a:ext cx="6458001" cy="981219"/>
          </a:xfrm>
        </p:spPr>
        <p:txBody>
          <a:bodyPr rIns="91440" bIns="91440"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/>
                  </a:outerShdw>
                </a:effectLst>
              </a:defRPr>
            </a:lvl1pPr>
            <a:lvl2pPr marL="609585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EDE4-652B-4547-BF2C-1CF16F8FE061}" type="datetime1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3765857" y="127155"/>
            <a:ext cx="7083118" cy="1197864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Section Header Layout</a:t>
            </a:r>
            <a:br>
              <a:rPr lang="en-US" dirty="0"/>
            </a:br>
            <a:r>
              <a:rPr lang="en-US" dirty="0"/>
              <a:t>Titles Are 40pt Font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4420E8-8AD1-2D05-AA2A-BC84C1B4AB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891" y="6045079"/>
            <a:ext cx="2166319" cy="6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225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Slide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2645A9-BB95-78E4-5923-9A3D6DC5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892145" cy="1524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654462-2C83-CCB4-CADE-760E8E8FA0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18" y="340017"/>
            <a:ext cx="5500254" cy="1632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C7AD84-7B29-212D-4DAC-79114329A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231"/>
          <a:stretch/>
        </p:blipFill>
        <p:spPr>
          <a:xfrm>
            <a:off x="0" y="4884998"/>
            <a:ext cx="12192000" cy="197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4039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ed Them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BD95AFF-003A-F35E-8DE9-B34ACC62A5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C6720-7AC4-D3AD-1942-3B56B507A5B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801" r="6801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2645A9-BB95-78E4-5923-9A3D6DC5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892145" cy="1524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654462-2C83-CCB4-CADE-760E8E8FA08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18" y="340017"/>
            <a:ext cx="5500254" cy="1632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C7AD84-7B29-212D-4DAC-79114329A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231"/>
          <a:stretch/>
        </p:blipFill>
        <p:spPr>
          <a:xfrm>
            <a:off x="0" y="4884998"/>
            <a:ext cx="12192000" cy="1973002"/>
          </a:xfrm>
          <a:prstGeom prst="rect">
            <a:avLst/>
          </a:prstGeom>
        </p:spPr>
      </p:pic>
      <p:pic>
        <p:nvPicPr>
          <p:cNvPr id="3" name="lakitu">
            <a:extLst>
              <a:ext uri="{FF2B5EF4-FFF2-40B4-BE49-F238E27FC236}">
                <a16:creationId xmlns:a16="http://schemas.microsoft.com/office/drawing/2014/main" id="{F0E39C98-E93F-0867-A349-54CD590D9E6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5860472" y="555767"/>
            <a:ext cx="5528020" cy="5172153"/>
          </a:xfrm>
          <a:prstGeom prst="rect">
            <a:avLst/>
          </a:prstGeom>
        </p:spPr>
      </p:pic>
      <p:pic>
        <p:nvPicPr>
          <p:cNvPr id="11" name="1">
            <a:extLst>
              <a:ext uri="{FF2B5EF4-FFF2-40B4-BE49-F238E27FC236}">
                <a16:creationId xmlns:a16="http://schemas.microsoft.com/office/drawing/2014/main" id="{9D3E31ED-8708-D5E9-5CB9-86CA378E41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304" t="4979" r="84508" b="53290"/>
          <a:stretch/>
        </p:blipFill>
        <p:spPr>
          <a:xfrm>
            <a:off x="2854944" y="1540878"/>
            <a:ext cx="1364105" cy="2025169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3B8FACB7-5E32-DB3B-D800-6E836E447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3033" t="4932" r="43074" b="54311"/>
          <a:stretch/>
        </p:blipFill>
        <p:spPr>
          <a:xfrm>
            <a:off x="2690052" y="1564501"/>
            <a:ext cx="1693890" cy="1977923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3" name="2">
            <a:extLst>
              <a:ext uri="{FF2B5EF4-FFF2-40B4-BE49-F238E27FC236}">
                <a16:creationId xmlns:a16="http://schemas.microsoft.com/office/drawing/2014/main" id="{76CCB1E8-3760-3724-496E-4A6F5D4DD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22254" t="4702" r="62623" b="54642"/>
          <a:stretch/>
        </p:blipFill>
        <p:spPr>
          <a:xfrm>
            <a:off x="2615102" y="1566961"/>
            <a:ext cx="1843790" cy="1973003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4" name="go!">
            <a:extLst>
              <a:ext uri="{FF2B5EF4-FFF2-40B4-BE49-F238E27FC236}">
                <a16:creationId xmlns:a16="http://schemas.microsoft.com/office/drawing/2014/main" id="{91648D48-F828-0367-E0CB-F20964230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91" t="53815" r="61394" b="3866"/>
          <a:stretch/>
        </p:blipFill>
        <p:spPr>
          <a:xfrm>
            <a:off x="1213521" y="1526637"/>
            <a:ext cx="4646951" cy="2053652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15" name="red light 1">
            <a:extLst>
              <a:ext uri="{FF2B5EF4-FFF2-40B4-BE49-F238E27FC236}">
                <a16:creationId xmlns:a16="http://schemas.microsoft.com/office/drawing/2014/main" id="{B6D37CC1-3010-878E-1C95-5AD73F664DAD}"/>
              </a:ext>
            </a:extLst>
          </p:cNvPr>
          <p:cNvSpPr/>
          <p:nvPr userDrawn="1"/>
        </p:nvSpPr>
        <p:spPr>
          <a:xfrm>
            <a:off x="6420050" y="4789291"/>
            <a:ext cx="539015" cy="629732"/>
          </a:xfrm>
          <a:prstGeom prst="ellipse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26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>
              <a:lnSpc>
                <a:spcPct val="85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red light 2">
            <a:extLst>
              <a:ext uri="{FF2B5EF4-FFF2-40B4-BE49-F238E27FC236}">
                <a16:creationId xmlns:a16="http://schemas.microsoft.com/office/drawing/2014/main" id="{3A6FD163-914D-441E-C1C6-88A83ED8E191}"/>
              </a:ext>
            </a:extLst>
          </p:cNvPr>
          <p:cNvSpPr/>
          <p:nvPr userDrawn="1"/>
        </p:nvSpPr>
        <p:spPr>
          <a:xfrm>
            <a:off x="7058225" y="4827390"/>
            <a:ext cx="552250" cy="668535"/>
          </a:xfrm>
          <a:prstGeom prst="ellipse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26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>
              <a:lnSpc>
                <a:spcPct val="85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red light 3">
            <a:extLst>
              <a:ext uri="{FF2B5EF4-FFF2-40B4-BE49-F238E27FC236}">
                <a16:creationId xmlns:a16="http://schemas.microsoft.com/office/drawing/2014/main" id="{D06339F5-295F-079B-76FE-9CBA16F9063B}"/>
              </a:ext>
            </a:extLst>
          </p:cNvPr>
          <p:cNvSpPr/>
          <p:nvPr userDrawn="1"/>
        </p:nvSpPr>
        <p:spPr>
          <a:xfrm>
            <a:off x="7715250" y="4848226"/>
            <a:ext cx="581025" cy="685800"/>
          </a:xfrm>
          <a:prstGeom prst="ellipse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26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>
              <a:lnSpc>
                <a:spcPct val="85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0" name="green lights">
            <a:extLst>
              <a:ext uri="{FF2B5EF4-FFF2-40B4-BE49-F238E27FC236}">
                <a16:creationId xmlns:a16="http://schemas.microsoft.com/office/drawing/2014/main" id="{1FD65F76-D85B-E045-A93A-0ED8D221A281}"/>
              </a:ext>
            </a:extLst>
          </p:cNvPr>
          <p:cNvGrpSpPr/>
          <p:nvPr userDrawn="1"/>
        </p:nvGrpSpPr>
        <p:grpSpPr>
          <a:xfrm>
            <a:off x="6420050" y="4789291"/>
            <a:ext cx="1876225" cy="744735"/>
            <a:chOff x="6420050" y="4789291"/>
            <a:chExt cx="1876225" cy="74473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B19703-1D4C-097D-2C3D-1F61DED778D3}"/>
                </a:ext>
              </a:extLst>
            </p:cNvPr>
            <p:cNvSpPr/>
            <p:nvPr userDrawn="1"/>
          </p:nvSpPr>
          <p:spPr>
            <a:xfrm>
              <a:off x="6420050" y="4789291"/>
              <a:ext cx="539015" cy="629732"/>
            </a:xfrm>
            <a:prstGeom prst="ellipse">
              <a:avLst/>
            </a:prstGeom>
            <a:solidFill>
              <a:schemeClr val="accent4">
                <a:alpha val="58000"/>
              </a:schemeClr>
            </a:solidFill>
            <a:ln>
              <a:noFill/>
            </a:ln>
            <a:effectLst>
              <a:glow rad="228600">
                <a:schemeClr val="accent4">
                  <a:alpha val="26000"/>
                </a:scheme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45720" tIns="45720" rIns="45720" bIns="45720" rtlCol="0" anchor="ctr"/>
            <a:lstStyle/>
            <a:p>
              <a:pPr algn="ctr">
                <a:lnSpc>
                  <a:spcPct val="85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C9A122-0D10-4884-D348-258AC495D40F}"/>
                </a:ext>
              </a:extLst>
            </p:cNvPr>
            <p:cNvSpPr/>
            <p:nvPr userDrawn="1"/>
          </p:nvSpPr>
          <p:spPr>
            <a:xfrm>
              <a:off x="7058225" y="4827390"/>
              <a:ext cx="552250" cy="668535"/>
            </a:xfrm>
            <a:prstGeom prst="ellipse">
              <a:avLst/>
            </a:prstGeom>
            <a:solidFill>
              <a:schemeClr val="accent4">
                <a:alpha val="58000"/>
              </a:schemeClr>
            </a:solidFill>
            <a:ln>
              <a:noFill/>
            </a:ln>
            <a:effectLst>
              <a:glow rad="228600">
                <a:schemeClr val="accent4">
                  <a:alpha val="26000"/>
                </a:scheme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45720" tIns="45720" rIns="45720" bIns="45720" rtlCol="0" anchor="ctr"/>
            <a:lstStyle/>
            <a:p>
              <a:pPr algn="ctr">
                <a:lnSpc>
                  <a:spcPct val="85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2A8BFA1-5CA4-7F5F-A925-60FEE2A44E13}"/>
                </a:ext>
              </a:extLst>
            </p:cNvPr>
            <p:cNvSpPr/>
            <p:nvPr userDrawn="1"/>
          </p:nvSpPr>
          <p:spPr>
            <a:xfrm>
              <a:off x="7715250" y="4848226"/>
              <a:ext cx="581025" cy="685800"/>
            </a:xfrm>
            <a:prstGeom prst="ellipse">
              <a:avLst/>
            </a:prstGeom>
            <a:solidFill>
              <a:schemeClr val="accent4">
                <a:alpha val="58000"/>
              </a:schemeClr>
            </a:solidFill>
            <a:ln>
              <a:noFill/>
            </a:ln>
            <a:effectLst>
              <a:glow rad="228600">
                <a:schemeClr val="accent4">
                  <a:alpha val="26000"/>
                </a:scheme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45720" tIns="45720" rIns="45720" bIns="45720" rtlCol="0" anchor="ctr"/>
            <a:lstStyle/>
            <a:p>
              <a:pPr algn="ctr">
                <a:lnSpc>
                  <a:spcPct val="85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yt5s.com - [Mario Kart Wii] Countdown Audio (320 kbps)">
            <a:hlinkClick r:id="" action="ppaction://media"/>
            <a:extLst>
              <a:ext uri="{FF2B5EF4-FFF2-40B4-BE49-F238E27FC236}">
                <a16:creationId xmlns:a16="http://schemas.microsoft.com/office/drawing/2014/main" id="{D4E11900-80E6-623E-0B13-B5FDF1133B56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06989" y="-657453"/>
            <a:ext cx="609600" cy="609600"/>
          </a:xfrm>
          <a:prstGeom prst="rect">
            <a:avLst/>
          </a:prstGeom>
        </p:spPr>
      </p:pic>
      <p:pic>
        <p:nvPicPr>
          <p:cNvPr id="27" name="MK8-ThemeMusic-trimmed">
            <a:hlinkClick r:id="" action="ppaction://media"/>
            <a:extLst>
              <a:ext uri="{FF2B5EF4-FFF2-40B4-BE49-F238E27FC236}">
                <a16:creationId xmlns:a16="http://schemas.microsoft.com/office/drawing/2014/main" id="{093188BC-B011-BC56-B8F7-8EED9F37B94C}"/>
              </a:ext>
            </a:extLst>
          </p:cNvPr>
          <p:cNvPicPr>
            <a:picLocks noChangeAspect="1"/>
          </p:cNvPicPr>
          <p:nvPr userDrawn="1"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83692" y="-71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4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96921 L -1.87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4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0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A858-02EA-46C1-8CD7-630DE6830462}" type="datetime1">
              <a:rPr lang="en-US" smtClean="0"/>
              <a:t>7/24/2022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4B744-053A-93C6-0041-C57759562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91788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09C8-C15F-405F-B948-D33F35690A5D}" type="datetime1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83DB9-93D7-6033-618D-921648AA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613971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951E-6DA9-4189-BF2A-3B8079863525}" type="datetime1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1EAFE8-1870-D481-A8DD-B98BFA46A6BC}"/>
              </a:ext>
            </a:extLst>
          </p:cNvPr>
          <p:cNvSpPr/>
          <p:nvPr userDrawn="1"/>
        </p:nvSpPr>
        <p:spPr>
          <a:xfrm>
            <a:off x="204248" y="0"/>
            <a:ext cx="1178350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8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pPr algn="ctr">
              <a:lnSpc>
                <a:spcPct val="85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74657-5584-27D7-1869-4823FB04E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14920" cy="414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764D1-1D09-5058-B7EF-1B5565E5C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1126" y="6186482"/>
            <a:ext cx="4480874" cy="671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D14EB-0210-07BD-5081-EE822C9B0B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891" y="6045079"/>
            <a:ext cx="2166319" cy="6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484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2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76A788-0881-321A-135B-3E0D50DDC048}"/>
              </a:ext>
            </a:extLst>
          </p:cNvPr>
          <p:cNvSpPr/>
          <p:nvPr userDrawn="1"/>
        </p:nvSpPr>
        <p:spPr>
          <a:xfrm>
            <a:off x="204248" y="0"/>
            <a:ext cx="1178350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8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0" rIns="91440" bIns="0" rtlCol="0" anchor="ctr">
            <a:noAutofit/>
          </a:bodyPr>
          <a:lstStyle/>
          <a:p>
            <a:pPr algn="ctr">
              <a:lnSpc>
                <a:spcPct val="85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4692B7-9902-F486-2904-22B6FBD4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14920" cy="41477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2912" y="414779"/>
            <a:ext cx="11246177" cy="9144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Title Goes Here.</a:t>
            </a:r>
            <a:br>
              <a:rPr lang="en-US" dirty="0"/>
            </a:br>
            <a:r>
              <a:rPr lang="en-US" dirty="0"/>
              <a:t>Titles Are Franklin Gothic Heavy 32pt Font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911" y="1611984"/>
            <a:ext cx="11246178" cy="48312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88577" y="6646661"/>
            <a:ext cx="741308" cy="211339"/>
          </a:xfrm>
          <a:prstGeom prst="rect">
            <a:avLst/>
          </a:prstGeom>
        </p:spPr>
        <p:txBody>
          <a:bodyPr vert="horz" lIns="0" tIns="0" rIns="0" bIns="45720" rtlCol="0" anchor="b">
            <a:noAutofit/>
          </a:bodyPr>
          <a:lstStyle>
            <a:lvl1pPr algn="l">
              <a:lnSpc>
                <a:spcPct val="80000"/>
              </a:lnSpc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0DF5094-ED78-4463-A7C1-54A179D80A4E}" type="datetime1">
              <a:rPr lang="en-US" smtClean="0"/>
              <a:t>7/24/2022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911" y="6646661"/>
            <a:ext cx="7115666" cy="211339"/>
          </a:xfrm>
          <a:prstGeom prst="rect">
            <a:avLst/>
          </a:prstGeom>
        </p:spPr>
        <p:txBody>
          <a:bodyPr vert="horz" lIns="0" tIns="0" rIns="0" bIns="45720" rtlCol="0" anchor="b">
            <a:noAutofit/>
          </a:bodyPr>
          <a:lstStyle>
            <a:lvl1pPr algn="l">
              <a:lnSpc>
                <a:spcPct val="80000"/>
              </a:lnSpc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2085" y="6646661"/>
            <a:ext cx="469680" cy="211339"/>
          </a:xfrm>
          <a:prstGeom prst="rect">
            <a:avLst/>
          </a:prstGeom>
        </p:spPr>
        <p:txBody>
          <a:bodyPr vert="horz" lIns="0" tIns="0" rIns="0" bIns="45720" rtlCol="0" anchor="b">
            <a:noAutofit/>
          </a:bodyPr>
          <a:lstStyle>
            <a:lvl1pPr algn="r">
              <a:lnSpc>
                <a:spcPct val="80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5E0AE5-75D9-C727-2A11-92F68ABE1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1126" y="6186482"/>
            <a:ext cx="4480874" cy="6715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2B4756-3FF2-E879-E9B3-46FE8DC186F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891" y="6045079"/>
            <a:ext cx="2166319" cy="6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8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8" r:id="rId3"/>
    <p:sldLayoutId id="2147483679" r:id="rId4"/>
    <p:sldLayoutId id="2147483677" r:id="rId5"/>
    <p:sldLayoutId id="2147483690" r:id="rId6"/>
    <p:sldLayoutId id="2147483650" r:id="rId7"/>
    <p:sldLayoutId id="2147483654" r:id="rId8"/>
    <p:sldLayoutId id="2147483655" r:id="rId9"/>
    <p:sldLayoutId id="2147483674" r:id="rId10"/>
    <p:sldLayoutId id="2147483675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</p:sldLayoutIdLst>
  <p:transition>
    <p:fade/>
  </p:transition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b="0" i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1219170" rtl="0" eaLnBrk="1" latinLnBrk="0" hangingPunct="1">
        <a:lnSpc>
          <a:spcPct val="90000"/>
        </a:lnSpc>
        <a:spcBef>
          <a:spcPts val="1200"/>
        </a:spcBef>
        <a:buFontTx/>
        <a:buBlip>
          <a:blip r:embed="rId2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121917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121917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121917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121917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121917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121917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121917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121917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0900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D36002E1-CFBB-4DF1-81A9-E6D35E1F90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Layout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7957510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Layout</a:t>
            </a:r>
          </a:p>
        </p:txBody>
      </p:sp>
    </p:spTree>
    <p:extLst>
      <p:ext uri="{BB962C8B-B14F-4D97-AF65-F5344CB8AC3E}">
        <p14:creationId xmlns:p14="http://schemas.microsoft.com/office/powerpoint/2010/main" val="22137262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Franklin Gothic Medium 24 pt.</a:t>
            </a:r>
          </a:p>
          <a:p>
            <a:pPr lvl="1"/>
            <a:r>
              <a:rPr lang="en-US" dirty="0"/>
              <a:t>Franklin Gothic Medium 20 pt.</a:t>
            </a:r>
          </a:p>
          <a:p>
            <a:pPr lvl="2"/>
            <a:r>
              <a:rPr lang="en-US" dirty="0"/>
              <a:t>Franklin Gothic Medium 18 pt.</a:t>
            </a:r>
          </a:p>
          <a:p>
            <a:pPr lvl="3"/>
            <a:r>
              <a:rPr lang="en-US" dirty="0"/>
              <a:t>Franklin Gothic Medium 16 pt.</a:t>
            </a:r>
          </a:p>
          <a:p>
            <a:r>
              <a:rPr lang="en-US" dirty="0"/>
              <a:t>Bullet text is sentence case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12" y="414779"/>
            <a:ext cx="11246177" cy="914400"/>
          </a:xfrm>
        </p:spPr>
        <p:txBody>
          <a:bodyPr/>
          <a:lstStyle/>
          <a:p>
            <a:r>
              <a:rPr lang="en-US" dirty="0"/>
              <a:t>Franklin Gothic Heavy Italic 32pt.</a:t>
            </a:r>
            <a:br>
              <a:rPr lang="en-US" dirty="0"/>
            </a:br>
            <a:r>
              <a:rPr lang="en-US" dirty="0"/>
              <a:t>Titles Are Capitalize Each Word</a:t>
            </a:r>
          </a:p>
        </p:txBody>
      </p:sp>
    </p:spTree>
    <p:extLst>
      <p:ext uri="{BB962C8B-B14F-4D97-AF65-F5344CB8AC3E}">
        <p14:creationId xmlns:p14="http://schemas.microsoft.com/office/powerpoint/2010/main" val="378357221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Layout</a:t>
            </a:r>
          </a:p>
        </p:txBody>
      </p:sp>
    </p:spTree>
    <p:extLst>
      <p:ext uri="{BB962C8B-B14F-4D97-AF65-F5344CB8AC3E}">
        <p14:creationId xmlns:p14="http://schemas.microsoft.com/office/powerpoint/2010/main" val="150326883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Franklin Gothic Medium 24 pt.</a:t>
            </a:r>
          </a:p>
          <a:p>
            <a:pPr lvl="1"/>
            <a:r>
              <a:rPr lang="en-US" dirty="0"/>
              <a:t>Franklin Gothic Medium 20 pt.</a:t>
            </a:r>
          </a:p>
          <a:p>
            <a:pPr lvl="2"/>
            <a:r>
              <a:rPr lang="en-US" dirty="0"/>
              <a:t>Franklin Gothic Medium 18 pt.</a:t>
            </a:r>
          </a:p>
          <a:p>
            <a:pPr lvl="3"/>
            <a:r>
              <a:rPr lang="en-US" dirty="0"/>
              <a:t>Franklin Gothic Medium 16 pt.</a:t>
            </a:r>
          </a:p>
          <a:p>
            <a:r>
              <a:rPr lang="en-US" dirty="0"/>
              <a:t>Bullet text is sentence case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Franklin Gothic Heavy Italic 32pt.</a:t>
            </a:r>
            <a:br>
              <a:rPr lang="en-US" dirty="0"/>
            </a:br>
            <a:r>
              <a:rPr lang="en-US" dirty="0"/>
              <a:t>Titles Are Capitalize Each Word</a:t>
            </a:r>
          </a:p>
        </p:txBody>
      </p:sp>
    </p:spTree>
    <p:extLst>
      <p:ext uri="{BB962C8B-B14F-4D97-AF65-F5344CB8AC3E}">
        <p14:creationId xmlns:p14="http://schemas.microsoft.com/office/powerpoint/2010/main" val="128912554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Layout</a:t>
            </a:r>
          </a:p>
        </p:txBody>
      </p:sp>
    </p:spTree>
    <p:extLst>
      <p:ext uri="{BB962C8B-B14F-4D97-AF65-F5344CB8AC3E}">
        <p14:creationId xmlns:p14="http://schemas.microsoft.com/office/powerpoint/2010/main" val="294836815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Franklin Gothic Medium 24 pt.</a:t>
            </a:r>
          </a:p>
          <a:p>
            <a:pPr lvl="1"/>
            <a:r>
              <a:rPr lang="en-US" dirty="0"/>
              <a:t>Franklin Gothic Medium 20 pt.</a:t>
            </a:r>
          </a:p>
          <a:p>
            <a:pPr lvl="2"/>
            <a:r>
              <a:rPr lang="en-US" dirty="0"/>
              <a:t>Franklin Gothic Medium 18 pt.</a:t>
            </a:r>
          </a:p>
          <a:p>
            <a:pPr lvl="3"/>
            <a:r>
              <a:rPr lang="en-US" dirty="0"/>
              <a:t>Franklin Gothic Medium 16 pt.</a:t>
            </a:r>
          </a:p>
          <a:p>
            <a:r>
              <a:rPr lang="en-US" dirty="0"/>
              <a:t>Bullet text is sentence case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Franklin Gothic Heavy Italic 32pt.</a:t>
            </a:r>
            <a:br>
              <a:rPr lang="en-US" dirty="0"/>
            </a:br>
            <a:r>
              <a:rPr lang="en-US" dirty="0"/>
              <a:t>Titles Are Capitalize Each Word</a:t>
            </a:r>
          </a:p>
        </p:txBody>
      </p:sp>
    </p:spTree>
    <p:extLst>
      <p:ext uri="{BB962C8B-B14F-4D97-AF65-F5344CB8AC3E}">
        <p14:creationId xmlns:p14="http://schemas.microsoft.com/office/powerpoint/2010/main" val="34368446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Mario Kart 8">
  <a:themeElements>
    <a:clrScheme name="TLC Master Template">
      <a:dk1>
        <a:srgbClr val="000000"/>
      </a:dk1>
      <a:lt1>
        <a:srgbClr val="FFFFFF"/>
      </a:lt1>
      <a:dk2>
        <a:srgbClr val="910000"/>
      </a:dk2>
      <a:lt2>
        <a:srgbClr val="E1E1E1"/>
      </a:lt2>
      <a:accent1>
        <a:srgbClr val="FF0000"/>
      </a:accent1>
      <a:accent2>
        <a:srgbClr val="37D2FA"/>
      </a:accent2>
      <a:accent3>
        <a:srgbClr val="A019B4"/>
      </a:accent3>
      <a:accent4>
        <a:srgbClr val="5FDC5F"/>
      </a:accent4>
      <a:accent5>
        <a:srgbClr val="FF9B32"/>
      </a:accent5>
      <a:accent6>
        <a:srgbClr val="FFE600"/>
      </a:accent6>
      <a:hlink>
        <a:srgbClr val="FF0000"/>
      </a:hlink>
      <a:folHlink>
        <a:srgbClr val="BF0000"/>
      </a:folHlink>
    </a:clrScheme>
    <a:fontScheme name="Franklin">
      <a:majorFont>
        <a:latin typeface="Franklin Gothic Heavy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45720" tIns="45720" rIns="45720" bIns="45720" rtlCol="0" anchor="ctr"/>
      <a:lstStyle>
        <a:defPPr algn="ctr">
          <a:lnSpc>
            <a:spcPct val="85000"/>
          </a:lnSpc>
          <a:defRPr sz="2000" dirty="0">
            <a:solidFill>
              <a:schemeClr val="bg1"/>
            </a:soli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noAutofit/>
      </a:bodyPr>
      <a:lstStyle>
        <a:defPPr algn="ctr">
          <a:lnSpc>
            <a:spcPct val="85000"/>
          </a:lnSpc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8A10462-8CAD-4B9A-8344-DC8A17658D18}" vid="{30C9D7CA-32F1-4BA3-A01B-F899BBB452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">
      <a:majorFont>
        <a:latin typeface="Franklin Gothic Heavy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">
      <a:majorFont>
        <a:latin typeface="Franklin Gothic Heavy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TLC - Gaming - Mario Kart</Template>
  <TotalTime>128</TotalTime>
  <Words>147</Words>
  <Application>Microsoft Office PowerPoint</Application>
  <PresentationFormat>Widescreen</PresentationFormat>
  <Paragraphs>27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Franklin Gothic Heavy</vt:lpstr>
      <vt:lpstr>Franklin Gothic Medium</vt:lpstr>
      <vt:lpstr>Mario Kart 8</vt:lpstr>
      <vt:lpstr>PowerPoint Presentation</vt:lpstr>
      <vt:lpstr>Title Layout Title Goes Here</vt:lpstr>
      <vt:lpstr>Section Header Layout</vt:lpstr>
      <vt:lpstr>Franklin Gothic Heavy Italic 32pt. Titles Are Capitalize Each Word</vt:lpstr>
      <vt:lpstr>Section Header Layout</vt:lpstr>
      <vt:lpstr>Franklin Gothic Heavy Italic 32pt. Titles Are Capitalize Each Word</vt:lpstr>
      <vt:lpstr>Section Header Layout</vt:lpstr>
      <vt:lpstr>Franklin Gothic Heavy Italic 32pt. Titles Are Capitalize Each Word</vt:lpstr>
    </vt:vector>
  </TitlesOfParts>
  <Manager/>
  <Company>TLC Creative Services, Inc.</Company>
  <LinksUpToDate>false</LinksUpToDate>
  <SharedDoc>false</SharedDoc>
  <HyperlinkBase>https://tlccreative.com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TLC Gaming - Mario Kart 8</dc:title>
  <dc:creator>Amber Prince</dc:creator>
  <dc:description>PowerPoint Template Design By:
TLC Creative Services, Inc.
www.tlccreative.com</dc:description>
  <cp:lastModifiedBy>Troy Chollar</cp:lastModifiedBy>
  <cp:revision>7</cp:revision>
  <dcterms:created xsi:type="dcterms:W3CDTF">2022-05-04T20:49:35Z</dcterms:created>
  <dcterms:modified xsi:type="dcterms:W3CDTF">2022-07-24T20:05:02Z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13187856</vt:lpwstr>
  </property>
  <property fmtid="{D5CDD505-2E9C-101B-9397-08002B2CF9AE}" name="NXPowerLiteSettings" pid="3">
    <vt:lpwstr>C980073804F000</vt:lpwstr>
  </property>
  <property fmtid="{D5CDD505-2E9C-101B-9397-08002B2CF9AE}" name="NXPowerLiteVersion" pid="4">
    <vt:lpwstr>D8.0.1</vt:lpwstr>
  </property>
</Properties>
</file>