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0"/>
  </p:notesMasterIdLst>
  <p:handoutMasterIdLst>
    <p:handoutMasterId r:id="rId11"/>
  </p:handoutMasterIdLst>
  <p:sldIdLst>
    <p:sldId id="379" r:id="rId2"/>
    <p:sldId id="382" r:id="rId3"/>
    <p:sldId id="371" r:id="rId4"/>
    <p:sldId id="381" r:id="rId5"/>
    <p:sldId id="265" r:id="rId6"/>
    <p:sldId id="261" r:id="rId7"/>
    <p:sldId id="271" r:id="rId8"/>
    <p:sldId id="369" r:id="rId9"/>
  </p:sldIdLst>
  <p:sldSz cx="12192000" cy="6858000"/>
  <p:notesSz cx="7010400" cy="9296400"/>
  <p:custDataLst>
    <p:tags r:id="rId12"/>
  </p:custDataLst>
  <p:defaultTextStyle>
    <a:defPPr>
      <a:defRPr lang="en-US"/>
    </a:defPPr>
    <a:lvl1pPr marL="0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1pPr>
    <a:lvl2pPr marL="609585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2pPr>
    <a:lvl3pPr marL="1219170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3pPr>
    <a:lvl4pPr marL="1828754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4pPr>
    <a:lvl5pPr marL="2438339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5pPr>
    <a:lvl6pPr marL="3047924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6pPr>
    <a:lvl7pPr marL="3657509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7pPr>
    <a:lvl8pPr marL="4267093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8pPr>
    <a:lvl9pPr marL="4876678" algn="l" defTabSz="1219170" rtl="0" eaLnBrk="1" latinLnBrk="0" hangingPunct="1">
      <a:defRPr sz="2417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4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11111"/>
    <a:srgbClr val="131313"/>
    <a:srgbClr val="66FF33"/>
    <a:srgbClr val="4472C4"/>
    <a:srgbClr val="FFC000"/>
    <a:srgbClr val="ED7D31"/>
    <a:srgbClr val="E1E1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E25E649-3F16-4E02-A733-19D2CDBF48F0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19" autoAdjust="0"/>
    <p:restoredTop sz="95078" autoAdjust="0"/>
  </p:normalViewPr>
  <p:slideViewPr>
    <p:cSldViewPr snapToGrid="0">
      <p:cViewPr varScale="1">
        <p:scale>
          <a:sx n="103" d="100"/>
          <a:sy n="103" d="100"/>
        </p:scale>
        <p:origin x="540" y="114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2960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278"/>
    </p:cViewPr>
  </p:sorterViewPr>
  <p:notesViewPr>
    <p:cSldViewPr snapToGrid="0" showGuides="1">
      <p:cViewPr varScale="1">
        <p:scale>
          <a:sx n="60" d="100"/>
          <a:sy n="60" d="100"/>
        </p:scale>
        <p:origin x="3158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eader Placeholder 1"/>
          <p:cNvSpPr>
            <a:spLocks noGrp="1"/>
          </p:cNvSpPr>
          <p:nvPr>
            <p:ph type="hdr" sz="quarter"/>
          </p:nvPr>
        </p:nvSpPr>
        <p:spPr>
          <a:xfrm>
            <a:off x="373888" y="197549"/>
            <a:ext cx="6332728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idx="1"/>
          </p:nvPr>
        </p:nvSpPr>
        <p:spPr>
          <a:xfrm>
            <a:off x="5754371" y="8739584"/>
            <a:ext cx="1045718" cy="39251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93176727-6A19-4DE8-B47E-7FD6EA47E672}" type="datetimeFigureOut">
              <a:rPr lang="en-US" smtClean="0"/>
              <a:t>7/26/2022</a:t>
            </a:fld>
            <a:endParaRPr lang="en-US" dirty="0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2"/>
          </p:nvPr>
        </p:nvSpPr>
        <p:spPr>
          <a:xfrm>
            <a:off x="1022350" y="8738615"/>
            <a:ext cx="4615181" cy="39348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3"/>
          </p:nvPr>
        </p:nvSpPr>
        <p:spPr>
          <a:xfrm>
            <a:off x="362203" y="8738615"/>
            <a:ext cx="518966" cy="39348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095BBE4E-8AFD-45B3-8A52-6FC96354F416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954194" y="8749269"/>
            <a:ext cx="0" cy="38735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5720293" y="8749269"/>
            <a:ext cx="0" cy="38735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75877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373888" y="197549"/>
            <a:ext cx="6027971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754371" y="8739584"/>
            <a:ext cx="1045718" cy="39251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93176727-6A19-4DE8-B47E-7FD6EA47E672}" type="datetimeFigureOut">
              <a:rPr lang="en-US" smtClean="0"/>
              <a:t>7/26/2022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4175" y="696913"/>
            <a:ext cx="3959225" cy="22272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373888" y="2998089"/>
            <a:ext cx="6426200" cy="5601081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022350" y="8738615"/>
            <a:ext cx="4615181" cy="39348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62203" y="8738615"/>
            <a:ext cx="518966" cy="393484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095BBE4E-8AFD-45B3-8A52-6FC96354F416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954194" y="8749269"/>
            <a:ext cx="0" cy="38735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720293" y="8749269"/>
            <a:ext cx="0" cy="38735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33741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91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609585" algn="l" defTabSz="12191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219170" algn="l" defTabSz="12191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828754" algn="l" defTabSz="12191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438339" algn="l" defTabSz="12191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3047924" algn="l" defTabSz="1219170" rtl="0" eaLnBrk="1" latinLnBrk="0" hangingPunct="1">
      <a:defRPr sz="1584" kern="1200">
        <a:solidFill>
          <a:schemeClr val="tx1"/>
        </a:solidFill>
        <a:latin typeface="+mn-lt"/>
        <a:ea typeface="+mn-ea"/>
        <a:cs typeface="+mn-cs"/>
      </a:defRPr>
    </a:lvl6pPr>
    <a:lvl7pPr marL="3657509" algn="l" defTabSz="1219170" rtl="0" eaLnBrk="1" latinLnBrk="0" hangingPunct="1">
      <a:defRPr sz="1584" kern="1200">
        <a:solidFill>
          <a:schemeClr val="tx1"/>
        </a:solidFill>
        <a:latin typeface="+mn-lt"/>
        <a:ea typeface="+mn-ea"/>
        <a:cs typeface="+mn-cs"/>
      </a:defRPr>
    </a:lvl7pPr>
    <a:lvl8pPr marL="4267093" algn="l" defTabSz="1219170" rtl="0" eaLnBrk="1" latinLnBrk="0" hangingPunct="1">
      <a:defRPr sz="1584" kern="1200">
        <a:solidFill>
          <a:schemeClr val="tx1"/>
        </a:solidFill>
        <a:latin typeface="+mn-lt"/>
        <a:ea typeface="+mn-ea"/>
        <a:cs typeface="+mn-cs"/>
      </a:defRPr>
    </a:lvl8pPr>
    <a:lvl9pPr marL="4876678" algn="l" defTabSz="1219170" rtl="0" eaLnBrk="1" latinLnBrk="0" hangingPunct="1">
      <a:defRPr sz="1584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9C13A5-511F-4D4F-B778-6AB878583413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4678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9C13A5-511F-4D4F-B778-6AB87858341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1434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9FCA399-8879-45CA-8AF5-689E20F02446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583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79919" y="2130426"/>
            <a:ext cx="11632164" cy="1470025"/>
          </a:xfrm>
        </p:spPr>
        <p:txBody>
          <a:bodyPr rIns="0" anchor="b"/>
          <a:lstStyle>
            <a:lvl1pPr algn="ctr">
              <a:defRPr sz="4400"/>
            </a:lvl1pPr>
          </a:lstStyle>
          <a:p>
            <a:r>
              <a:rPr lang="en-US" dirty="0"/>
              <a:t>Title Layout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79917" y="3729317"/>
            <a:ext cx="11632165" cy="1604187"/>
          </a:xfrm>
        </p:spPr>
        <p:txBody>
          <a:bodyPr rIns="0" bIns="0"/>
          <a:lstStyle>
            <a:lvl1pPr marL="0" indent="0" algn="ctr">
              <a:spcBef>
                <a:spcPts val="0"/>
              </a:spcBef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Add subtitle here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4798E-55FB-4B5A-A559-B9312E82D140}" type="datetime1">
              <a:rPr lang="en-US" smtClean="0"/>
              <a:t>7/26/2022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910E001-BB7F-1E95-6C5D-F394A3384409}"/>
              </a:ext>
            </a:extLst>
          </p:cNvPr>
          <p:cNvGrpSpPr/>
          <p:nvPr userDrawn="1"/>
        </p:nvGrpSpPr>
        <p:grpSpPr>
          <a:xfrm>
            <a:off x="3053645" y="5588788"/>
            <a:ext cx="6012548" cy="603526"/>
            <a:chOff x="3053645" y="5588788"/>
            <a:chExt cx="6012548" cy="60352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EC048B-92E9-C96F-EE60-8716C3C80F7F}"/>
                </a:ext>
              </a:extLst>
            </p:cNvPr>
            <p:cNvSpPr/>
            <p:nvPr userDrawn="1"/>
          </p:nvSpPr>
          <p:spPr>
            <a:xfrm>
              <a:off x="3053645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3C9F148-7394-32DC-E2E2-6F12B76A556C}"/>
                </a:ext>
              </a:extLst>
            </p:cNvPr>
            <p:cNvSpPr/>
            <p:nvPr userDrawn="1"/>
          </p:nvSpPr>
          <p:spPr>
            <a:xfrm>
              <a:off x="4392084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49ED8CF-4CA4-166A-6762-98B349A85791}"/>
                </a:ext>
              </a:extLst>
            </p:cNvPr>
            <p:cNvSpPr/>
            <p:nvPr userDrawn="1"/>
          </p:nvSpPr>
          <p:spPr>
            <a:xfrm>
              <a:off x="5730523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E0291C8-C61D-6103-F1D7-7A08235B8C3F}"/>
                </a:ext>
              </a:extLst>
            </p:cNvPr>
            <p:cNvSpPr/>
            <p:nvPr userDrawn="1"/>
          </p:nvSpPr>
          <p:spPr>
            <a:xfrm>
              <a:off x="7068962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C09411-713B-DAB3-E25E-1C8AF97CB7B5}"/>
                </a:ext>
              </a:extLst>
            </p:cNvPr>
            <p:cNvSpPr/>
            <p:nvPr userDrawn="1"/>
          </p:nvSpPr>
          <p:spPr>
            <a:xfrm>
              <a:off x="8407401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E126F53-E483-3507-E4E0-785343596D23}"/>
              </a:ext>
            </a:extLst>
          </p:cNvPr>
          <p:cNvSpPr/>
          <p:nvPr userDrawn="1"/>
        </p:nvSpPr>
        <p:spPr>
          <a:xfrm>
            <a:off x="5097432" y="6227795"/>
            <a:ext cx="658792" cy="383384"/>
          </a:xfrm>
          <a:custGeom>
            <a:avLst/>
            <a:gdLst>
              <a:gd name="connsiteX0" fmla="*/ 306536 w 658792"/>
              <a:gd name="connsiteY0" fmla="*/ 0 h 383384"/>
              <a:gd name="connsiteX1" fmla="*/ 352255 w 658792"/>
              <a:gd name="connsiteY1" fmla="*/ 0 h 383384"/>
              <a:gd name="connsiteX2" fmla="*/ 352255 w 658792"/>
              <a:gd name="connsiteY2" fmla="*/ 52388 h 383384"/>
              <a:gd name="connsiteX3" fmla="*/ 364010 w 658792"/>
              <a:gd name="connsiteY3" fmla="*/ 52388 h 383384"/>
              <a:gd name="connsiteX4" fmla="*/ 384206 w 658792"/>
              <a:gd name="connsiteY4" fmla="*/ 133172 h 383384"/>
              <a:gd name="connsiteX5" fmla="*/ 509643 w 658792"/>
              <a:gd name="connsiteY5" fmla="*/ 133172 h 383384"/>
              <a:gd name="connsiteX6" fmla="*/ 658792 w 658792"/>
              <a:gd name="connsiteY6" fmla="*/ 282321 h 383384"/>
              <a:gd name="connsiteX7" fmla="*/ 658792 w 658792"/>
              <a:gd name="connsiteY7" fmla="*/ 383384 h 383384"/>
              <a:gd name="connsiteX8" fmla="*/ 0 w 658792"/>
              <a:gd name="connsiteY8" fmla="*/ 383384 h 383384"/>
              <a:gd name="connsiteX9" fmla="*/ 0 w 658792"/>
              <a:gd name="connsiteY9" fmla="*/ 282321 h 383384"/>
              <a:gd name="connsiteX10" fmla="*/ 149149 w 658792"/>
              <a:gd name="connsiteY10" fmla="*/ 133172 h 383384"/>
              <a:gd name="connsiteX11" fmla="*/ 274586 w 658792"/>
              <a:gd name="connsiteY11" fmla="*/ 133172 h 383384"/>
              <a:gd name="connsiteX12" fmla="*/ 294782 w 658792"/>
              <a:gd name="connsiteY12" fmla="*/ 52388 h 383384"/>
              <a:gd name="connsiteX13" fmla="*/ 306536 w 658792"/>
              <a:gd name="connsiteY13" fmla="*/ 52388 h 383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8792" h="383384">
                <a:moveTo>
                  <a:pt x="306536" y="0"/>
                </a:moveTo>
                <a:lnTo>
                  <a:pt x="352255" y="0"/>
                </a:lnTo>
                <a:lnTo>
                  <a:pt x="352255" y="52388"/>
                </a:lnTo>
                <a:lnTo>
                  <a:pt x="364010" y="52388"/>
                </a:lnTo>
                <a:lnTo>
                  <a:pt x="384206" y="133172"/>
                </a:lnTo>
                <a:lnTo>
                  <a:pt x="509643" y="133172"/>
                </a:lnTo>
                <a:lnTo>
                  <a:pt x="658792" y="282321"/>
                </a:lnTo>
                <a:lnTo>
                  <a:pt x="658792" y="383384"/>
                </a:lnTo>
                <a:lnTo>
                  <a:pt x="0" y="383384"/>
                </a:lnTo>
                <a:lnTo>
                  <a:pt x="0" y="282321"/>
                </a:lnTo>
                <a:lnTo>
                  <a:pt x="149149" y="133172"/>
                </a:lnTo>
                <a:lnTo>
                  <a:pt x="274586" y="133172"/>
                </a:lnTo>
                <a:lnTo>
                  <a:pt x="294782" y="52388"/>
                </a:lnTo>
                <a:lnTo>
                  <a:pt x="306536" y="52388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4AE19A3-03A2-02F8-6487-FEA9ECBA05C8}"/>
              </a:ext>
            </a:extLst>
          </p:cNvPr>
          <p:cNvSpPr/>
          <p:nvPr userDrawn="1"/>
        </p:nvSpPr>
        <p:spPr>
          <a:xfrm flipH="1">
            <a:off x="5400793" y="5666776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16B3FD-7F17-DE98-7BA4-1B36CA4D50ED}"/>
              </a:ext>
            </a:extLst>
          </p:cNvPr>
          <p:cNvSpPr/>
          <p:nvPr userDrawn="1"/>
        </p:nvSpPr>
        <p:spPr>
          <a:xfrm flipH="1">
            <a:off x="5209551" y="5073765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35A0E57-2B68-FD8F-6FD1-FB0900EA60CE}"/>
              </a:ext>
            </a:extLst>
          </p:cNvPr>
          <p:cNvCxnSpPr/>
          <p:nvPr userDrawn="1"/>
        </p:nvCxnSpPr>
        <p:spPr>
          <a:xfrm flipH="1">
            <a:off x="4831161" y="6384925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9F70865-8BA6-97E5-38E0-C49F916EADE9}"/>
              </a:ext>
            </a:extLst>
          </p:cNvPr>
          <p:cNvCxnSpPr/>
          <p:nvPr userDrawn="1"/>
        </p:nvCxnSpPr>
        <p:spPr>
          <a:xfrm flipH="1">
            <a:off x="4694457" y="6461181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F6FFAE3-C9B3-5925-D3CA-AD74679FAE21}"/>
              </a:ext>
            </a:extLst>
          </p:cNvPr>
          <p:cNvCxnSpPr>
            <a:cxnSpLocks/>
          </p:cNvCxnSpPr>
          <p:nvPr userDrawn="1"/>
        </p:nvCxnSpPr>
        <p:spPr>
          <a:xfrm flipH="1">
            <a:off x="4853199" y="6531087"/>
            <a:ext cx="210842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2F9CFBE-4A54-B09D-D907-B66C3E850DFD}"/>
              </a:ext>
            </a:extLst>
          </p:cNvPr>
          <p:cNvCxnSpPr/>
          <p:nvPr userDrawn="1"/>
        </p:nvCxnSpPr>
        <p:spPr>
          <a:xfrm flipH="1">
            <a:off x="4681918" y="6611179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7CAF441-8D09-5913-6B23-BB75FA5BEAB1}"/>
              </a:ext>
            </a:extLst>
          </p:cNvPr>
          <p:cNvGrpSpPr/>
          <p:nvPr userDrawn="1"/>
        </p:nvGrpSpPr>
        <p:grpSpPr>
          <a:xfrm flipH="1">
            <a:off x="7524438" y="161699"/>
            <a:ext cx="1541755" cy="386654"/>
            <a:chOff x="7524438" y="161699"/>
            <a:chExt cx="1541755" cy="38665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1F75D55-85BB-09C8-4783-540F49EA56C3}"/>
                </a:ext>
              </a:extLst>
            </p:cNvPr>
            <p:cNvGrpSpPr/>
            <p:nvPr userDrawn="1"/>
          </p:nvGrpSpPr>
          <p:grpSpPr>
            <a:xfrm>
              <a:off x="7924230" y="161699"/>
              <a:ext cx="1141963" cy="386654"/>
              <a:chOff x="5794297" y="191007"/>
              <a:chExt cx="900708" cy="386654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15DCB394-EE54-4105-89B9-4A8BD0CC2225}"/>
                  </a:ext>
                </a:extLst>
              </p:cNvPr>
              <p:cNvGrpSpPr/>
              <p:nvPr userDrawn="1"/>
            </p:nvGrpSpPr>
            <p:grpSpPr>
              <a:xfrm>
                <a:off x="5794297" y="191007"/>
                <a:ext cx="900708" cy="386654"/>
                <a:chOff x="5344249" y="191007"/>
                <a:chExt cx="900708" cy="386654"/>
              </a:xfrm>
              <a:solidFill>
                <a:srgbClr val="FF0000"/>
              </a:solidFill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768BE266-8981-B0D5-78B6-43E8E66B9CE4}"/>
                    </a:ext>
                  </a:extLst>
                </p:cNvPr>
                <p:cNvSpPr/>
                <p:nvPr userDrawn="1"/>
              </p:nvSpPr>
              <p:spPr>
                <a:xfrm>
                  <a:off x="5625247" y="191007"/>
                  <a:ext cx="33871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DDE9454B-D526-E672-2EE7-3793D42D7034}"/>
                    </a:ext>
                  </a:extLst>
                </p:cNvPr>
                <p:cNvSpPr/>
                <p:nvPr userDrawn="1"/>
              </p:nvSpPr>
              <p:spPr>
                <a:xfrm>
                  <a:off x="5516059" y="245738"/>
                  <a:ext cx="557087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4AEB761A-43DB-93AA-03C8-6F25E104496C}"/>
                    </a:ext>
                  </a:extLst>
                </p:cNvPr>
                <p:cNvSpPr/>
                <p:nvPr userDrawn="1"/>
              </p:nvSpPr>
              <p:spPr>
                <a:xfrm>
                  <a:off x="5462188" y="294685"/>
                  <a:ext cx="664829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CA43B434-8C23-5980-33E4-3BE785E7EBAA}"/>
                    </a:ext>
                  </a:extLst>
                </p:cNvPr>
                <p:cNvSpPr/>
                <p:nvPr userDrawn="1"/>
              </p:nvSpPr>
              <p:spPr>
                <a:xfrm>
                  <a:off x="5407451" y="348394"/>
                  <a:ext cx="774305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F6EC73F3-A0D8-4B6A-1DA8-6CF14AF23994}"/>
                    </a:ext>
                  </a:extLst>
                </p:cNvPr>
                <p:cNvSpPr/>
                <p:nvPr userDrawn="1"/>
              </p:nvSpPr>
              <p:spPr>
                <a:xfrm>
                  <a:off x="5344249" y="402103"/>
                  <a:ext cx="900708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81812F70-5013-463F-13E0-C9A740655114}"/>
                    </a:ext>
                  </a:extLst>
                </p:cNvPr>
                <p:cNvSpPr/>
                <p:nvPr userDrawn="1"/>
              </p:nvSpPr>
              <p:spPr>
                <a:xfrm>
                  <a:off x="5460885" y="454828"/>
                  <a:ext cx="16436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EE7B9423-6E64-0209-5312-E625F032B15F}"/>
                    </a:ext>
                  </a:extLst>
                </p:cNvPr>
                <p:cNvSpPr/>
                <p:nvPr userDrawn="1"/>
              </p:nvSpPr>
              <p:spPr>
                <a:xfrm>
                  <a:off x="5515268" y="510726"/>
                  <a:ext cx="54059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Rectangle 32">
                  <a:extLst>
                    <a:ext uri="{FF2B5EF4-FFF2-40B4-BE49-F238E27FC236}">
                      <a16:creationId xmlns:a16="http://schemas.microsoft.com/office/drawing/2014/main" id="{773E0012-26CB-8F98-8546-004759E3564A}"/>
                    </a:ext>
                  </a:extLst>
                </p:cNvPr>
                <p:cNvSpPr/>
                <p:nvPr userDrawn="1"/>
              </p:nvSpPr>
              <p:spPr>
                <a:xfrm>
                  <a:off x="5726295" y="454828"/>
                  <a:ext cx="11010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6426CDC5-480D-D89D-89DA-8D76D51AD35D}"/>
                    </a:ext>
                  </a:extLst>
                </p:cNvPr>
                <p:cNvSpPr/>
                <p:nvPr userDrawn="1"/>
              </p:nvSpPr>
              <p:spPr>
                <a:xfrm>
                  <a:off x="5950197" y="454828"/>
                  <a:ext cx="16436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417BFCD7-A543-D5D5-D776-7DAB0555D099}"/>
                    </a:ext>
                  </a:extLst>
                </p:cNvPr>
                <p:cNvSpPr/>
                <p:nvPr userDrawn="1"/>
              </p:nvSpPr>
              <p:spPr>
                <a:xfrm>
                  <a:off x="6004580" y="510726"/>
                  <a:ext cx="54059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1E0323CC-D3E5-4A6E-1DC8-AA40646993C6}"/>
                  </a:ext>
                </a:extLst>
              </p:cNvPr>
              <p:cNvSpPr/>
              <p:nvPr userDrawn="1"/>
            </p:nvSpPr>
            <p:spPr>
              <a:xfrm>
                <a:off x="5973656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1A287478-42EF-5386-7262-930371A32665}"/>
                  </a:ext>
                </a:extLst>
              </p:cNvPr>
              <p:cNvSpPr/>
              <p:nvPr userDrawn="1"/>
            </p:nvSpPr>
            <p:spPr>
              <a:xfrm>
                <a:off x="6458932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1DB2FCD-DEB7-25B5-B510-E18F1F277315}"/>
                  </a:ext>
                </a:extLst>
              </p:cNvPr>
              <p:cNvSpPr/>
              <p:nvPr userDrawn="1"/>
            </p:nvSpPr>
            <p:spPr>
              <a:xfrm>
                <a:off x="6297174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F599BEC7-AA0A-1667-13B7-7D4FB53E0327}"/>
                  </a:ext>
                </a:extLst>
              </p:cNvPr>
              <p:cNvSpPr/>
              <p:nvPr userDrawn="1"/>
            </p:nvSpPr>
            <p:spPr>
              <a:xfrm>
                <a:off x="6135415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617D843-1876-5CB1-2944-F4A72C1DBE89}"/>
                </a:ext>
              </a:extLst>
            </p:cNvPr>
            <p:cNvCxnSpPr/>
            <p:nvPr userDrawn="1"/>
          </p:nvCxnSpPr>
          <p:spPr>
            <a:xfrm flipH="1">
              <a:off x="7684508" y="272037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16E8E1E2-9E27-E108-1E39-00D763A50B79}"/>
                </a:ext>
              </a:extLst>
            </p:cNvPr>
            <p:cNvCxnSpPr/>
            <p:nvPr userDrawn="1"/>
          </p:nvCxnSpPr>
          <p:spPr>
            <a:xfrm flipH="1">
              <a:off x="7524438" y="348293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307897C-4CE6-C780-21C6-05D2C707B71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7634086" y="418199"/>
              <a:ext cx="210842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052324EF-79A4-AE20-45A8-64E26325B234}"/>
                </a:ext>
              </a:extLst>
            </p:cNvPr>
            <p:cNvCxnSpPr/>
            <p:nvPr userDrawn="1"/>
          </p:nvCxnSpPr>
          <p:spPr>
            <a:xfrm flipH="1">
              <a:off x="7555721" y="498291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BB15D98E-FC66-E59F-0535-91CF938F8AD6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7916813" y="189502"/>
              <a:ext cx="210842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65182770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79917" y="1316183"/>
            <a:ext cx="7817603" cy="5223954"/>
          </a:xfrm>
        </p:spPr>
        <p:txBody>
          <a:bodyPr/>
          <a:lstStyle>
            <a:lvl1pPr marL="0" indent="0">
              <a:buNone/>
              <a:defRPr sz="2800"/>
            </a:lvl1pPr>
            <a:lvl2pPr marL="609585" indent="0">
              <a:buNone/>
              <a:defRPr sz="3751"/>
            </a:lvl2pPr>
            <a:lvl3pPr marL="1219170" indent="0">
              <a:buNone/>
              <a:defRPr sz="3167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8203046" y="1316183"/>
            <a:ext cx="3709036" cy="5223954"/>
          </a:xfrm>
        </p:spPr>
        <p:txBody>
          <a:bodyPr/>
          <a:lstStyle>
            <a:lvl1pPr marL="0" indent="0">
              <a:buNone/>
              <a:defRPr sz="2800"/>
            </a:lvl1pPr>
            <a:lvl2pPr marL="609585" indent="0">
              <a:buNone/>
              <a:defRPr sz="1584"/>
            </a:lvl2pPr>
            <a:lvl3pPr marL="1219170" indent="0">
              <a:buNone/>
              <a:defRPr sz="1333"/>
            </a:lvl3pPr>
            <a:lvl4pPr marL="1828754" indent="0">
              <a:buNone/>
              <a:defRPr sz="1167"/>
            </a:lvl4pPr>
            <a:lvl5pPr marL="2438339" indent="0">
              <a:buNone/>
              <a:defRPr sz="1167"/>
            </a:lvl5pPr>
            <a:lvl6pPr marL="3047924" indent="0">
              <a:buNone/>
              <a:defRPr sz="1167"/>
            </a:lvl6pPr>
            <a:lvl7pPr marL="3657509" indent="0">
              <a:buNone/>
              <a:defRPr sz="1167"/>
            </a:lvl7pPr>
            <a:lvl8pPr marL="4267093" indent="0">
              <a:buNone/>
              <a:defRPr sz="1167"/>
            </a:lvl8pPr>
            <a:lvl9pPr marL="4876678" indent="0">
              <a:buNone/>
              <a:defRPr sz="1167"/>
            </a:lvl9pPr>
          </a:lstStyle>
          <a:p>
            <a:pPr lvl="0"/>
            <a:r>
              <a:rPr lang="en-US" dirty="0"/>
              <a:t>Add description text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13371D-BBB0-4C31-B916-6858C28B2F3D}" type="datetime1">
              <a:rPr lang="en-US" smtClean="0"/>
              <a:t>7/26/2022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C50A6FF8-2333-4805-880E-212F214984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3658548095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he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5EE82E4-B160-3604-3A50-DFABF52FEAE3}"/>
              </a:ext>
            </a:extLst>
          </p:cNvPr>
          <p:cNvGrpSpPr/>
          <p:nvPr userDrawn="1"/>
        </p:nvGrpSpPr>
        <p:grpSpPr>
          <a:xfrm>
            <a:off x="-2" y="1"/>
            <a:ext cx="12191999" cy="6619874"/>
            <a:chOff x="-2" y="1"/>
            <a:chExt cx="12191999" cy="6619874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0E1E151-44F8-935B-0453-A1BBDECC1E71}"/>
                </a:ext>
              </a:extLst>
            </p:cNvPr>
            <p:cNvSpPr/>
            <p:nvPr/>
          </p:nvSpPr>
          <p:spPr>
            <a:xfrm>
              <a:off x="1661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01DAE6-C99F-559E-B796-0D97E5866B71}"/>
                </a:ext>
              </a:extLst>
            </p:cNvPr>
            <p:cNvSpPr/>
            <p:nvPr/>
          </p:nvSpPr>
          <p:spPr>
            <a:xfrm>
              <a:off x="415113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A7305F8-91A8-B574-8212-625DC2D58F24}"/>
                </a:ext>
              </a:extLst>
            </p:cNvPr>
            <p:cNvSpPr/>
            <p:nvPr/>
          </p:nvSpPr>
          <p:spPr>
            <a:xfrm>
              <a:off x="827523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9F698C-90D5-5DDA-BA16-445FEC8AA967}"/>
                </a:ext>
              </a:extLst>
            </p:cNvPr>
            <p:cNvSpPr/>
            <p:nvPr/>
          </p:nvSpPr>
          <p:spPr>
            <a:xfrm>
              <a:off x="125861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4BF5F5E-1BA9-5CB7-3026-1A91BE4E975A}"/>
                </a:ext>
              </a:extLst>
            </p:cNvPr>
            <p:cNvSpPr/>
            <p:nvPr/>
          </p:nvSpPr>
          <p:spPr>
            <a:xfrm>
              <a:off x="166427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B338567-0A95-1362-6EAA-EDF67896A8D0}"/>
                </a:ext>
              </a:extLst>
            </p:cNvPr>
            <p:cNvSpPr/>
            <p:nvPr/>
          </p:nvSpPr>
          <p:spPr>
            <a:xfrm>
              <a:off x="12129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CDD3FFB-31A2-50CD-3425-9E20EE3DFE2F}"/>
                </a:ext>
              </a:extLst>
            </p:cNvPr>
            <p:cNvSpPr/>
            <p:nvPr/>
          </p:nvSpPr>
          <p:spPr>
            <a:xfrm>
              <a:off x="406629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1C3BD95-326A-6C1A-AA38-C3BD5AC4921B}"/>
                </a:ext>
              </a:extLst>
            </p:cNvPr>
            <p:cNvSpPr/>
            <p:nvPr/>
          </p:nvSpPr>
          <p:spPr>
            <a:xfrm>
              <a:off x="841246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293EE-995B-64C6-86A6-80A740C3F97E}"/>
                </a:ext>
              </a:extLst>
            </p:cNvPr>
            <p:cNvSpPr/>
            <p:nvPr/>
          </p:nvSpPr>
          <p:spPr>
            <a:xfrm>
              <a:off x="1239451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07E3F65-EF04-BE71-5DA3-1B0E35E4747C}"/>
                </a:ext>
              </a:extLst>
            </p:cNvPr>
            <p:cNvSpPr/>
            <p:nvPr/>
          </p:nvSpPr>
          <p:spPr>
            <a:xfrm>
              <a:off x="1665543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60F0CBE-1646-4010-CA6F-12C7CE8ED597}"/>
                </a:ext>
              </a:extLst>
            </p:cNvPr>
            <p:cNvSpPr/>
            <p:nvPr/>
          </p:nvSpPr>
          <p:spPr>
            <a:xfrm>
              <a:off x="-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A583A8F-AA49-00B9-FD0E-85929F35335E}"/>
                </a:ext>
              </a:extLst>
            </p:cNvPr>
            <p:cNvSpPr/>
            <p:nvPr/>
          </p:nvSpPr>
          <p:spPr>
            <a:xfrm>
              <a:off x="39609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D66B8F6-7D49-FCEF-5C93-686EFBDED943}"/>
                </a:ext>
              </a:extLst>
            </p:cNvPr>
            <p:cNvSpPr/>
            <p:nvPr/>
          </p:nvSpPr>
          <p:spPr>
            <a:xfrm>
              <a:off x="834726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A07E4AE-07F2-B88D-B757-E2C335022409}"/>
                </a:ext>
              </a:extLst>
            </p:cNvPr>
            <p:cNvSpPr/>
            <p:nvPr/>
          </p:nvSpPr>
          <p:spPr>
            <a:xfrm>
              <a:off x="124198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83D956-3609-4901-C0AD-FF25AE62EEAC}"/>
                </a:ext>
              </a:extLst>
            </p:cNvPr>
            <p:cNvSpPr/>
            <p:nvPr/>
          </p:nvSpPr>
          <p:spPr>
            <a:xfrm>
              <a:off x="1648261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721A16-187E-8AA9-0D7C-E1DE10043224}"/>
                </a:ext>
              </a:extLst>
            </p:cNvPr>
            <p:cNvSpPr/>
            <p:nvPr/>
          </p:nvSpPr>
          <p:spPr>
            <a:xfrm>
              <a:off x="19860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F3E59E8-22A5-0961-052C-456E3F01FAC7}"/>
                </a:ext>
              </a:extLst>
            </p:cNvPr>
            <p:cNvSpPr/>
            <p:nvPr/>
          </p:nvSpPr>
          <p:spPr>
            <a:xfrm>
              <a:off x="39412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59E3338-B93C-00FA-C1A2-AFBB55B7226E}"/>
                </a:ext>
              </a:extLst>
            </p:cNvPr>
            <p:cNvSpPr/>
            <p:nvPr/>
          </p:nvSpPr>
          <p:spPr>
            <a:xfrm>
              <a:off x="807512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51B9CE87-04EB-3009-C23F-5540BF27EA1D}"/>
                </a:ext>
              </a:extLst>
            </p:cNvPr>
            <p:cNvSpPr/>
            <p:nvPr/>
          </p:nvSpPr>
          <p:spPr>
            <a:xfrm>
              <a:off x="1221171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BAEA24D-BE94-6A07-2286-7CCA38C5707B}"/>
                </a:ext>
              </a:extLst>
            </p:cNvPr>
            <p:cNvSpPr/>
            <p:nvPr/>
          </p:nvSpPr>
          <p:spPr>
            <a:xfrm>
              <a:off x="164460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ABD50D3-4E1E-5FE5-29E1-18FB0E7A226F}"/>
                </a:ext>
              </a:extLst>
            </p:cNvPr>
            <p:cNvSpPr/>
            <p:nvPr/>
          </p:nvSpPr>
          <p:spPr>
            <a:xfrm>
              <a:off x="205667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C4694317-0A25-3DAD-94C7-99929B901F6E}"/>
                </a:ext>
              </a:extLst>
            </p:cNvPr>
            <p:cNvSpPr/>
            <p:nvPr/>
          </p:nvSpPr>
          <p:spPr>
            <a:xfrm>
              <a:off x="247479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5ADD7F0-0780-D215-9CC8-1B4172FB5B8F}"/>
                </a:ext>
              </a:extLst>
            </p:cNvPr>
            <p:cNvSpPr/>
            <p:nvPr/>
          </p:nvSpPr>
          <p:spPr>
            <a:xfrm>
              <a:off x="288713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A48EDE3-E35C-6821-8C1E-44511B5A46BD}"/>
                </a:ext>
              </a:extLst>
            </p:cNvPr>
            <p:cNvSpPr/>
            <p:nvPr/>
          </p:nvSpPr>
          <p:spPr>
            <a:xfrm>
              <a:off x="329867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6311D5C-5C8B-722B-60F5-3ED7A7338F57}"/>
                </a:ext>
              </a:extLst>
            </p:cNvPr>
            <p:cNvSpPr/>
            <p:nvPr/>
          </p:nvSpPr>
          <p:spPr>
            <a:xfrm>
              <a:off x="370433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932B94D-23FE-F5D7-ED4F-F4D25F7ADBDB}"/>
                </a:ext>
              </a:extLst>
            </p:cNvPr>
            <p:cNvSpPr/>
            <p:nvPr/>
          </p:nvSpPr>
          <p:spPr>
            <a:xfrm>
              <a:off x="205218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70F4D7B-CD67-BFFD-1AD3-1E40481EB166}"/>
                </a:ext>
              </a:extLst>
            </p:cNvPr>
            <p:cNvSpPr/>
            <p:nvPr/>
          </p:nvSpPr>
          <p:spPr>
            <a:xfrm>
              <a:off x="246631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9D7DCA9-3744-BC41-83CB-8F15001EC8DE}"/>
                </a:ext>
              </a:extLst>
            </p:cNvPr>
            <p:cNvSpPr/>
            <p:nvPr/>
          </p:nvSpPr>
          <p:spPr>
            <a:xfrm>
              <a:off x="290082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89F7CE5-42D4-4141-96DE-B62B1093C0BB}"/>
                </a:ext>
              </a:extLst>
            </p:cNvPr>
            <p:cNvSpPr/>
            <p:nvPr/>
          </p:nvSpPr>
          <p:spPr>
            <a:xfrm>
              <a:off x="327951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2C83150-3611-CFEC-3867-1D3D1885582F}"/>
                </a:ext>
              </a:extLst>
            </p:cNvPr>
            <p:cNvSpPr/>
            <p:nvPr/>
          </p:nvSpPr>
          <p:spPr>
            <a:xfrm>
              <a:off x="370560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F5601CF-EA7C-0811-3B2C-7884804DFF91}"/>
                </a:ext>
              </a:extLst>
            </p:cNvPr>
            <p:cNvSpPr/>
            <p:nvPr/>
          </p:nvSpPr>
          <p:spPr>
            <a:xfrm>
              <a:off x="204005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D50AE1E-1BE2-3AF0-AA23-951B8FFE7302}"/>
                </a:ext>
              </a:extLst>
            </p:cNvPr>
            <p:cNvSpPr/>
            <p:nvPr/>
          </p:nvSpPr>
          <p:spPr>
            <a:xfrm>
              <a:off x="245576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69CD95C-1126-48F4-F507-551B11E525A4}"/>
                </a:ext>
              </a:extLst>
            </p:cNvPr>
            <p:cNvSpPr/>
            <p:nvPr/>
          </p:nvSpPr>
          <p:spPr>
            <a:xfrm>
              <a:off x="2894334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8A838AB-D075-F280-3199-1F08298D8E4F}"/>
                </a:ext>
              </a:extLst>
            </p:cNvPr>
            <p:cNvSpPr/>
            <p:nvPr/>
          </p:nvSpPr>
          <p:spPr>
            <a:xfrm>
              <a:off x="328204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D91C7F4-B5D6-5CF2-3A49-C8A0372760AF}"/>
                </a:ext>
              </a:extLst>
            </p:cNvPr>
            <p:cNvSpPr/>
            <p:nvPr/>
          </p:nvSpPr>
          <p:spPr>
            <a:xfrm>
              <a:off x="368832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6C94092-D3CE-5E85-1BE5-91440D627A89}"/>
                </a:ext>
              </a:extLst>
            </p:cNvPr>
            <p:cNvSpPr/>
            <p:nvPr/>
          </p:nvSpPr>
          <p:spPr>
            <a:xfrm>
              <a:off x="2063151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CF41ACA-C7A2-34C4-DAAE-AAAC44710D24}"/>
                </a:ext>
              </a:extLst>
            </p:cNvPr>
            <p:cNvSpPr/>
            <p:nvPr/>
          </p:nvSpPr>
          <p:spPr>
            <a:xfrm>
              <a:off x="243741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4D4C18D-EF9A-9074-6DE3-4EA15D484BDB}"/>
                </a:ext>
              </a:extLst>
            </p:cNvPr>
            <p:cNvSpPr/>
            <p:nvPr/>
          </p:nvSpPr>
          <p:spPr>
            <a:xfrm>
              <a:off x="285080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C99AD26-03A3-9D04-B75C-BC4657F71D47}"/>
                </a:ext>
              </a:extLst>
            </p:cNvPr>
            <p:cNvSpPr/>
            <p:nvPr/>
          </p:nvSpPr>
          <p:spPr>
            <a:xfrm>
              <a:off x="3264462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15F627B-25B7-9D51-2444-91CA0D11BF17}"/>
                </a:ext>
              </a:extLst>
            </p:cNvPr>
            <p:cNvSpPr/>
            <p:nvPr/>
          </p:nvSpPr>
          <p:spPr>
            <a:xfrm>
              <a:off x="368789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4307640-5961-AEE3-E2F4-682E8D62BF9C}"/>
                </a:ext>
              </a:extLst>
            </p:cNvPr>
            <p:cNvSpPr/>
            <p:nvPr/>
          </p:nvSpPr>
          <p:spPr>
            <a:xfrm>
              <a:off x="409673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EA34F4-38B8-3111-43DE-06F5F7D2B8BC}"/>
                </a:ext>
              </a:extLst>
            </p:cNvPr>
            <p:cNvSpPr/>
            <p:nvPr/>
          </p:nvSpPr>
          <p:spPr>
            <a:xfrm>
              <a:off x="451485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48BC197-29B1-02DB-02D1-55E1ABB80504}"/>
                </a:ext>
              </a:extLst>
            </p:cNvPr>
            <p:cNvSpPr/>
            <p:nvPr/>
          </p:nvSpPr>
          <p:spPr>
            <a:xfrm>
              <a:off x="492719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9C04B53-464A-232B-0567-30AB013BC543}"/>
                </a:ext>
              </a:extLst>
            </p:cNvPr>
            <p:cNvSpPr/>
            <p:nvPr/>
          </p:nvSpPr>
          <p:spPr>
            <a:xfrm>
              <a:off x="533873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7B2A931-E84D-5E9D-9DB3-C26EF7F9912D}"/>
                </a:ext>
              </a:extLst>
            </p:cNvPr>
            <p:cNvSpPr/>
            <p:nvPr/>
          </p:nvSpPr>
          <p:spPr>
            <a:xfrm>
              <a:off x="5744397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5D0A3C-9375-8857-2612-254254CC6C89}"/>
                </a:ext>
              </a:extLst>
            </p:cNvPr>
            <p:cNvSpPr/>
            <p:nvPr/>
          </p:nvSpPr>
          <p:spPr>
            <a:xfrm>
              <a:off x="409224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5EDEAB6-0322-973F-EA1E-226C0A599502}"/>
                </a:ext>
              </a:extLst>
            </p:cNvPr>
            <p:cNvSpPr/>
            <p:nvPr/>
          </p:nvSpPr>
          <p:spPr>
            <a:xfrm>
              <a:off x="450637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81B871A-C356-B1DB-6267-048A3E44C544}"/>
                </a:ext>
              </a:extLst>
            </p:cNvPr>
            <p:cNvSpPr/>
            <p:nvPr/>
          </p:nvSpPr>
          <p:spPr>
            <a:xfrm>
              <a:off x="494088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9DAC6B6-C745-AE77-A27A-26DF70059821}"/>
                </a:ext>
              </a:extLst>
            </p:cNvPr>
            <p:cNvSpPr/>
            <p:nvPr/>
          </p:nvSpPr>
          <p:spPr>
            <a:xfrm>
              <a:off x="531957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36EC08F-D14D-9372-7411-65D87D74BEFF}"/>
                </a:ext>
              </a:extLst>
            </p:cNvPr>
            <p:cNvSpPr/>
            <p:nvPr/>
          </p:nvSpPr>
          <p:spPr>
            <a:xfrm>
              <a:off x="574566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9E0E0B8-A5C7-EB8B-BDD7-1F6AFE239D6A}"/>
                </a:ext>
              </a:extLst>
            </p:cNvPr>
            <p:cNvSpPr/>
            <p:nvPr/>
          </p:nvSpPr>
          <p:spPr>
            <a:xfrm>
              <a:off x="408011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77F66B9-6FFF-A4F4-02E1-6B2C71B7D41B}"/>
                </a:ext>
              </a:extLst>
            </p:cNvPr>
            <p:cNvSpPr/>
            <p:nvPr/>
          </p:nvSpPr>
          <p:spPr>
            <a:xfrm>
              <a:off x="449582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7BC2531-D6A3-2857-6DF7-5A4D8AA7EE0C}"/>
                </a:ext>
              </a:extLst>
            </p:cNvPr>
            <p:cNvSpPr/>
            <p:nvPr/>
          </p:nvSpPr>
          <p:spPr>
            <a:xfrm>
              <a:off x="4934393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59F134C-06F6-1E52-FEDE-98681829EBB1}"/>
                </a:ext>
              </a:extLst>
            </p:cNvPr>
            <p:cNvSpPr/>
            <p:nvPr/>
          </p:nvSpPr>
          <p:spPr>
            <a:xfrm>
              <a:off x="532210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BFC4C7B-EC88-B4B3-58CE-78C7FCE099EE}"/>
                </a:ext>
              </a:extLst>
            </p:cNvPr>
            <p:cNvSpPr/>
            <p:nvPr/>
          </p:nvSpPr>
          <p:spPr>
            <a:xfrm>
              <a:off x="572838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4008834-EF64-22B9-7003-931420CD8E01}"/>
                </a:ext>
              </a:extLst>
            </p:cNvPr>
            <p:cNvSpPr/>
            <p:nvPr/>
          </p:nvSpPr>
          <p:spPr>
            <a:xfrm>
              <a:off x="4106442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2456FF0-1AAA-D323-769D-96C11AB72391}"/>
                </a:ext>
              </a:extLst>
            </p:cNvPr>
            <p:cNvSpPr/>
            <p:nvPr/>
          </p:nvSpPr>
          <p:spPr>
            <a:xfrm>
              <a:off x="4480707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027A2E1-012F-32E7-748B-C2E4237046AC}"/>
                </a:ext>
              </a:extLst>
            </p:cNvPr>
            <p:cNvSpPr/>
            <p:nvPr/>
          </p:nvSpPr>
          <p:spPr>
            <a:xfrm>
              <a:off x="489409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D309549-848F-6787-6B43-D6A557E96E7D}"/>
                </a:ext>
              </a:extLst>
            </p:cNvPr>
            <p:cNvSpPr/>
            <p:nvPr/>
          </p:nvSpPr>
          <p:spPr>
            <a:xfrm>
              <a:off x="5307753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CEAD09F-F418-8357-B1F3-B937CAD33E58}"/>
                </a:ext>
              </a:extLst>
            </p:cNvPr>
            <p:cNvSpPr/>
            <p:nvPr/>
          </p:nvSpPr>
          <p:spPr>
            <a:xfrm>
              <a:off x="5731183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E04321C-D3B2-1165-FA86-ED9E144B9417}"/>
                </a:ext>
              </a:extLst>
            </p:cNvPr>
            <p:cNvSpPr/>
            <p:nvPr/>
          </p:nvSpPr>
          <p:spPr>
            <a:xfrm>
              <a:off x="1661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8B14274-7544-C33B-5779-A949D70E99AD}"/>
                </a:ext>
              </a:extLst>
            </p:cNvPr>
            <p:cNvSpPr/>
            <p:nvPr/>
          </p:nvSpPr>
          <p:spPr>
            <a:xfrm>
              <a:off x="415113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2048921-4443-71E7-D125-7B7ABB295DDD}"/>
                </a:ext>
              </a:extLst>
            </p:cNvPr>
            <p:cNvSpPr/>
            <p:nvPr/>
          </p:nvSpPr>
          <p:spPr>
            <a:xfrm>
              <a:off x="827523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FE3B484-0F26-F98F-5FEC-AD19C900980B}"/>
                </a:ext>
              </a:extLst>
            </p:cNvPr>
            <p:cNvSpPr/>
            <p:nvPr/>
          </p:nvSpPr>
          <p:spPr>
            <a:xfrm>
              <a:off x="125861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50780A9-E5F6-784D-6BDF-DF24951E2236}"/>
                </a:ext>
              </a:extLst>
            </p:cNvPr>
            <p:cNvSpPr/>
            <p:nvPr/>
          </p:nvSpPr>
          <p:spPr>
            <a:xfrm>
              <a:off x="166427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FDF667E-88DF-5C29-74F1-094F8E561BDC}"/>
                </a:ext>
              </a:extLst>
            </p:cNvPr>
            <p:cNvSpPr/>
            <p:nvPr/>
          </p:nvSpPr>
          <p:spPr>
            <a:xfrm>
              <a:off x="12129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6CE6E1C-9536-33CD-6895-A18A0C966231}"/>
                </a:ext>
              </a:extLst>
            </p:cNvPr>
            <p:cNvSpPr/>
            <p:nvPr/>
          </p:nvSpPr>
          <p:spPr>
            <a:xfrm>
              <a:off x="406629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1DF22DB-3B15-67CF-77D0-E88F858BC29A}"/>
                </a:ext>
              </a:extLst>
            </p:cNvPr>
            <p:cNvSpPr/>
            <p:nvPr/>
          </p:nvSpPr>
          <p:spPr>
            <a:xfrm>
              <a:off x="841246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A46EC07-C3FA-9B0F-22F1-93E6E471501C}"/>
                </a:ext>
              </a:extLst>
            </p:cNvPr>
            <p:cNvSpPr/>
            <p:nvPr/>
          </p:nvSpPr>
          <p:spPr>
            <a:xfrm>
              <a:off x="1239451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786BF0D3-A3C7-77B0-3C9C-DE6DED177082}"/>
                </a:ext>
              </a:extLst>
            </p:cNvPr>
            <p:cNvSpPr/>
            <p:nvPr/>
          </p:nvSpPr>
          <p:spPr>
            <a:xfrm>
              <a:off x="1665543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368AD76-E3F6-97BD-CAB5-1FFA2F548E7D}"/>
                </a:ext>
              </a:extLst>
            </p:cNvPr>
            <p:cNvSpPr/>
            <p:nvPr/>
          </p:nvSpPr>
          <p:spPr>
            <a:xfrm>
              <a:off x="-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202F5F2-9FC7-FCBB-C911-AD0BA57CAC7E}"/>
                </a:ext>
              </a:extLst>
            </p:cNvPr>
            <p:cNvSpPr/>
            <p:nvPr/>
          </p:nvSpPr>
          <p:spPr>
            <a:xfrm>
              <a:off x="39609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71E5349-5FFD-B2CB-6D54-AA49A975F157}"/>
                </a:ext>
              </a:extLst>
            </p:cNvPr>
            <p:cNvSpPr/>
            <p:nvPr/>
          </p:nvSpPr>
          <p:spPr>
            <a:xfrm>
              <a:off x="834726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669CDB1-754F-7632-DF24-538989FC676D}"/>
                </a:ext>
              </a:extLst>
            </p:cNvPr>
            <p:cNvSpPr/>
            <p:nvPr/>
          </p:nvSpPr>
          <p:spPr>
            <a:xfrm>
              <a:off x="124198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6D2F4FF-8E72-7FBE-A3D7-C373BD258EE7}"/>
                </a:ext>
              </a:extLst>
            </p:cNvPr>
            <p:cNvSpPr/>
            <p:nvPr/>
          </p:nvSpPr>
          <p:spPr>
            <a:xfrm>
              <a:off x="1648261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42447D1-B0CF-CCE7-5144-259FD031E149}"/>
                </a:ext>
              </a:extLst>
            </p:cNvPr>
            <p:cNvSpPr/>
            <p:nvPr/>
          </p:nvSpPr>
          <p:spPr>
            <a:xfrm>
              <a:off x="1986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0F9D257-FF4E-CF42-34BB-280949A01895}"/>
                </a:ext>
              </a:extLst>
            </p:cNvPr>
            <p:cNvSpPr/>
            <p:nvPr/>
          </p:nvSpPr>
          <p:spPr>
            <a:xfrm>
              <a:off x="394126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4B60A3F-3190-7966-60AA-2A279A1FBB3B}"/>
                </a:ext>
              </a:extLst>
            </p:cNvPr>
            <p:cNvSpPr/>
            <p:nvPr/>
          </p:nvSpPr>
          <p:spPr>
            <a:xfrm>
              <a:off x="807512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D17BA03-41AF-9D57-3154-855ECCAB9B99}"/>
                </a:ext>
              </a:extLst>
            </p:cNvPr>
            <p:cNvSpPr/>
            <p:nvPr/>
          </p:nvSpPr>
          <p:spPr>
            <a:xfrm>
              <a:off x="1235614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6CBF881-1F84-215F-0E84-8FE9D92EBBA6}"/>
                </a:ext>
              </a:extLst>
            </p:cNvPr>
            <p:cNvSpPr/>
            <p:nvPr/>
          </p:nvSpPr>
          <p:spPr>
            <a:xfrm>
              <a:off x="1651064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2048716-39DB-C0E0-2D28-D9ED46ED57CF}"/>
                </a:ext>
              </a:extLst>
            </p:cNvPr>
            <p:cNvSpPr/>
            <p:nvPr/>
          </p:nvSpPr>
          <p:spPr>
            <a:xfrm>
              <a:off x="205667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F7911B2-96BF-3F37-5F4C-C36130F68524}"/>
                </a:ext>
              </a:extLst>
            </p:cNvPr>
            <p:cNvSpPr/>
            <p:nvPr/>
          </p:nvSpPr>
          <p:spPr>
            <a:xfrm>
              <a:off x="247479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20DCDD3-24F2-5DFF-5B9A-A2DEEF3974D2}"/>
                </a:ext>
              </a:extLst>
            </p:cNvPr>
            <p:cNvSpPr/>
            <p:nvPr/>
          </p:nvSpPr>
          <p:spPr>
            <a:xfrm>
              <a:off x="288713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30964C4-51E6-27F6-39A8-24F69A6855C8}"/>
                </a:ext>
              </a:extLst>
            </p:cNvPr>
            <p:cNvSpPr/>
            <p:nvPr/>
          </p:nvSpPr>
          <p:spPr>
            <a:xfrm>
              <a:off x="329867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75207C68-2BDB-660F-4F09-79780A05E621}"/>
                </a:ext>
              </a:extLst>
            </p:cNvPr>
            <p:cNvSpPr/>
            <p:nvPr/>
          </p:nvSpPr>
          <p:spPr>
            <a:xfrm>
              <a:off x="370433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B544D71-A17A-601C-60F2-EFD592504E09}"/>
                </a:ext>
              </a:extLst>
            </p:cNvPr>
            <p:cNvSpPr/>
            <p:nvPr/>
          </p:nvSpPr>
          <p:spPr>
            <a:xfrm>
              <a:off x="205218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7294473-EB6B-9B15-254B-C0F2DC0BD8BC}"/>
                </a:ext>
              </a:extLst>
            </p:cNvPr>
            <p:cNvSpPr/>
            <p:nvPr/>
          </p:nvSpPr>
          <p:spPr>
            <a:xfrm>
              <a:off x="246631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D24FD3E-9A56-0D81-D3D8-062F1D78CAFF}"/>
                </a:ext>
              </a:extLst>
            </p:cNvPr>
            <p:cNvSpPr/>
            <p:nvPr/>
          </p:nvSpPr>
          <p:spPr>
            <a:xfrm>
              <a:off x="290082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09014DD-D6BF-FCCC-0CA2-2A2582BA491A}"/>
                </a:ext>
              </a:extLst>
            </p:cNvPr>
            <p:cNvSpPr/>
            <p:nvPr/>
          </p:nvSpPr>
          <p:spPr>
            <a:xfrm>
              <a:off x="327951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87CC6F6-B214-232E-E202-B42C96326055}"/>
                </a:ext>
              </a:extLst>
            </p:cNvPr>
            <p:cNvSpPr/>
            <p:nvPr/>
          </p:nvSpPr>
          <p:spPr>
            <a:xfrm>
              <a:off x="370560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A549590-FA01-ADA1-4817-B91158B5C41F}"/>
                </a:ext>
              </a:extLst>
            </p:cNvPr>
            <p:cNvSpPr/>
            <p:nvPr/>
          </p:nvSpPr>
          <p:spPr>
            <a:xfrm>
              <a:off x="204005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7E54BE0-7E80-967D-8FDD-488C19C3D2A8}"/>
                </a:ext>
              </a:extLst>
            </p:cNvPr>
            <p:cNvSpPr/>
            <p:nvPr/>
          </p:nvSpPr>
          <p:spPr>
            <a:xfrm>
              <a:off x="245576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C562E4F-D405-92A9-F69F-0F80F6BE522F}"/>
                </a:ext>
              </a:extLst>
            </p:cNvPr>
            <p:cNvSpPr/>
            <p:nvPr/>
          </p:nvSpPr>
          <p:spPr>
            <a:xfrm>
              <a:off x="2894334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0BBE11F-D35E-2035-7236-61ECE2C2D745}"/>
                </a:ext>
              </a:extLst>
            </p:cNvPr>
            <p:cNvSpPr/>
            <p:nvPr/>
          </p:nvSpPr>
          <p:spPr>
            <a:xfrm>
              <a:off x="328204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A26F5EA-3D91-A0B2-6665-280C8A3FD40F}"/>
                </a:ext>
              </a:extLst>
            </p:cNvPr>
            <p:cNvSpPr/>
            <p:nvPr/>
          </p:nvSpPr>
          <p:spPr>
            <a:xfrm>
              <a:off x="368832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98627A2-D09E-59F6-402B-2C79268F7415}"/>
                </a:ext>
              </a:extLst>
            </p:cNvPr>
            <p:cNvSpPr/>
            <p:nvPr/>
          </p:nvSpPr>
          <p:spPr>
            <a:xfrm>
              <a:off x="205992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CD1BD2C-40F9-BD45-7943-9D7DFFDEC410}"/>
                </a:ext>
              </a:extLst>
            </p:cNvPr>
            <p:cNvSpPr/>
            <p:nvPr/>
          </p:nvSpPr>
          <p:spPr>
            <a:xfrm>
              <a:off x="245382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1BD2B3E-29CA-0C3E-113C-B79B163158C8}"/>
                </a:ext>
              </a:extLst>
            </p:cNvPr>
            <p:cNvSpPr/>
            <p:nvPr/>
          </p:nvSpPr>
          <p:spPr>
            <a:xfrm>
              <a:off x="286710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3CD788A-F7D9-C4FA-60C4-6BF83510F8CA}"/>
                </a:ext>
              </a:extLst>
            </p:cNvPr>
            <p:cNvSpPr/>
            <p:nvPr/>
          </p:nvSpPr>
          <p:spPr>
            <a:xfrm>
              <a:off x="327567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7D30F9-A3C6-80D7-6C71-EDA5FB469BD1}"/>
                </a:ext>
              </a:extLst>
            </p:cNvPr>
            <p:cNvSpPr/>
            <p:nvPr/>
          </p:nvSpPr>
          <p:spPr>
            <a:xfrm>
              <a:off x="369112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484DBAE-EF32-5340-5956-93353FADD100}"/>
                </a:ext>
              </a:extLst>
            </p:cNvPr>
            <p:cNvSpPr/>
            <p:nvPr/>
          </p:nvSpPr>
          <p:spPr>
            <a:xfrm>
              <a:off x="409673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901B735-FFBF-D023-4583-BD9DCF2F6668}"/>
                </a:ext>
              </a:extLst>
            </p:cNvPr>
            <p:cNvSpPr/>
            <p:nvPr/>
          </p:nvSpPr>
          <p:spPr>
            <a:xfrm>
              <a:off x="451485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A4C18AE-A2D0-2220-8525-3595C5FE69AB}"/>
                </a:ext>
              </a:extLst>
            </p:cNvPr>
            <p:cNvSpPr/>
            <p:nvPr/>
          </p:nvSpPr>
          <p:spPr>
            <a:xfrm>
              <a:off x="492719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0362B25-00A8-4C70-A49C-C4960E517A2D}"/>
                </a:ext>
              </a:extLst>
            </p:cNvPr>
            <p:cNvSpPr/>
            <p:nvPr/>
          </p:nvSpPr>
          <p:spPr>
            <a:xfrm>
              <a:off x="533873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05A5CA-8FFF-9FBB-1DEE-3815655D9B8F}"/>
                </a:ext>
              </a:extLst>
            </p:cNvPr>
            <p:cNvSpPr/>
            <p:nvPr/>
          </p:nvSpPr>
          <p:spPr>
            <a:xfrm>
              <a:off x="5744397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AF51056-B46A-76E6-A377-2A04404BB9AD}"/>
                </a:ext>
              </a:extLst>
            </p:cNvPr>
            <p:cNvSpPr/>
            <p:nvPr/>
          </p:nvSpPr>
          <p:spPr>
            <a:xfrm>
              <a:off x="409224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027FBB0B-1732-368C-BE05-2D7BE9147BF4}"/>
                </a:ext>
              </a:extLst>
            </p:cNvPr>
            <p:cNvSpPr/>
            <p:nvPr/>
          </p:nvSpPr>
          <p:spPr>
            <a:xfrm>
              <a:off x="450637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C951DF0-616C-8F04-69AB-E8EDD6F07495}"/>
                </a:ext>
              </a:extLst>
            </p:cNvPr>
            <p:cNvSpPr/>
            <p:nvPr/>
          </p:nvSpPr>
          <p:spPr>
            <a:xfrm>
              <a:off x="494088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A956B4D-6EB5-3AE8-3C36-4A41289ED172}"/>
                </a:ext>
              </a:extLst>
            </p:cNvPr>
            <p:cNvSpPr/>
            <p:nvPr/>
          </p:nvSpPr>
          <p:spPr>
            <a:xfrm>
              <a:off x="531957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26498CF-6A0C-48FF-C136-59E3CAD7F292}"/>
                </a:ext>
              </a:extLst>
            </p:cNvPr>
            <p:cNvSpPr/>
            <p:nvPr/>
          </p:nvSpPr>
          <p:spPr>
            <a:xfrm>
              <a:off x="574566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596E942-F51C-25AA-F126-5B8DE0ED2326}"/>
                </a:ext>
              </a:extLst>
            </p:cNvPr>
            <p:cNvSpPr/>
            <p:nvPr/>
          </p:nvSpPr>
          <p:spPr>
            <a:xfrm>
              <a:off x="408011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222D4E0-1FFF-3631-5286-15708E16A926}"/>
                </a:ext>
              </a:extLst>
            </p:cNvPr>
            <p:cNvSpPr/>
            <p:nvPr/>
          </p:nvSpPr>
          <p:spPr>
            <a:xfrm>
              <a:off x="449582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341780A-6847-30CD-C36F-A9E15FFF275B}"/>
                </a:ext>
              </a:extLst>
            </p:cNvPr>
            <p:cNvSpPr/>
            <p:nvPr/>
          </p:nvSpPr>
          <p:spPr>
            <a:xfrm>
              <a:off x="4934393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0B34719-8B12-553D-831D-FBC616F9FDB0}"/>
                </a:ext>
              </a:extLst>
            </p:cNvPr>
            <p:cNvSpPr/>
            <p:nvPr/>
          </p:nvSpPr>
          <p:spPr>
            <a:xfrm>
              <a:off x="532210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F177396A-F7F8-6C5C-9240-A29B8A48F52E}"/>
                </a:ext>
              </a:extLst>
            </p:cNvPr>
            <p:cNvSpPr/>
            <p:nvPr/>
          </p:nvSpPr>
          <p:spPr>
            <a:xfrm>
              <a:off x="572838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F644C0-0127-08E1-299A-05CE9F92E870}"/>
                </a:ext>
              </a:extLst>
            </p:cNvPr>
            <p:cNvSpPr/>
            <p:nvPr/>
          </p:nvSpPr>
          <p:spPr>
            <a:xfrm>
              <a:off x="409998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927426F5-305C-7E9B-3323-1597E972B806}"/>
                </a:ext>
              </a:extLst>
            </p:cNvPr>
            <p:cNvSpPr/>
            <p:nvPr/>
          </p:nvSpPr>
          <p:spPr>
            <a:xfrm>
              <a:off x="449388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A64A9AD-89B3-4DA0-DB79-337C73AF8D79}"/>
                </a:ext>
              </a:extLst>
            </p:cNvPr>
            <p:cNvSpPr/>
            <p:nvPr/>
          </p:nvSpPr>
          <p:spPr>
            <a:xfrm>
              <a:off x="490716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DD55F27-3B40-20D6-F393-6F0CA8A3ACB7}"/>
                </a:ext>
              </a:extLst>
            </p:cNvPr>
            <p:cNvSpPr/>
            <p:nvPr/>
          </p:nvSpPr>
          <p:spPr>
            <a:xfrm>
              <a:off x="531573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5B1E533-2E00-DD96-B4B2-F62CD0E475FF}"/>
                </a:ext>
              </a:extLst>
            </p:cNvPr>
            <p:cNvSpPr/>
            <p:nvPr/>
          </p:nvSpPr>
          <p:spPr>
            <a:xfrm>
              <a:off x="573118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B84323F-D25D-BAB5-4683-FCDF9FC17050}"/>
                </a:ext>
              </a:extLst>
            </p:cNvPr>
            <p:cNvSpPr/>
            <p:nvPr/>
          </p:nvSpPr>
          <p:spPr>
            <a:xfrm>
              <a:off x="612714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7C2E64E-2694-6CED-1DD8-B01F27DDFF01}"/>
                </a:ext>
              </a:extLst>
            </p:cNvPr>
            <p:cNvSpPr/>
            <p:nvPr/>
          </p:nvSpPr>
          <p:spPr>
            <a:xfrm>
              <a:off x="6525638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89A84F4-9746-AA95-ECE8-27D8CA41324F}"/>
                </a:ext>
              </a:extLst>
            </p:cNvPr>
            <p:cNvSpPr/>
            <p:nvPr/>
          </p:nvSpPr>
          <p:spPr>
            <a:xfrm>
              <a:off x="6938048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88975E2-609D-46DF-8272-25430DD3EF53}"/>
                </a:ext>
              </a:extLst>
            </p:cNvPr>
            <p:cNvSpPr/>
            <p:nvPr/>
          </p:nvSpPr>
          <p:spPr>
            <a:xfrm>
              <a:off x="736913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596C1FE-5ABA-C7AE-AEC2-5323B7EE5158}"/>
                </a:ext>
              </a:extLst>
            </p:cNvPr>
            <p:cNvSpPr/>
            <p:nvPr/>
          </p:nvSpPr>
          <p:spPr>
            <a:xfrm>
              <a:off x="777480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13A6F16-09C8-3647-690B-8EA87D2B9935}"/>
                </a:ext>
              </a:extLst>
            </p:cNvPr>
            <p:cNvSpPr/>
            <p:nvPr/>
          </p:nvSpPr>
          <p:spPr>
            <a:xfrm>
              <a:off x="6122654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762D8AA3-331A-5933-1144-F0EA2D1B924D}"/>
                </a:ext>
              </a:extLst>
            </p:cNvPr>
            <p:cNvSpPr/>
            <p:nvPr/>
          </p:nvSpPr>
          <p:spPr>
            <a:xfrm>
              <a:off x="6517154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ED500D6-A9C3-A461-5481-E4C1098F4863}"/>
                </a:ext>
              </a:extLst>
            </p:cNvPr>
            <p:cNvSpPr/>
            <p:nvPr/>
          </p:nvSpPr>
          <p:spPr>
            <a:xfrm>
              <a:off x="6951771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2FA9FE1-0967-51FB-D5BA-B076FE9733F6}"/>
                </a:ext>
              </a:extLst>
            </p:cNvPr>
            <p:cNvSpPr/>
            <p:nvPr/>
          </p:nvSpPr>
          <p:spPr>
            <a:xfrm>
              <a:off x="7349976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8DEC009-E90A-E986-911E-D75238E95D31}"/>
                </a:ext>
              </a:extLst>
            </p:cNvPr>
            <p:cNvSpPr/>
            <p:nvPr/>
          </p:nvSpPr>
          <p:spPr>
            <a:xfrm>
              <a:off x="7776068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56BC722-B81C-04A7-912D-428E3C697834}"/>
                </a:ext>
              </a:extLst>
            </p:cNvPr>
            <p:cNvSpPr/>
            <p:nvPr/>
          </p:nvSpPr>
          <p:spPr>
            <a:xfrm>
              <a:off x="6110523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CCC8217-0467-D021-8895-FDF3061B899F}"/>
                </a:ext>
              </a:extLst>
            </p:cNvPr>
            <p:cNvSpPr/>
            <p:nvPr/>
          </p:nvSpPr>
          <p:spPr>
            <a:xfrm>
              <a:off x="650661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866F23C-E3ED-73B4-4D50-B944CF27C017}"/>
                </a:ext>
              </a:extLst>
            </p:cNvPr>
            <p:cNvSpPr/>
            <p:nvPr/>
          </p:nvSpPr>
          <p:spPr>
            <a:xfrm>
              <a:off x="6945251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5FBF5F89-DBA3-4F65-2B30-EBF3D6FB16F0}"/>
                </a:ext>
              </a:extLst>
            </p:cNvPr>
            <p:cNvSpPr/>
            <p:nvPr/>
          </p:nvSpPr>
          <p:spPr>
            <a:xfrm>
              <a:off x="735251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E62211D-3B2E-BB6E-6077-3DCDF52441D7}"/>
                </a:ext>
              </a:extLst>
            </p:cNvPr>
            <p:cNvSpPr/>
            <p:nvPr/>
          </p:nvSpPr>
          <p:spPr>
            <a:xfrm>
              <a:off x="7758786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1EE04FD-EFB6-64D9-098A-94C0369A8F5C}"/>
                </a:ext>
              </a:extLst>
            </p:cNvPr>
            <p:cNvSpPr/>
            <p:nvPr/>
          </p:nvSpPr>
          <p:spPr>
            <a:xfrm>
              <a:off x="6130385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0FCB945-52CF-3201-4DB0-D8A551D258D5}"/>
                </a:ext>
              </a:extLst>
            </p:cNvPr>
            <p:cNvSpPr/>
            <p:nvPr/>
          </p:nvSpPr>
          <p:spPr>
            <a:xfrm>
              <a:off x="650465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1AFCE296-E01E-7796-E93E-D6FE09B0F795}"/>
                </a:ext>
              </a:extLst>
            </p:cNvPr>
            <p:cNvSpPr/>
            <p:nvPr/>
          </p:nvSpPr>
          <p:spPr>
            <a:xfrm>
              <a:off x="6918037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4E12F70-0691-0B1C-1AFF-90F3C5182A3E}"/>
                </a:ext>
              </a:extLst>
            </p:cNvPr>
            <p:cNvSpPr/>
            <p:nvPr/>
          </p:nvSpPr>
          <p:spPr>
            <a:xfrm>
              <a:off x="7331696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BE29254-A291-772A-1813-20D1F680FF84}"/>
                </a:ext>
              </a:extLst>
            </p:cNvPr>
            <p:cNvSpPr/>
            <p:nvPr/>
          </p:nvSpPr>
          <p:spPr>
            <a:xfrm>
              <a:off x="775513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3308D48D-381F-2254-EA8C-2362EDD4DBAB}"/>
                </a:ext>
              </a:extLst>
            </p:cNvPr>
            <p:cNvSpPr/>
            <p:nvPr/>
          </p:nvSpPr>
          <p:spPr>
            <a:xfrm>
              <a:off x="816720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34F3FB0-4357-05BC-062F-3036F93D98BD}"/>
                </a:ext>
              </a:extLst>
            </p:cNvPr>
            <p:cNvSpPr/>
            <p:nvPr/>
          </p:nvSpPr>
          <p:spPr>
            <a:xfrm>
              <a:off x="858532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A411212-E9FB-0083-B188-B151E0FA91AA}"/>
                </a:ext>
              </a:extLst>
            </p:cNvPr>
            <p:cNvSpPr/>
            <p:nvPr/>
          </p:nvSpPr>
          <p:spPr>
            <a:xfrm>
              <a:off x="899765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0789F84-3BE6-7A6C-29A2-12042276F7B9}"/>
                </a:ext>
              </a:extLst>
            </p:cNvPr>
            <p:cNvSpPr/>
            <p:nvPr/>
          </p:nvSpPr>
          <p:spPr>
            <a:xfrm>
              <a:off x="940919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693060B-A71D-A538-956C-4EDF754DBF52}"/>
                </a:ext>
              </a:extLst>
            </p:cNvPr>
            <p:cNvSpPr/>
            <p:nvPr/>
          </p:nvSpPr>
          <p:spPr>
            <a:xfrm>
              <a:off x="981486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3ECD87B-B016-DC7E-2E10-67407E37ECE8}"/>
                </a:ext>
              </a:extLst>
            </p:cNvPr>
            <p:cNvSpPr/>
            <p:nvPr/>
          </p:nvSpPr>
          <p:spPr>
            <a:xfrm>
              <a:off x="816271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02843F7-9638-E3B4-DE55-67FB1DF19435}"/>
                </a:ext>
              </a:extLst>
            </p:cNvPr>
            <p:cNvSpPr/>
            <p:nvPr/>
          </p:nvSpPr>
          <p:spPr>
            <a:xfrm>
              <a:off x="857684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8A86847-25CA-0202-C4FB-32D7AE513650}"/>
                </a:ext>
              </a:extLst>
            </p:cNvPr>
            <p:cNvSpPr/>
            <p:nvPr/>
          </p:nvSpPr>
          <p:spPr>
            <a:xfrm>
              <a:off x="901135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FE4A886-615B-C562-6174-11B110483094}"/>
                </a:ext>
              </a:extLst>
            </p:cNvPr>
            <p:cNvSpPr/>
            <p:nvPr/>
          </p:nvSpPr>
          <p:spPr>
            <a:xfrm>
              <a:off x="939003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B76BA95-3C2B-4F02-DD16-12A2D0773A34}"/>
                </a:ext>
              </a:extLst>
            </p:cNvPr>
            <p:cNvSpPr/>
            <p:nvPr/>
          </p:nvSpPr>
          <p:spPr>
            <a:xfrm>
              <a:off x="981612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1EC4139-AF9C-D7AA-1DCE-51CD8DEE99A3}"/>
                </a:ext>
              </a:extLst>
            </p:cNvPr>
            <p:cNvSpPr/>
            <p:nvPr/>
          </p:nvSpPr>
          <p:spPr>
            <a:xfrm>
              <a:off x="815058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E563F4A-E49F-57B4-E9BF-2FC32E2E2D0C}"/>
                </a:ext>
              </a:extLst>
            </p:cNvPr>
            <p:cNvSpPr/>
            <p:nvPr/>
          </p:nvSpPr>
          <p:spPr>
            <a:xfrm>
              <a:off x="856628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FE6499D-D7DE-6E63-3403-6E05D7920167}"/>
                </a:ext>
              </a:extLst>
            </p:cNvPr>
            <p:cNvSpPr/>
            <p:nvPr/>
          </p:nvSpPr>
          <p:spPr>
            <a:xfrm>
              <a:off x="9004859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3541C46-597F-B7FF-DF89-C42ECB88A119}"/>
                </a:ext>
              </a:extLst>
            </p:cNvPr>
            <p:cNvSpPr/>
            <p:nvPr/>
          </p:nvSpPr>
          <p:spPr>
            <a:xfrm>
              <a:off x="939257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C2C426F7-BA99-6340-B65B-6DD1DAE8BE58}"/>
                </a:ext>
              </a:extLst>
            </p:cNvPr>
            <p:cNvSpPr/>
            <p:nvPr/>
          </p:nvSpPr>
          <p:spPr>
            <a:xfrm>
              <a:off x="979884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AD231E39-3C6B-B96F-0DA8-977C42A313D3}"/>
                </a:ext>
              </a:extLst>
            </p:cNvPr>
            <p:cNvSpPr/>
            <p:nvPr/>
          </p:nvSpPr>
          <p:spPr>
            <a:xfrm>
              <a:off x="8173676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B83E7AF-E946-16B3-7C46-4E1DDDD4EC5C}"/>
                </a:ext>
              </a:extLst>
            </p:cNvPr>
            <p:cNvSpPr/>
            <p:nvPr/>
          </p:nvSpPr>
          <p:spPr>
            <a:xfrm>
              <a:off x="854794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732D6D7-5F5F-EBA9-9062-D7FD620F3A70}"/>
                </a:ext>
              </a:extLst>
            </p:cNvPr>
            <p:cNvSpPr/>
            <p:nvPr/>
          </p:nvSpPr>
          <p:spPr>
            <a:xfrm>
              <a:off x="896132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EC6D5ED-7C77-06AE-1AA5-4B3998AB6286}"/>
                </a:ext>
              </a:extLst>
            </p:cNvPr>
            <p:cNvSpPr/>
            <p:nvPr/>
          </p:nvSpPr>
          <p:spPr>
            <a:xfrm>
              <a:off x="9374987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24D416A-A027-87AC-8E50-82359A574646}"/>
                </a:ext>
              </a:extLst>
            </p:cNvPr>
            <p:cNvSpPr/>
            <p:nvPr/>
          </p:nvSpPr>
          <p:spPr>
            <a:xfrm>
              <a:off x="979842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6C5073C-F07B-FB4E-5CC8-0F46E7E19212}"/>
                </a:ext>
              </a:extLst>
            </p:cNvPr>
            <p:cNvSpPr/>
            <p:nvPr/>
          </p:nvSpPr>
          <p:spPr>
            <a:xfrm>
              <a:off x="1020726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B6ADE4D-F975-27E4-A513-720412B5C65E}"/>
                </a:ext>
              </a:extLst>
            </p:cNvPr>
            <p:cNvSpPr/>
            <p:nvPr/>
          </p:nvSpPr>
          <p:spPr>
            <a:xfrm>
              <a:off x="1062538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28CE7698-3849-27D6-CC7E-6A60F651178C}"/>
                </a:ext>
              </a:extLst>
            </p:cNvPr>
            <p:cNvSpPr/>
            <p:nvPr/>
          </p:nvSpPr>
          <p:spPr>
            <a:xfrm>
              <a:off x="1103771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3FBD16CC-E329-AF98-2D0D-2AF9A79D1813}"/>
                </a:ext>
              </a:extLst>
            </p:cNvPr>
            <p:cNvSpPr/>
            <p:nvPr/>
          </p:nvSpPr>
          <p:spPr>
            <a:xfrm>
              <a:off x="1144925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FBDED01-2A06-FBCC-1D36-8DAF50815DD8}"/>
                </a:ext>
              </a:extLst>
            </p:cNvPr>
            <p:cNvSpPr/>
            <p:nvPr/>
          </p:nvSpPr>
          <p:spPr>
            <a:xfrm>
              <a:off x="11854922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2A727AD4-7465-7222-9875-82A13FBC00F1}"/>
                </a:ext>
              </a:extLst>
            </p:cNvPr>
            <p:cNvSpPr/>
            <p:nvPr/>
          </p:nvSpPr>
          <p:spPr>
            <a:xfrm>
              <a:off x="1020277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7CEC02D-2B5C-FAFB-9E46-2FB8F25A09EF}"/>
                </a:ext>
              </a:extLst>
            </p:cNvPr>
            <p:cNvSpPr/>
            <p:nvPr/>
          </p:nvSpPr>
          <p:spPr>
            <a:xfrm>
              <a:off x="1061690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5824F85-2FC0-7019-AEB8-E3DB3452D947}"/>
                </a:ext>
              </a:extLst>
            </p:cNvPr>
            <p:cNvSpPr/>
            <p:nvPr/>
          </p:nvSpPr>
          <p:spPr>
            <a:xfrm>
              <a:off x="1105141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E229C16A-F8FD-95AF-A3BF-2FF7B74FB1B0}"/>
                </a:ext>
              </a:extLst>
            </p:cNvPr>
            <p:cNvSpPr/>
            <p:nvPr/>
          </p:nvSpPr>
          <p:spPr>
            <a:xfrm>
              <a:off x="1143009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F468612-A311-B84C-23F6-60B4E8FFEC03}"/>
                </a:ext>
              </a:extLst>
            </p:cNvPr>
            <p:cNvSpPr/>
            <p:nvPr/>
          </p:nvSpPr>
          <p:spPr>
            <a:xfrm>
              <a:off x="1185618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68CEBE4-19D7-3415-5ED9-B4EBCC5E7D49}"/>
                </a:ext>
              </a:extLst>
            </p:cNvPr>
            <p:cNvSpPr/>
            <p:nvPr/>
          </p:nvSpPr>
          <p:spPr>
            <a:xfrm>
              <a:off x="1019064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78C86E9-638C-EEEF-B2AE-152B1940C0C7}"/>
                </a:ext>
              </a:extLst>
            </p:cNvPr>
            <p:cNvSpPr/>
            <p:nvPr/>
          </p:nvSpPr>
          <p:spPr>
            <a:xfrm>
              <a:off x="1060634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E85D0FF-AB87-111A-A73F-F34910DF5943}"/>
                </a:ext>
              </a:extLst>
            </p:cNvPr>
            <p:cNvSpPr/>
            <p:nvPr/>
          </p:nvSpPr>
          <p:spPr>
            <a:xfrm>
              <a:off x="11044918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FD4089E-06EF-5D7E-453F-06FBA1D59034}"/>
                </a:ext>
              </a:extLst>
            </p:cNvPr>
            <p:cNvSpPr/>
            <p:nvPr/>
          </p:nvSpPr>
          <p:spPr>
            <a:xfrm>
              <a:off x="1143263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B5D38B3-85B4-5544-0858-69AA0394CA40}"/>
                </a:ext>
              </a:extLst>
            </p:cNvPr>
            <p:cNvSpPr/>
            <p:nvPr/>
          </p:nvSpPr>
          <p:spPr>
            <a:xfrm>
              <a:off x="1183890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73D03D6-3642-10A0-A131-8ACB602D14E7}"/>
                </a:ext>
              </a:extLst>
            </p:cNvPr>
            <p:cNvSpPr/>
            <p:nvPr/>
          </p:nvSpPr>
          <p:spPr>
            <a:xfrm>
              <a:off x="10216967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1AB59FD-B02B-63FC-8308-382631063EE2}"/>
                </a:ext>
              </a:extLst>
            </p:cNvPr>
            <p:cNvSpPr/>
            <p:nvPr/>
          </p:nvSpPr>
          <p:spPr>
            <a:xfrm>
              <a:off x="10591232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4DECEDF8-0219-08A1-D9C1-142A49ADCFB3}"/>
                </a:ext>
              </a:extLst>
            </p:cNvPr>
            <p:cNvSpPr/>
            <p:nvPr/>
          </p:nvSpPr>
          <p:spPr>
            <a:xfrm>
              <a:off x="1100461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6869B6C-8FF7-AFA6-79B0-1C3A8200F04A}"/>
                </a:ext>
              </a:extLst>
            </p:cNvPr>
            <p:cNvSpPr/>
            <p:nvPr/>
          </p:nvSpPr>
          <p:spPr>
            <a:xfrm>
              <a:off x="11418278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BBF1347-C1EB-FAC2-8420-AD1409AB53E7}"/>
                </a:ext>
              </a:extLst>
            </p:cNvPr>
            <p:cNvSpPr/>
            <p:nvPr/>
          </p:nvSpPr>
          <p:spPr>
            <a:xfrm>
              <a:off x="11841708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D001A82-1CAE-D591-CD0E-80D565456739}"/>
                </a:ext>
              </a:extLst>
            </p:cNvPr>
            <p:cNvSpPr/>
            <p:nvPr/>
          </p:nvSpPr>
          <p:spPr>
            <a:xfrm>
              <a:off x="612714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B3FDB46-FEAB-2F53-944F-0FB8626E7FA4}"/>
                </a:ext>
              </a:extLst>
            </p:cNvPr>
            <p:cNvSpPr/>
            <p:nvPr/>
          </p:nvSpPr>
          <p:spPr>
            <a:xfrm>
              <a:off x="6525638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519C34C3-DDD0-8BE1-7B56-6047B1EB30D5}"/>
                </a:ext>
              </a:extLst>
            </p:cNvPr>
            <p:cNvSpPr/>
            <p:nvPr/>
          </p:nvSpPr>
          <p:spPr>
            <a:xfrm>
              <a:off x="6938048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FE9C382E-2B7D-8CE4-F134-2F3592618E52}"/>
                </a:ext>
              </a:extLst>
            </p:cNvPr>
            <p:cNvSpPr/>
            <p:nvPr/>
          </p:nvSpPr>
          <p:spPr>
            <a:xfrm>
              <a:off x="736913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A6C5C09-6330-DF79-88B8-49939C06A127}"/>
                </a:ext>
              </a:extLst>
            </p:cNvPr>
            <p:cNvSpPr/>
            <p:nvPr/>
          </p:nvSpPr>
          <p:spPr>
            <a:xfrm>
              <a:off x="777480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C5E017BD-94A6-5C92-EA44-7FC978816F53}"/>
                </a:ext>
              </a:extLst>
            </p:cNvPr>
            <p:cNvSpPr/>
            <p:nvPr/>
          </p:nvSpPr>
          <p:spPr>
            <a:xfrm>
              <a:off x="6122654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2604110-92A8-81FF-A8CB-4180478150B1}"/>
                </a:ext>
              </a:extLst>
            </p:cNvPr>
            <p:cNvSpPr/>
            <p:nvPr/>
          </p:nvSpPr>
          <p:spPr>
            <a:xfrm>
              <a:off x="6517154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F02835B-C8FD-DF32-9DEE-4C7060968152}"/>
                </a:ext>
              </a:extLst>
            </p:cNvPr>
            <p:cNvSpPr/>
            <p:nvPr/>
          </p:nvSpPr>
          <p:spPr>
            <a:xfrm>
              <a:off x="6951771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69617B1-8BD1-A734-95BF-2FF37AF31813}"/>
                </a:ext>
              </a:extLst>
            </p:cNvPr>
            <p:cNvSpPr/>
            <p:nvPr/>
          </p:nvSpPr>
          <p:spPr>
            <a:xfrm>
              <a:off x="7349976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FECC1C1-7C64-2421-A3BC-714E9C696E2D}"/>
                </a:ext>
              </a:extLst>
            </p:cNvPr>
            <p:cNvSpPr/>
            <p:nvPr/>
          </p:nvSpPr>
          <p:spPr>
            <a:xfrm>
              <a:off x="7776068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93579E35-5F7D-F654-44B9-BAA0F2C7EEE4}"/>
                </a:ext>
              </a:extLst>
            </p:cNvPr>
            <p:cNvSpPr/>
            <p:nvPr/>
          </p:nvSpPr>
          <p:spPr>
            <a:xfrm>
              <a:off x="6110523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21CC11B-CD8C-458E-B570-93A67E402EA0}"/>
                </a:ext>
              </a:extLst>
            </p:cNvPr>
            <p:cNvSpPr/>
            <p:nvPr/>
          </p:nvSpPr>
          <p:spPr>
            <a:xfrm>
              <a:off x="650661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142EC1F-FF56-EB50-48EF-EDC7C16E5C35}"/>
                </a:ext>
              </a:extLst>
            </p:cNvPr>
            <p:cNvSpPr/>
            <p:nvPr/>
          </p:nvSpPr>
          <p:spPr>
            <a:xfrm>
              <a:off x="6945251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640279A-E88C-570D-2E2E-6264A0BBBE17}"/>
                </a:ext>
              </a:extLst>
            </p:cNvPr>
            <p:cNvSpPr/>
            <p:nvPr/>
          </p:nvSpPr>
          <p:spPr>
            <a:xfrm>
              <a:off x="735251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14483AD-FEA7-6363-9EEC-EF607CFF8356}"/>
                </a:ext>
              </a:extLst>
            </p:cNvPr>
            <p:cNvSpPr/>
            <p:nvPr/>
          </p:nvSpPr>
          <p:spPr>
            <a:xfrm>
              <a:off x="7758786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6A0FEC2-FA87-B609-7BC4-ACFEB8D33756}"/>
                </a:ext>
              </a:extLst>
            </p:cNvPr>
            <p:cNvSpPr/>
            <p:nvPr/>
          </p:nvSpPr>
          <p:spPr>
            <a:xfrm>
              <a:off x="613038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696A316-CD76-A8F8-D7BF-E2E47568D511}"/>
                </a:ext>
              </a:extLst>
            </p:cNvPr>
            <p:cNvSpPr/>
            <p:nvPr/>
          </p:nvSpPr>
          <p:spPr>
            <a:xfrm>
              <a:off x="6504651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AEF9F05-A40D-3D5F-16D4-47D6D9E7FB79}"/>
                </a:ext>
              </a:extLst>
            </p:cNvPr>
            <p:cNvSpPr/>
            <p:nvPr/>
          </p:nvSpPr>
          <p:spPr>
            <a:xfrm>
              <a:off x="6918037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781268A2-B859-FA10-E8A0-E36B94A8B974}"/>
                </a:ext>
              </a:extLst>
            </p:cNvPr>
            <p:cNvSpPr/>
            <p:nvPr/>
          </p:nvSpPr>
          <p:spPr>
            <a:xfrm>
              <a:off x="7346139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2E46C50-9A5B-C601-81C6-2368202C9B35}"/>
                </a:ext>
              </a:extLst>
            </p:cNvPr>
            <p:cNvSpPr/>
            <p:nvPr/>
          </p:nvSpPr>
          <p:spPr>
            <a:xfrm>
              <a:off x="7761589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7FFB0345-E017-70AE-85C3-3927A89DBF1C}"/>
                </a:ext>
              </a:extLst>
            </p:cNvPr>
            <p:cNvSpPr/>
            <p:nvPr/>
          </p:nvSpPr>
          <p:spPr>
            <a:xfrm>
              <a:off x="816720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A206BDBB-B009-A8C3-F68F-98B0F710A353}"/>
                </a:ext>
              </a:extLst>
            </p:cNvPr>
            <p:cNvSpPr/>
            <p:nvPr/>
          </p:nvSpPr>
          <p:spPr>
            <a:xfrm>
              <a:off x="858532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4DF2194-4F8E-2B14-C11A-08D90DF131FB}"/>
                </a:ext>
              </a:extLst>
            </p:cNvPr>
            <p:cNvSpPr/>
            <p:nvPr/>
          </p:nvSpPr>
          <p:spPr>
            <a:xfrm>
              <a:off x="899765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991390F-0351-549B-AACF-F0DD92816E84}"/>
                </a:ext>
              </a:extLst>
            </p:cNvPr>
            <p:cNvSpPr/>
            <p:nvPr/>
          </p:nvSpPr>
          <p:spPr>
            <a:xfrm>
              <a:off x="940919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B60382D-B4FC-C2B6-FAA6-17C4D294FC6A}"/>
                </a:ext>
              </a:extLst>
            </p:cNvPr>
            <p:cNvSpPr/>
            <p:nvPr/>
          </p:nvSpPr>
          <p:spPr>
            <a:xfrm>
              <a:off x="981486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6FFF49C-DBDF-75CD-5596-D05E9114B506}"/>
                </a:ext>
              </a:extLst>
            </p:cNvPr>
            <p:cNvSpPr/>
            <p:nvPr/>
          </p:nvSpPr>
          <p:spPr>
            <a:xfrm>
              <a:off x="816271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0E68FE-8C8F-5AB5-47E0-83EB9CD80041}"/>
                </a:ext>
              </a:extLst>
            </p:cNvPr>
            <p:cNvSpPr/>
            <p:nvPr/>
          </p:nvSpPr>
          <p:spPr>
            <a:xfrm>
              <a:off x="857684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C2F164F0-237D-54C1-3163-13334881CF09}"/>
                </a:ext>
              </a:extLst>
            </p:cNvPr>
            <p:cNvSpPr/>
            <p:nvPr/>
          </p:nvSpPr>
          <p:spPr>
            <a:xfrm>
              <a:off x="901135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1C3FF2B-51DE-5E28-EE3A-C0893D9857BF}"/>
                </a:ext>
              </a:extLst>
            </p:cNvPr>
            <p:cNvSpPr/>
            <p:nvPr/>
          </p:nvSpPr>
          <p:spPr>
            <a:xfrm>
              <a:off x="939003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AF8CD8C-5993-5C7F-613B-60E595A36A60}"/>
                </a:ext>
              </a:extLst>
            </p:cNvPr>
            <p:cNvSpPr/>
            <p:nvPr/>
          </p:nvSpPr>
          <p:spPr>
            <a:xfrm>
              <a:off x="981612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58CDE04-D1FB-F667-8F61-73E03D1F969C}"/>
                </a:ext>
              </a:extLst>
            </p:cNvPr>
            <p:cNvSpPr/>
            <p:nvPr/>
          </p:nvSpPr>
          <p:spPr>
            <a:xfrm>
              <a:off x="815058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018ACB60-E321-4297-5C02-3B2D5C95A94D}"/>
                </a:ext>
              </a:extLst>
            </p:cNvPr>
            <p:cNvSpPr/>
            <p:nvPr/>
          </p:nvSpPr>
          <p:spPr>
            <a:xfrm>
              <a:off x="856628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9600EE-9E60-0DC7-BDBC-E2866233AAD1}"/>
                </a:ext>
              </a:extLst>
            </p:cNvPr>
            <p:cNvSpPr/>
            <p:nvPr/>
          </p:nvSpPr>
          <p:spPr>
            <a:xfrm>
              <a:off x="9004859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B861ADC-FB2B-AF64-C3C8-384355CA1C83}"/>
                </a:ext>
              </a:extLst>
            </p:cNvPr>
            <p:cNvSpPr/>
            <p:nvPr/>
          </p:nvSpPr>
          <p:spPr>
            <a:xfrm>
              <a:off x="939257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8C5B65E-4E6E-BCC6-DB05-B4B1B8A6BEC6}"/>
                </a:ext>
              </a:extLst>
            </p:cNvPr>
            <p:cNvSpPr/>
            <p:nvPr/>
          </p:nvSpPr>
          <p:spPr>
            <a:xfrm>
              <a:off x="979884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5A8598A-F3A9-29FB-3BC1-A2CD442EAEFA}"/>
                </a:ext>
              </a:extLst>
            </p:cNvPr>
            <p:cNvSpPr/>
            <p:nvPr/>
          </p:nvSpPr>
          <p:spPr>
            <a:xfrm>
              <a:off x="817044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ECA3288-699C-B3D9-5F30-D86DE2426BD6}"/>
                </a:ext>
              </a:extLst>
            </p:cNvPr>
            <p:cNvSpPr/>
            <p:nvPr/>
          </p:nvSpPr>
          <p:spPr>
            <a:xfrm>
              <a:off x="856434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1C49073-EF5E-4DBF-13E5-1A5497EDFF6B}"/>
                </a:ext>
              </a:extLst>
            </p:cNvPr>
            <p:cNvSpPr/>
            <p:nvPr/>
          </p:nvSpPr>
          <p:spPr>
            <a:xfrm>
              <a:off x="897762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B52FD49-EC96-6BE9-027A-630385DE36D9}"/>
                </a:ext>
              </a:extLst>
            </p:cNvPr>
            <p:cNvSpPr/>
            <p:nvPr/>
          </p:nvSpPr>
          <p:spPr>
            <a:xfrm>
              <a:off x="938619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17D84CC-8A32-7292-4361-178A0CB569A6}"/>
                </a:ext>
              </a:extLst>
            </p:cNvPr>
            <p:cNvSpPr/>
            <p:nvPr/>
          </p:nvSpPr>
          <p:spPr>
            <a:xfrm>
              <a:off x="980164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272F7B3-D265-85AB-AC2C-98EB00F6D7C8}"/>
                </a:ext>
              </a:extLst>
            </p:cNvPr>
            <p:cNvSpPr/>
            <p:nvPr/>
          </p:nvSpPr>
          <p:spPr>
            <a:xfrm>
              <a:off x="1020726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43B11307-703B-173D-BE22-3114C6FAA0A1}"/>
                </a:ext>
              </a:extLst>
            </p:cNvPr>
            <p:cNvSpPr/>
            <p:nvPr/>
          </p:nvSpPr>
          <p:spPr>
            <a:xfrm>
              <a:off x="1062538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96B3DB5-9B51-546C-95EB-35A4F31FE1A2}"/>
                </a:ext>
              </a:extLst>
            </p:cNvPr>
            <p:cNvSpPr/>
            <p:nvPr/>
          </p:nvSpPr>
          <p:spPr>
            <a:xfrm>
              <a:off x="1103771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62ADD37-0C9C-7FB1-CBBD-ED89E56D4B2B}"/>
                </a:ext>
              </a:extLst>
            </p:cNvPr>
            <p:cNvSpPr/>
            <p:nvPr/>
          </p:nvSpPr>
          <p:spPr>
            <a:xfrm>
              <a:off x="1144925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B1BE2C-206C-18A7-C1DB-680100713B6C}"/>
                </a:ext>
              </a:extLst>
            </p:cNvPr>
            <p:cNvSpPr/>
            <p:nvPr/>
          </p:nvSpPr>
          <p:spPr>
            <a:xfrm>
              <a:off x="11854922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C7CFADE-6D14-03A7-A236-DE6E80B6FC4A}"/>
                </a:ext>
              </a:extLst>
            </p:cNvPr>
            <p:cNvSpPr/>
            <p:nvPr/>
          </p:nvSpPr>
          <p:spPr>
            <a:xfrm>
              <a:off x="1020277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CB4DC5A-EEC1-9B2A-99B2-231B28D3CEDF}"/>
                </a:ext>
              </a:extLst>
            </p:cNvPr>
            <p:cNvSpPr/>
            <p:nvPr/>
          </p:nvSpPr>
          <p:spPr>
            <a:xfrm>
              <a:off x="1061690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E5A8E9C-7169-E713-FBB9-92750A57B320}"/>
                </a:ext>
              </a:extLst>
            </p:cNvPr>
            <p:cNvSpPr/>
            <p:nvPr/>
          </p:nvSpPr>
          <p:spPr>
            <a:xfrm>
              <a:off x="1105141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D2926B-B428-884E-B81A-744A697D0946}"/>
                </a:ext>
              </a:extLst>
            </p:cNvPr>
            <p:cNvSpPr/>
            <p:nvPr/>
          </p:nvSpPr>
          <p:spPr>
            <a:xfrm>
              <a:off x="1143009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F89247B-5C8C-7070-8DCC-A9672A918742}"/>
                </a:ext>
              </a:extLst>
            </p:cNvPr>
            <p:cNvSpPr/>
            <p:nvPr/>
          </p:nvSpPr>
          <p:spPr>
            <a:xfrm>
              <a:off x="1185618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0806617-B830-1161-2A92-CCAE5FB019CB}"/>
                </a:ext>
              </a:extLst>
            </p:cNvPr>
            <p:cNvSpPr/>
            <p:nvPr/>
          </p:nvSpPr>
          <p:spPr>
            <a:xfrm>
              <a:off x="1019064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0B62C007-2EAA-28D1-8A41-AC06673629BE}"/>
                </a:ext>
              </a:extLst>
            </p:cNvPr>
            <p:cNvSpPr/>
            <p:nvPr/>
          </p:nvSpPr>
          <p:spPr>
            <a:xfrm>
              <a:off x="1060634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BA792B6-77B2-1F89-E091-4E3D4CF0F696}"/>
                </a:ext>
              </a:extLst>
            </p:cNvPr>
            <p:cNvSpPr/>
            <p:nvPr/>
          </p:nvSpPr>
          <p:spPr>
            <a:xfrm>
              <a:off x="11044918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61A231B-7E80-833E-BF52-F5F730C228B9}"/>
                </a:ext>
              </a:extLst>
            </p:cNvPr>
            <p:cNvSpPr/>
            <p:nvPr/>
          </p:nvSpPr>
          <p:spPr>
            <a:xfrm>
              <a:off x="1143263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7D2A378-7604-B6FE-5C7D-D6A60BEA5C25}"/>
                </a:ext>
              </a:extLst>
            </p:cNvPr>
            <p:cNvSpPr/>
            <p:nvPr/>
          </p:nvSpPr>
          <p:spPr>
            <a:xfrm>
              <a:off x="1183890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F586E6A-EE14-9DB0-A866-3C4B70BCF9B5}"/>
                </a:ext>
              </a:extLst>
            </p:cNvPr>
            <p:cNvSpPr/>
            <p:nvPr/>
          </p:nvSpPr>
          <p:spPr>
            <a:xfrm>
              <a:off x="1021050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460AF25-F5AA-403C-5401-B1B662B94D94}"/>
                </a:ext>
              </a:extLst>
            </p:cNvPr>
            <p:cNvSpPr/>
            <p:nvPr/>
          </p:nvSpPr>
          <p:spPr>
            <a:xfrm>
              <a:off x="1060440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31EEB4A-491D-FBD4-5BA9-FDEB1A944008}"/>
                </a:ext>
              </a:extLst>
            </p:cNvPr>
            <p:cNvSpPr/>
            <p:nvPr/>
          </p:nvSpPr>
          <p:spPr>
            <a:xfrm>
              <a:off x="1101768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3111FC4B-72DB-EE9D-8662-C7AEAFE49F34}"/>
                </a:ext>
              </a:extLst>
            </p:cNvPr>
            <p:cNvSpPr/>
            <p:nvPr/>
          </p:nvSpPr>
          <p:spPr>
            <a:xfrm>
              <a:off x="1142625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E52BF73-FADF-9169-94F8-D451D85F6378}"/>
                </a:ext>
              </a:extLst>
            </p:cNvPr>
            <p:cNvSpPr/>
            <p:nvPr/>
          </p:nvSpPr>
          <p:spPr>
            <a:xfrm>
              <a:off x="1184170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971BE11-A25E-6B61-9D86-77AC8F236B4B}"/>
                </a:ext>
              </a:extLst>
            </p:cNvPr>
            <p:cNvSpPr/>
            <p:nvPr/>
          </p:nvSpPr>
          <p:spPr>
            <a:xfrm>
              <a:off x="1661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30EABA1-AAA3-BC9F-30E8-66F837A59FB8}"/>
                </a:ext>
              </a:extLst>
            </p:cNvPr>
            <p:cNvSpPr/>
            <p:nvPr/>
          </p:nvSpPr>
          <p:spPr>
            <a:xfrm>
              <a:off x="415113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74FC169-EC65-8DAE-6AEA-90DC516F6427}"/>
                </a:ext>
              </a:extLst>
            </p:cNvPr>
            <p:cNvSpPr/>
            <p:nvPr/>
          </p:nvSpPr>
          <p:spPr>
            <a:xfrm>
              <a:off x="827523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25C210E4-BA21-9517-FE07-E4949187E8D7}"/>
                </a:ext>
              </a:extLst>
            </p:cNvPr>
            <p:cNvSpPr/>
            <p:nvPr/>
          </p:nvSpPr>
          <p:spPr>
            <a:xfrm>
              <a:off x="125861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E013A2C-10E4-E461-CF29-960FFC6D2334}"/>
                </a:ext>
              </a:extLst>
            </p:cNvPr>
            <p:cNvSpPr/>
            <p:nvPr/>
          </p:nvSpPr>
          <p:spPr>
            <a:xfrm>
              <a:off x="166427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04F7651-56CE-E874-A0F3-087A5CC5AF88}"/>
                </a:ext>
              </a:extLst>
            </p:cNvPr>
            <p:cNvSpPr/>
            <p:nvPr/>
          </p:nvSpPr>
          <p:spPr>
            <a:xfrm>
              <a:off x="12129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B771D2C1-9384-2172-6905-9471BE95F96F}"/>
                </a:ext>
              </a:extLst>
            </p:cNvPr>
            <p:cNvSpPr/>
            <p:nvPr/>
          </p:nvSpPr>
          <p:spPr>
            <a:xfrm>
              <a:off x="406629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02345E1-DB45-50E7-611D-D35530ECC21D}"/>
                </a:ext>
              </a:extLst>
            </p:cNvPr>
            <p:cNvSpPr/>
            <p:nvPr/>
          </p:nvSpPr>
          <p:spPr>
            <a:xfrm>
              <a:off x="841246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6F11783-F052-7ABA-044F-AB13EB04E6B2}"/>
                </a:ext>
              </a:extLst>
            </p:cNvPr>
            <p:cNvSpPr/>
            <p:nvPr/>
          </p:nvSpPr>
          <p:spPr>
            <a:xfrm>
              <a:off x="1239451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5C338CD-7398-5963-E8C0-3C4C9732881E}"/>
                </a:ext>
              </a:extLst>
            </p:cNvPr>
            <p:cNvSpPr/>
            <p:nvPr/>
          </p:nvSpPr>
          <p:spPr>
            <a:xfrm>
              <a:off x="1665543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C85D64B-E1F8-02DC-1132-A2055D582E8E}"/>
                </a:ext>
              </a:extLst>
            </p:cNvPr>
            <p:cNvSpPr/>
            <p:nvPr/>
          </p:nvSpPr>
          <p:spPr>
            <a:xfrm>
              <a:off x="-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AA96093-CDC3-9EC7-9E24-999BE074E69E}"/>
                </a:ext>
              </a:extLst>
            </p:cNvPr>
            <p:cNvSpPr/>
            <p:nvPr/>
          </p:nvSpPr>
          <p:spPr>
            <a:xfrm>
              <a:off x="39609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F06F7ED-E467-3EBA-D7BE-9DAED1A6B8BB}"/>
                </a:ext>
              </a:extLst>
            </p:cNvPr>
            <p:cNvSpPr/>
            <p:nvPr/>
          </p:nvSpPr>
          <p:spPr>
            <a:xfrm>
              <a:off x="834726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4BC42C-9DEE-06FE-010B-07475E34109D}"/>
                </a:ext>
              </a:extLst>
            </p:cNvPr>
            <p:cNvSpPr/>
            <p:nvPr/>
          </p:nvSpPr>
          <p:spPr>
            <a:xfrm>
              <a:off x="124198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BEFD84D-B4A2-69E4-8F2A-43B2C4ABDA84}"/>
                </a:ext>
              </a:extLst>
            </p:cNvPr>
            <p:cNvSpPr/>
            <p:nvPr/>
          </p:nvSpPr>
          <p:spPr>
            <a:xfrm>
              <a:off x="1648261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A8AF03-E130-E14B-2D0A-1306B1493B8A}"/>
                </a:ext>
              </a:extLst>
            </p:cNvPr>
            <p:cNvSpPr/>
            <p:nvPr/>
          </p:nvSpPr>
          <p:spPr>
            <a:xfrm>
              <a:off x="19860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A6DF8FA-5648-479E-F1A8-0232591700D4}"/>
                </a:ext>
              </a:extLst>
            </p:cNvPr>
            <p:cNvSpPr/>
            <p:nvPr/>
          </p:nvSpPr>
          <p:spPr>
            <a:xfrm>
              <a:off x="39412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A20850A-7A67-EAD4-2E60-132C868B0E64}"/>
                </a:ext>
              </a:extLst>
            </p:cNvPr>
            <p:cNvSpPr/>
            <p:nvPr/>
          </p:nvSpPr>
          <p:spPr>
            <a:xfrm>
              <a:off x="807512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EF97A62-4073-DB32-02E3-068C04720BB5}"/>
                </a:ext>
              </a:extLst>
            </p:cNvPr>
            <p:cNvSpPr/>
            <p:nvPr/>
          </p:nvSpPr>
          <p:spPr>
            <a:xfrm>
              <a:off x="1221171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487ADF2-3134-0357-6C41-7F2348BFE476}"/>
                </a:ext>
              </a:extLst>
            </p:cNvPr>
            <p:cNvSpPr/>
            <p:nvPr/>
          </p:nvSpPr>
          <p:spPr>
            <a:xfrm>
              <a:off x="164460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B748750-891A-CCB8-9E85-84F9D866F850}"/>
                </a:ext>
              </a:extLst>
            </p:cNvPr>
            <p:cNvSpPr/>
            <p:nvPr/>
          </p:nvSpPr>
          <p:spPr>
            <a:xfrm>
              <a:off x="205667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122E1F18-9830-00EA-2497-DE6673CF9A98}"/>
                </a:ext>
              </a:extLst>
            </p:cNvPr>
            <p:cNvSpPr/>
            <p:nvPr/>
          </p:nvSpPr>
          <p:spPr>
            <a:xfrm>
              <a:off x="247479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916E4B7-468B-B3AC-4D7F-8CD2A59B82D0}"/>
                </a:ext>
              </a:extLst>
            </p:cNvPr>
            <p:cNvSpPr/>
            <p:nvPr/>
          </p:nvSpPr>
          <p:spPr>
            <a:xfrm>
              <a:off x="288713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2461D86-36F3-7725-3CD2-337109871EEC}"/>
                </a:ext>
              </a:extLst>
            </p:cNvPr>
            <p:cNvSpPr/>
            <p:nvPr/>
          </p:nvSpPr>
          <p:spPr>
            <a:xfrm>
              <a:off x="329867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C788D88-B8F4-B002-A0BD-1D6582417BDB}"/>
                </a:ext>
              </a:extLst>
            </p:cNvPr>
            <p:cNvSpPr/>
            <p:nvPr/>
          </p:nvSpPr>
          <p:spPr>
            <a:xfrm>
              <a:off x="370433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291078D-FA0F-F35E-7B28-A4749C9CED36}"/>
                </a:ext>
              </a:extLst>
            </p:cNvPr>
            <p:cNvSpPr/>
            <p:nvPr/>
          </p:nvSpPr>
          <p:spPr>
            <a:xfrm>
              <a:off x="205218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A764A3-F7E6-0614-7D99-863C1E8DB0A7}"/>
                </a:ext>
              </a:extLst>
            </p:cNvPr>
            <p:cNvSpPr/>
            <p:nvPr/>
          </p:nvSpPr>
          <p:spPr>
            <a:xfrm>
              <a:off x="246631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E207AB4-49BA-0BD8-6DDF-2C955935279D}"/>
                </a:ext>
              </a:extLst>
            </p:cNvPr>
            <p:cNvSpPr/>
            <p:nvPr/>
          </p:nvSpPr>
          <p:spPr>
            <a:xfrm>
              <a:off x="290082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FC20D45-C0D6-4D3C-F0F0-1AF83998473F}"/>
                </a:ext>
              </a:extLst>
            </p:cNvPr>
            <p:cNvSpPr/>
            <p:nvPr/>
          </p:nvSpPr>
          <p:spPr>
            <a:xfrm>
              <a:off x="327951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842A0AA-8E5C-C199-2B4B-180F8B69AEE9}"/>
                </a:ext>
              </a:extLst>
            </p:cNvPr>
            <p:cNvSpPr/>
            <p:nvPr/>
          </p:nvSpPr>
          <p:spPr>
            <a:xfrm>
              <a:off x="370560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4B19325-6FDF-31E6-DFB9-39306FFB5FD6}"/>
                </a:ext>
              </a:extLst>
            </p:cNvPr>
            <p:cNvSpPr/>
            <p:nvPr/>
          </p:nvSpPr>
          <p:spPr>
            <a:xfrm>
              <a:off x="204005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AAECA89-5F24-4329-B48B-7FC64E04A496}"/>
                </a:ext>
              </a:extLst>
            </p:cNvPr>
            <p:cNvSpPr/>
            <p:nvPr/>
          </p:nvSpPr>
          <p:spPr>
            <a:xfrm>
              <a:off x="245576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8290065-2E32-A1D1-7A5E-5D40E1AB8489}"/>
                </a:ext>
              </a:extLst>
            </p:cNvPr>
            <p:cNvSpPr/>
            <p:nvPr/>
          </p:nvSpPr>
          <p:spPr>
            <a:xfrm>
              <a:off x="2894334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495B86-B23B-4559-872A-C8023E57080E}"/>
                </a:ext>
              </a:extLst>
            </p:cNvPr>
            <p:cNvSpPr/>
            <p:nvPr/>
          </p:nvSpPr>
          <p:spPr>
            <a:xfrm>
              <a:off x="328204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8A7093C-2BA4-39E7-4DFF-B95BF1886634}"/>
                </a:ext>
              </a:extLst>
            </p:cNvPr>
            <p:cNvSpPr/>
            <p:nvPr/>
          </p:nvSpPr>
          <p:spPr>
            <a:xfrm>
              <a:off x="368832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7C27851-7C03-370B-0F0F-4EF32DB20E06}"/>
                </a:ext>
              </a:extLst>
            </p:cNvPr>
            <p:cNvSpPr/>
            <p:nvPr/>
          </p:nvSpPr>
          <p:spPr>
            <a:xfrm>
              <a:off x="2063151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4FCCAE9-7DCE-ACC7-551B-340872961FCB}"/>
                </a:ext>
              </a:extLst>
            </p:cNvPr>
            <p:cNvSpPr/>
            <p:nvPr/>
          </p:nvSpPr>
          <p:spPr>
            <a:xfrm>
              <a:off x="243741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2522CFF-B8C8-210A-F20C-30A31AC4F9C1}"/>
                </a:ext>
              </a:extLst>
            </p:cNvPr>
            <p:cNvSpPr/>
            <p:nvPr/>
          </p:nvSpPr>
          <p:spPr>
            <a:xfrm>
              <a:off x="285080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4EF8B9E-3CB1-D3DB-F8A7-4F8DD6CF16CD}"/>
                </a:ext>
              </a:extLst>
            </p:cNvPr>
            <p:cNvSpPr/>
            <p:nvPr/>
          </p:nvSpPr>
          <p:spPr>
            <a:xfrm>
              <a:off x="3264462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1BE1A1D-162D-AAE6-8371-729CDDB7E07D}"/>
                </a:ext>
              </a:extLst>
            </p:cNvPr>
            <p:cNvSpPr/>
            <p:nvPr/>
          </p:nvSpPr>
          <p:spPr>
            <a:xfrm>
              <a:off x="368789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00519572-6E91-EADC-0128-3B2865E94943}"/>
                </a:ext>
              </a:extLst>
            </p:cNvPr>
            <p:cNvSpPr/>
            <p:nvPr/>
          </p:nvSpPr>
          <p:spPr>
            <a:xfrm>
              <a:off x="409673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1E781DD5-4A81-F50B-4106-9159556C670D}"/>
                </a:ext>
              </a:extLst>
            </p:cNvPr>
            <p:cNvSpPr/>
            <p:nvPr/>
          </p:nvSpPr>
          <p:spPr>
            <a:xfrm>
              <a:off x="451485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6CAAF34-AB50-500C-296F-D15C3637A276}"/>
                </a:ext>
              </a:extLst>
            </p:cNvPr>
            <p:cNvSpPr/>
            <p:nvPr/>
          </p:nvSpPr>
          <p:spPr>
            <a:xfrm>
              <a:off x="492719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612B3C9-37A2-A930-3251-48EEC90A6A87}"/>
                </a:ext>
              </a:extLst>
            </p:cNvPr>
            <p:cNvSpPr/>
            <p:nvPr/>
          </p:nvSpPr>
          <p:spPr>
            <a:xfrm>
              <a:off x="533873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3A23824-99DC-526C-26D7-7C9F04AE9FA8}"/>
                </a:ext>
              </a:extLst>
            </p:cNvPr>
            <p:cNvSpPr/>
            <p:nvPr/>
          </p:nvSpPr>
          <p:spPr>
            <a:xfrm>
              <a:off x="5744397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F76BF66-3FC2-DB58-AC55-8E92192F7679}"/>
                </a:ext>
              </a:extLst>
            </p:cNvPr>
            <p:cNvSpPr/>
            <p:nvPr/>
          </p:nvSpPr>
          <p:spPr>
            <a:xfrm>
              <a:off x="409224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D5C70AD-1D77-CE81-DC64-2F5A07B785EC}"/>
                </a:ext>
              </a:extLst>
            </p:cNvPr>
            <p:cNvSpPr/>
            <p:nvPr/>
          </p:nvSpPr>
          <p:spPr>
            <a:xfrm>
              <a:off x="450637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60D59E8-73E6-1F57-0242-64C05324519F}"/>
                </a:ext>
              </a:extLst>
            </p:cNvPr>
            <p:cNvSpPr/>
            <p:nvPr/>
          </p:nvSpPr>
          <p:spPr>
            <a:xfrm>
              <a:off x="494088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32B2507C-1A2B-6C69-D5D1-C3FA9671DBA9}"/>
                </a:ext>
              </a:extLst>
            </p:cNvPr>
            <p:cNvSpPr/>
            <p:nvPr/>
          </p:nvSpPr>
          <p:spPr>
            <a:xfrm>
              <a:off x="531957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22DE7FE-0C9D-5AA8-0A86-A5592F87C3DB}"/>
                </a:ext>
              </a:extLst>
            </p:cNvPr>
            <p:cNvSpPr/>
            <p:nvPr/>
          </p:nvSpPr>
          <p:spPr>
            <a:xfrm>
              <a:off x="574566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40DC7C9-D130-950A-8D12-042E5E049880}"/>
                </a:ext>
              </a:extLst>
            </p:cNvPr>
            <p:cNvSpPr/>
            <p:nvPr/>
          </p:nvSpPr>
          <p:spPr>
            <a:xfrm>
              <a:off x="408011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5CCC575-3D2A-46BC-60D4-BA7126A26611}"/>
                </a:ext>
              </a:extLst>
            </p:cNvPr>
            <p:cNvSpPr/>
            <p:nvPr/>
          </p:nvSpPr>
          <p:spPr>
            <a:xfrm>
              <a:off x="449582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FEC3624-52CC-4C2F-6E2F-7334785A607D}"/>
                </a:ext>
              </a:extLst>
            </p:cNvPr>
            <p:cNvSpPr/>
            <p:nvPr/>
          </p:nvSpPr>
          <p:spPr>
            <a:xfrm>
              <a:off x="4934393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274BD61-A439-5DE0-7E95-683058D3829F}"/>
                </a:ext>
              </a:extLst>
            </p:cNvPr>
            <p:cNvSpPr/>
            <p:nvPr/>
          </p:nvSpPr>
          <p:spPr>
            <a:xfrm>
              <a:off x="532210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3110CC6-E81F-1C49-BC90-DE1151BE4B5C}"/>
                </a:ext>
              </a:extLst>
            </p:cNvPr>
            <p:cNvSpPr/>
            <p:nvPr/>
          </p:nvSpPr>
          <p:spPr>
            <a:xfrm>
              <a:off x="572838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984E0D0-6ACA-CD49-7815-8712A91C1FCB}"/>
                </a:ext>
              </a:extLst>
            </p:cNvPr>
            <p:cNvSpPr/>
            <p:nvPr/>
          </p:nvSpPr>
          <p:spPr>
            <a:xfrm>
              <a:off x="4106442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918DC30-C41D-2822-B0D5-E39AB5C555EF}"/>
                </a:ext>
              </a:extLst>
            </p:cNvPr>
            <p:cNvSpPr/>
            <p:nvPr/>
          </p:nvSpPr>
          <p:spPr>
            <a:xfrm>
              <a:off x="4480707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EBACDC3-B814-F57E-82B3-4C5A9ECD3B97}"/>
                </a:ext>
              </a:extLst>
            </p:cNvPr>
            <p:cNvSpPr/>
            <p:nvPr/>
          </p:nvSpPr>
          <p:spPr>
            <a:xfrm>
              <a:off x="489409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F3788EC-359C-67AF-0573-A7731C81947A}"/>
                </a:ext>
              </a:extLst>
            </p:cNvPr>
            <p:cNvSpPr/>
            <p:nvPr/>
          </p:nvSpPr>
          <p:spPr>
            <a:xfrm>
              <a:off x="5307753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EBBCE45-3F31-972E-D32A-3C6CC585181B}"/>
                </a:ext>
              </a:extLst>
            </p:cNvPr>
            <p:cNvSpPr/>
            <p:nvPr/>
          </p:nvSpPr>
          <p:spPr>
            <a:xfrm>
              <a:off x="5731183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FF7377E3-D313-8ED8-9381-84A9C5E6741D}"/>
                </a:ext>
              </a:extLst>
            </p:cNvPr>
            <p:cNvSpPr/>
            <p:nvPr/>
          </p:nvSpPr>
          <p:spPr>
            <a:xfrm>
              <a:off x="1661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5FEA396-99A0-1C9E-E840-CAF53B310FD2}"/>
                </a:ext>
              </a:extLst>
            </p:cNvPr>
            <p:cNvSpPr/>
            <p:nvPr/>
          </p:nvSpPr>
          <p:spPr>
            <a:xfrm>
              <a:off x="415113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0A9A13C9-BAB4-5F23-E871-2C851431D454}"/>
                </a:ext>
              </a:extLst>
            </p:cNvPr>
            <p:cNvSpPr/>
            <p:nvPr/>
          </p:nvSpPr>
          <p:spPr>
            <a:xfrm>
              <a:off x="827523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330014C-C9E7-AA18-49EE-1EFD2DBCF7CC}"/>
                </a:ext>
              </a:extLst>
            </p:cNvPr>
            <p:cNvSpPr/>
            <p:nvPr/>
          </p:nvSpPr>
          <p:spPr>
            <a:xfrm>
              <a:off x="125861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8B14BFD-0AB5-8DAB-B664-41D38B07CD6A}"/>
                </a:ext>
              </a:extLst>
            </p:cNvPr>
            <p:cNvSpPr/>
            <p:nvPr/>
          </p:nvSpPr>
          <p:spPr>
            <a:xfrm>
              <a:off x="166427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927E2F94-5C44-12DA-1F2D-ED27245B9D7B}"/>
                </a:ext>
              </a:extLst>
            </p:cNvPr>
            <p:cNvSpPr/>
            <p:nvPr/>
          </p:nvSpPr>
          <p:spPr>
            <a:xfrm>
              <a:off x="12129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B83B0D5-69C5-6F70-A665-03105E435D22}"/>
                </a:ext>
              </a:extLst>
            </p:cNvPr>
            <p:cNvSpPr/>
            <p:nvPr/>
          </p:nvSpPr>
          <p:spPr>
            <a:xfrm>
              <a:off x="406629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2B187EA-9CA8-CD0F-D876-58B4B8C6B810}"/>
                </a:ext>
              </a:extLst>
            </p:cNvPr>
            <p:cNvSpPr/>
            <p:nvPr/>
          </p:nvSpPr>
          <p:spPr>
            <a:xfrm>
              <a:off x="841246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3E0DAE0C-A6B9-D9E0-DDB7-BC0D1A6EB599}"/>
                </a:ext>
              </a:extLst>
            </p:cNvPr>
            <p:cNvSpPr/>
            <p:nvPr/>
          </p:nvSpPr>
          <p:spPr>
            <a:xfrm>
              <a:off x="1239451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CF007C-5741-5A53-8E0F-E14A14EA69F7}"/>
                </a:ext>
              </a:extLst>
            </p:cNvPr>
            <p:cNvSpPr/>
            <p:nvPr/>
          </p:nvSpPr>
          <p:spPr>
            <a:xfrm>
              <a:off x="1665543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F6F8229-94BB-70D2-3B2D-49023CBD42C3}"/>
                </a:ext>
              </a:extLst>
            </p:cNvPr>
            <p:cNvSpPr/>
            <p:nvPr/>
          </p:nvSpPr>
          <p:spPr>
            <a:xfrm>
              <a:off x="-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002122-2328-2689-70FC-FB939001D4A5}"/>
                </a:ext>
              </a:extLst>
            </p:cNvPr>
            <p:cNvSpPr/>
            <p:nvPr/>
          </p:nvSpPr>
          <p:spPr>
            <a:xfrm>
              <a:off x="39609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43E2A15-0735-0F5D-A8C2-A53A4EA3824A}"/>
                </a:ext>
              </a:extLst>
            </p:cNvPr>
            <p:cNvSpPr/>
            <p:nvPr/>
          </p:nvSpPr>
          <p:spPr>
            <a:xfrm>
              <a:off x="834726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2A8F1AE1-C728-7059-B6B5-DFDD24EB6E92}"/>
                </a:ext>
              </a:extLst>
            </p:cNvPr>
            <p:cNvSpPr/>
            <p:nvPr/>
          </p:nvSpPr>
          <p:spPr>
            <a:xfrm>
              <a:off x="124198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AE8E4D9F-B6F0-256F-FDDD-1689B27239F6}"/>
                </a:ext>
              </a:extLst>
            </p:cNvPr>
            <p:cNvSpPr/>
            <p:nvPr/>
          </p:nvSpPr>
          <p:spPr>
            <a:xfrm>
              <a:off x="1648261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36892550-9350-FBEF-CD1F-8822BFDE0B0F}"/>
                </a:ext>
              </a:extLst>
            </p:cNvPr>
            <p:cNvSpPr/>
            <p:nvPr/>
          </p:nvSpPr>
          <p:spPr>
            <a:xfrm>
              <a:off x="1986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6B91245-DCC1-AD8E-C613-BAB0C5A0BE31}"/>
                </a:ext>
              </a:extLst>
            </p:cNvPr>
            <p:cNvSpPr/>
            <p:nvPr/>
          </p:nvSpPr>
          <p:spPr>
            <a:xfrm>
              <a:off x="394126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B34A4F9A-238D-AADF-9042-9004D9F6E539}"/>
                </a:ext>
              </a:extLst>
            </p:cNvPr>
            <p:cNvSpPr/>
            <p:nvPr/>
          </p:nvSpPr>
          <p:spPr>
            <a:xfrm>
              <a:off x="807512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03D4ED30-4698-E4E1-F544-97304DBB4EB8}"/>
                </a:ext>
              </a:extLst>
            </p:cNvPr>
            <p:cNvSpPr/>
            <p:nvPr/>
          </p:nvSpPr>
          <p:spPr>
            <a:xfrm>
              <a:off x="1235614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168F974-6F03-FC32-4F8E-9E1CFE874E21}"/>
                </a:ext>
              </a:extLst>
            </p:cNvPr>
            <p:cNvSpPr/>
            <p:nvPr/>
          </p:nvSpPr>
          <p:spPr>
            <a:xfrm>
              <a:off x="1651064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EA374F-468C-ED24-DB7A-74BB5449A63A}"/>
                </a:ext>
              </a:extLst>
            </p:cNvPr>
            <p:cNvSpPr/>
            <p:nvPr/>
          </p:nvSpPr>
          <p:spPr>
            <a:xfrm>
              <a:off x="205667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A80C4EF8-0C0A-0980-DC8C-7B23F69149D1}"/>
                </a:ext>
              </a:extLst>
            </p:cNvPr>
            <p:cNvSpPr/>
            <p:nvPr/>
          </p:nvSpPr>
          <p:spPr>
            <a:xfrm>
              <a:off x="247479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A5E88C5-FA54-1746-87B4-008B5C26A6BB}"/>
                </a:ext>
              </a:extLst>
            </p:cNvPr>
            <p:cNvSpPr/>
            <p:nvPr/>
          </p:nvSpPr>
          <p:spPr>
            <a:xfrm>
              <a:off x="288713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FE5738CD-C98D-E02D-5B7C-6068910AE63E}"/>
                </a:ext>
              </a:extLst>
            </p:cNvPr>
            <p:cNvSpPr/>
            <p:nvPr/>
          </p:nvSpPr>
          <p:spPr>
            <a:xfrm>
              <a:off x="329867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BC01A4F5-281B-ADBC-35BC-A60D30C7F39B}"/>
                </a:ext>
              </a:extLst>
            </p:cNvPr>
            <p:cNvSpPr/>
            <p:nvPr/>
          </p:nvSpPr>
          <p:spPr>
            <a:xfrm>
              <a:off x="370433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90DBC56-F009-2C89-A675-1EA1E2875073}"/>
                </a:ext>
              </a:extLst>
            </p:cNvPr>
            <p:cNvSpPr/>
            <p:nvPr/>
          </p:nvSpPr>
          <p:spPr>
            <a:xfrm>
              <a:off x="205218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F72606-E531-A228-95E4-65834A4DE76B}"/>
                </a:ext>
              </a:extLst>
            </p:cNvPr>
            <p:cNvSpPr/>
            <p:nvPr/>
          </p:nvSpPr>
          <p:spPr>
            <a:xfrm>
              <a:off x="246631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85480E9-BFF3-B049-8F07-ADB2485059FB}"/>
                </a:ext>
              </a:extLst>
            </p:cNvPr>
            <p:cNvSpPr/>
            <p:nvPr/>
          </p:nvSpPr>
          <p:spPr>
            <a:xfrm>
              <a:off x="290082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3598210-C722-BDA1-C072-3BD2ED0A60B3}"/>
                </a:ext>
              </a:extLst>
            </p:cNvPr>
            <p:cNvSpPr/>
            <p:nvPr/>
          </p:nvSpPr>
          <p:spPr>
            <a:xfrm>
              <a:off x="327951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42D0C19-C67B-644A-18DE-4633E0B47E4A}"/>
                </a:ext>
              </a:extLst>
            </p:cNvPr>
            <p:cNvSpPr/>
            <p:nvPr/>
          </p:nvSpPr>
          <p:spPr>
            <a:xfrm>
              <a:off x="370560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9A4526F-273C-61E5-89DB-3CCDC9128436}"/>
                </a:ext>
              </a:extLst>
            </p:cNvPr>
            <p:cNvSpPr/>
            <p:nvPr/>
          </p:nvSpPr>
          <p:spPr>
            <a:xfrm>
              <a:off x="204005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D4DB264-3910-F9EE-AC29-87EF64299A32}"/>
                </a:ext>
              </a:extLst>
            </p:cNvPr>
            <p:cNvSpPr/>
            <p:nvPr/>
          </p:nvSpPr>
          <p:spPr>
            <a:xfrm>
              <a:off x="245576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46C93FB-D2AD-FFFA-9BF8-5CBB99026521}"/>
                </a:ext>
              </a:extLst>
            </p:cNvPr>
            <p:cNvSpPr/>
            <p:nvPr/>
          </p:nvSpPr>
          <p:spPr>
            <a:xfrm>
              <a:off x="2894334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FE95567-0395-5982-25F1-43D2F8297386}"/>
                </a:ext>
              </a:extLst>
            </p:cNvPr>
            <p:cNvSpPr/>
            <p:nvPr/>
          </p:nvSpPr>
          <p:spPr>
            <a:xfrm>
              <a:off x="328204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9F0481-82AE-9FF8-129C-A15015332199}"/>
                </a:ext>
              </a:extLst>
            </p:cNvPr>
            <p:cNvSpPr/>
            <p:nvPr/>
          </p:nvSpPr>
          <p:spPr>
            <a:xfrm>
              <a:off x="368832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6A799B3-8B83-5C72-5808-B03173F59001}"/>
                </a:ext>
              </a:extLst>
            </p:cNvPr>
            <p:cNvSpPr/>
            <p:nvPr/>
          </p:nvSpPr>
          <p:spPr>
            <a:xfrm>
              <a:off x="205992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0EE0D88-CBF8-7C8E-9127-B9C4D7FE3F38}"/>
                </a:ext>
              </a:extLst>
            </p:cNvPr>
            <p:cNvSpPr/>
            <p:nvPr/>
          </p:nvSpPr>
          <p:spPr>
            <a:xfrm>
              <a:off x="245382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2E7EF7-531C-913F-E927-232A160A8F06}"/>
                </a:ext>
              </a:extLst>
            </p:cNvPr>
            <p:cNvSpPr/>
            <p:nvPr/>
          </p:nvSpPr>
          <p:spPr>
            <a:xfrm>
              <a:off x="286710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3B5AA14B-C828-CD15-CC57-F2DE992EAE8C}"/>
                </a:ext>
              </a:extLst>
            </p:cNvPr>
            <p:cNvSpPr/>
            <p:nvPr/>
          </p:nvSpPr>
          <p:spPr>
            <a:xfrm>
              <a:off x="327567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EB1FC564-64C8-7297-8083-B90E8736BCC0}"/>
                </a:ext>
              </a:extLst>
            </p:cNvPr>
            <p:cNvSpPr/>
            <p:nvPr/>
          </p:nvSpPr>
          <p:spPr>
            <a:xfrm>
              <a:off x="369112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8B7A1FA-277D-F529-193B-20E718C4D5DB}"/>
                </a:ext>
              </a:extLst>
            </p:cNvPr>
            <p:cNvSpPr/>
            <p:nvPr/>
          </p:nvSpPr>
          <p:spPr>
            <a:xfrm>
              <a:off x="409673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9CD96FF-7FA1-B3ED-A496-118634CCB2E5}"/>
                </a:ext>
              </a:extLst>
            </p:cNvPr>
            <p:cNvSpPr/>
            <p:nvPr/>
          </p:nvSpPr>
          <p:spPr>
            <a:xfrm>
              <a:off x="451485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3347F07B-B83F-7959-12AA-A8E9C8C4C1D0}"/>
                </a:ext>
              </a:extLst>
            </p:cNvPr>
            <p:cNvSpPr/>
            <p:nvPr/>
          </p:nvSpPr>
          <p:spPr>
            <a:xfrm>
              <a:off x="492719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C7817C6-8561-DE4E-4AA8-F498A08E501D}"/>
                </a:ext>
              </a:extLst>
            </p:cNvPr>
            <p:cNvSpPr/>
            <p:nvPr/>
          </p:nvSpPr>
          <p:spPr>
            <a:xfrm>
              <a:off x="533873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8A53097-C748-A20B-AAE7-ACE83B7604C5}"/>
                </a:ext>
              </a:extLst>
            </p:cNvPr>
            <p:cNvSpPr/>
            <p:nvPr/>
          </p:nvSpPr>
          <p:spPr>
            <a:xfrm>
              <a:off x="5744397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13CB57D-7F5F-9796-7BFD-96C705036AFD}"/>
                </a:ext>
              </a:extLst>
            </p:cNvPr>
            <p:cNvSpPr/>
            <p:nvPr/>
          </p:nvSpPr>
          <p:spPr>
            <a:xfrm>
              <a:off x="409224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3D78E92-9D60-33A5-E3F3-C39B5A284F47}"/>
                </a:ext>
              </a:extLst>
            </p:cNvPr>
            <p:cNvSpPr/>
            <p:nvPr/>
          </p:nvSpPr>
          <p:spPr>
            <a:xfrm>
              <a:off x="450637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89D0DDF3-C90E-9B84-DC57-E09F2FEA3E9E}"/>
                </a:ext>
              </a:extLst>
            </p:cNvPr>
            <p:cNvSpPr/>
            <p:nvPr/>
          </p:nvSpPr>
          <p:spPr>
            <a:xfrm>
              <a:off x="494088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30F29FD7-C9F3-0822-BCCB-159B2B5B332C}"/>
                </a:ext>
              </a:extLst>
            </p:cNvPr>
            <p:cNvSpPr/>
            <p:nvPr/>
          </p:nvSpPr>
          <p:spPr>
            <a:xfrm>
              <a:off x="531957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DB32295-76E9-B959-AF3D-6079D69DBE7B}"/>
                </a:ext>
              </a:extLst>
            </p:cNvPr>
            <p:cNvSpPr/>
            <p:nvPr/>
          </p:nvSpPr>
          <p:spPr>
            <a:xfrm>
              <a:off x="574566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A0FFE965-EB93-03AB-FDF2-F36B7ACC0BB9}"/>
                </a:ext>
              </a:extLst>
            </p:cNvPr>
            <p:cNvSpPr/>
            <p:nvPr/>
          </p:nvSpPr>
          <p:spPr>
            <a:xfrm>
              <a:off x="408011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1D822867-D01C-DF56-CB5D-6F4C306A329A}"/>
                </a:ext>
              </a:extLst>
            </p:cNvPr>
            <p:cNvSpPr/>
            <p:nvPr/>
          </p:nvSpPr>
          <p:spPr>
            <a:xfrm>
              <a:off x="449582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C957550-F14A-8139-EE4B-4E7A98EFCF00}"/>
                </a:ext>
              </a:extLst>
            </p:cNvPr>
            <p:cNvSpPr/>
            <p:nvPr/>
          </p:nvSpPr>
          <p:spPr>
            <a:xfrm>
              <a:off x="4934393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F549CA8-1FDB-4215-44AE-1C986A744E40}"/>
                </a:ext>
              </a:extLst>
            </p:cNvPr>
            <p:cNvSpPr/>
            <p:nvPr/>
          </p:nvSpPr>
          <p:spPr>
            <a:xfrm>
              <a:off x="532210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7ECDD60-AE36-6BF3-C0A0-685367E2B442}"/>
                </a:ext>
              </a:extLst>
            </p:cNvPr>
            <p:cNvSpPr/>
            <p:nvPr/>
          </p:nvSpPr>
          <p:spPr>
            <a:xfrm>
              <a:off x="572838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314C873-E0D7-B4F4-BA59-9C12DECE1560}"/>
                </a:ext>
              </a:extLst>
            </p:cNvPr>
            <p:cNvSpPr/>
            <p:nvPr/>
          </p:nvSpPr>
          <p:spPr>
            <a:xfrm>
              <a:off x="409998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831D1C4-02AC-C649-E822-86AC35408717}"/>
                </a:ext>
              </a:extLst>
            </p:cNvPr>
            <p:cNvSpPr/>
            <p:nvPr/>
          </p:nvSpPr>
          <p:spPr>
            <a:xfrm>
              <a:off x="449388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1E09070-D098-A532-4E5B-71C9D8EFE92A}"/>
                </a:ext>
              </a:extLst>
            </p:cNvPr>
            <p:cNvSpPr/>
            <p:nvPr/>
          </p:nvSpPr>
          <p:spPr>
            <a:xfrm>
              <a:off x="490716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5EF4C39-A3BA-95CB-7270-7ACCC974AF54}"/>
                </a:ext>
              </a:extLst>
            </p:cNvPr>
            <p:cNvSpPr/>
            <p:nvPr/>
          </p:nvSpPr>
          <p:spPr>
            <a:xfrm>
              <a:off x="531573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C5FA904-0B68-646F-0452-131CA2CC5E5A}"/>
                </a:ext>
              </a:extLst>
            </p:cNvPr>
            <p:cNvSpPr/>
            <p:nvPr/>
          </p:nvSpPr>
          <p:spPr>
            <a:xfrm>
              <a:off x="573118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185CE52-D68F-C6AD-0923-F698D2183C03}"/>
                </a:ext>
              </a:extLst>
            </p:cNvPr>
            <p:cNvSpPr/>
            <p:nvPr/>
          </p:nvSpPr>
          <p:spPr>
            <a:xfrm>
              <a:off x="612714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45CA96B-2222-2956-4288-029CB6D48AA1}"/>
                </a:ext>
              </a:extLst>
            </p:cNvPr>
            <p:cNvSpPr/>
            <p:nvPr/>
          </p:nvSpPr>
          <p:spPr>
            <a:xfrm>
              <a:off x="6525638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D95816D-A000-A6A7-1EC5-1F55906A7951}"/>
                </a:ext>
              </a:extLst>
            </p:cNvPr>
            <p:cNvSpPr/>
            <p:nvPr/>
          </p:nvSpPr>
          <p:spPr>
            <a:xfrm>
              <a:off x="6938048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39D2243-0955-0571-920A-862D179EBB3E}"/>
                </a:ext>
              </a:extLst>
            </p:cNvPr>
            <p:cNvSpPr/>
            <p:nvPr/>
          </p:nvSpPr>
          <p:spPr>
            <a:xfrm>
              <a:off x="736913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620E5D3-882C-4CA3-7E01-C174D73FE34B}"/>
                </a:ext>
              </a:extLst>
            </p:cNvPr>
            <p:cNvSpPr/>
            <p:nvPr/>
          </p:nvSpPr>
          <p:spPr>
            <a:xfrm>
              <a:off x="777480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35BBD2C-D7A9-F403-E804-083C8D8C2897}"/>
                </a:ext>
              </a:extLst>
            </p:cNvPr>
            <p:cNvSpPr/>
            <p:nvPr/>
          </p:nvSpPr>
          <p:spPr>
            <a:xfrm>
              <a:off x="6122654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8AFC141D-5B58-8FD2-0E5A-A1837BD097C4}"/>
                </a:ext>
              </a:extLst>
            </p:cNvPr>
            <p:cNvSpPr/>
            <p:nvPr/>
          </p:nvSpPr>
          <p:spPr>
            <a:xfrm>
              <a:off x="6517154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D054C43-6EDB-F235-5879-388CAF2BDFB0}"/>
                </a:ext>
              </a:extLst>
            </p:cNvPr>
            <p:cNvSpPr/>
            <p:nvPr/>
          </p:nvSpPr>
          <p:spPr>
            <a:xfrm>
              <a:off x="6951771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811E902-A69A-55E2-40FB-8D40E14533A2}"/>
                </a:ext>
              </a:extLst>
            </p:cNvPr>
            <p:cNvSpPr/>
            <p:nvPr/>
          </p:nvSpPr>
          <p:spPr>
            <a:xfrm>
              <a:off x="7349976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3BB00B7F-88E5-5C38-14FF-79B989367D50}"/>
                </a:ext>
              </a:extLst>
            </p:cNvPr>
            <p:cNvSpPr/>
            <p:nvPr/>
          </p:nvSpPr>
          <p:spPr>
            <a:xfrm>
              <a:off x="7776068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AA51DEC4-92D4-A3E5-440F-331F66F4FC62}"/>
                </a:ext>
              </a:extLst>
            </p:cNvPr>
            <p:cNvSpPr/>
            <p:nvPr/>
          </p:nvSpPr>
          <p:spPr>
            <a:xfrm>
              <a:off x="6110523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82AAC7E-5253-0FE1-0E6B-C33F088E1945}"/>
                </a:ext>
              </a:extLst>
            </p:cNvPr>
            <p:cNvSpPr/>
            <p:nvPr/>
          </p:nvSpPr>
          <p:spPr>
            <a:xfrm>
              <a:off x="650661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F38034-2322-C11E-5454-C8D91CF96E73}"/>
                </a:ext>
              </a:extLst>
            </p:cNvPr>
            <p:cNvSpPr/>
            <p:nvPr/>
          </p:nvSpPr>
          <p:spPr>
            <a:xfrm>
              <a:off x="6945251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EF8979EC-5501-2530-C887-C987B4E73553}"/>
                </a:ext>
              </a:extLst>
            </p:cNvPr>
            <p:cNvSpPr/>
            <p:nvPr/>
          </p:nvSpPr>
          <p:spPr>
            <a:xfrm>
              <a:off x="735251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853F0A7-A438-5B01-BC71-E66E220E1853}"/>
                </a:ext>
              </a:extLst>
            </p:cNvPr>
            <p:cNvSpPr/>
            <p:nvPr/>
          </p:nvSpPr>
          <p:spPr>
            <a:xfrm>
              <a:off x="7758786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60FB827B-4ACF-C3A6-E31E-C31F8C83A8AE}"/>
                </a:ext>
              </a:extLst>
            </p:cNvPr>
            <p:cNvSpPr/>
            <p:nvPr/>
          </p:nvSpPr>
          <p:spPr>
            <a:xfrm>
              <a:off x="6130385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124FDB60-92DF-5DAF-A4FC-FB618D42F257}"/>
                </a:ext>
              </a:extLst>
            </p:cNvPr>
            <p:cNvSpPr/>
            <p:nvPr/>
          </p:nvSpPr>
          <p:spPr>
            <a:xfrm>
              <a:off x="650465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D612FC-098E-56B3-88B0-6797103A5313}"/>
                </a:ext>
              </a:extLst>
            </p:cNvPr>
            <p:cNvSpPr/>
            <p:nvPr/>
          </p:nvSpPr>
          <p:spPr>
            <a:xfrm>
              <a:off x="6918037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A1D3BE4-2565-058D-E1CC-D0D9C376DD0E}"/>
                </a:ext>
              </a:extLst>
            </p:cNvPr>
            <p:cNvSpPr/>
            <p:nvPr/>
          </p:nvSpPr>
          <p:spPr>
            <a:xfrm>
              <a:off x="7331696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78D00F5-1814-774C-7A63-77B42E3ABC0E}"/>
                </a:ext>
              </a:extLst>
            </p:cNvPr>
            <p:cNvSpPr/>
            <p:nvPr/>
          </p:nvSpPr>
          <p:spPr>
            <a:xfrm>
              <a:off x="775513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999D446E-2C37-DECA-28C5-535B6A4F5802}"/>
                </a:ext>
              </a:extLst>
            </p:cNvPr>
            <p:cNvSpPr/>
            <p:nvPr/>
          </p:nvSpPr>
          <p:spPr>
            <a:xfrm>
              <a:off x="816720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0CD50B9-FCD1-A1C7-B23D-8D69CC76B260}"/>
                </a:ext>
              </a:extLst>
            </p:cNvPr>
            <p:cNvSpPr/>
            <p:nvPr/>
          </p:nvSpPr>
          <p:spPr>
            <a:xfrm>
              <a:off x="858532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2F8687CC-668F-A1CC-37B4-BB40BCB013C8}"/>
                </a:ext>
              </a:extLst>
            </p:cNvPr>
            <p:cNvSpPr/>
            <p:nvPr/>
          </p:nvSpPr>
          <p:spPr>
            <a:xfrm>
              <a:off x="899765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FC26FA4-E058-2801-7D30-277590711B59}"/>
                </a:ext>
              </a:extLst>
            </p:cNvPr>
            <p:cNvSpPr/>
            <p:nvPr/>
          </p:nvSpPr>
          <p:spPr>
            <a:xfrm>
              <a:off x="940919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E892B03E-D7B1-275C-BF3E-9BA2810F3F9C}"/>
                </a:ext>
              </a:extLst>
            </p:cNvPr>
            <p:cNvSpPr/>
            <p:nvPr/>
          </p:nvSpPr>
          <p:spPr>
            <a:xfrm>
              <a:off x="981486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91ECE61-370D-80BD-095B-726B04E3E34D}"/>
                </a:ext>
              </a:extLst>
            </p:cNvPr>
            <p:cNvSpPr/>
            <p:nvPr/>
          </p:nvSpPr>
          <p:spPr>
            <a:xfrm>
              <a:off x="816271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F5E59FF-2F2F-3CA3-EFC3-A3B0D9D2B0B9}"/>
                </a:ext>
              </a:extLst>
            </p:cNvPr>
            <p:cNvSpPr/>
            <p:nvPr/>
          </p:nvSpPr>
          <p:spPr>
            <a:xfrm>
              <a:off x="857684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F4C1E28-5F17-45DA-3E13-E87EE6153CD9}"/>
                </a:ext>
              </a:extLst>
            </p:cNvPr>
            <p:cNvSpPr/>
            <p:nvPr/>
          </p:nvSpPr>
          <p:spPr>
            <a:xfrm>
              <a:off x="901135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5C423D4-026E-54A1-1D96-803C7A0D211A}"/>
                </a:ext>
              </a:extLst>
            </p:cNvPr>
            <p:cNvSpPr/>
            <p:nvPr/>
          </p:nvSpPr>
          <p:spPr>
            <a:xfrm>
              <a:off x="939003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690EF2E-796E-5776-4DF7-C05A0A24AD23}"/>
                </a:ext>
              </a:extLst>
            </p:cNvPr>
            <p:cNvSpPr/>
            <p:nvPr/>
          </p:nvSpPr>
          <p:spPr>
            <a:xfrm>
              <a:off x="981612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FEAA534D-D312-2CCD-BC18-CAD55E64EBE9}"/>
                </a:ext>
              </a:extLst>
            </p:cNvPr>
            <p:cNvSpPr/>
            <p:nvPr/>
          </p:nvSpPr>
          <p:spPr>
            <a:xfrm>
              <a:off x="815058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F38C47C-5C2B-10AB-F69D-356252062B99}"/>
                </a:ext>
              </a:extLst>
            </p:cNvPr>
            <p:cNvSpPr/>
            <p:nvPr/>
          </p:nvSpPr>
          <p:spPr>
            <a:xfrm>
              <a:off x="856628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5F2B543-4095-B57A-53EC-90F81E331B41}"/>
                </a:ext>
              </a:extLst>
            </p:cNvPr>
            <p:cNvSpPr/>
            <p:nvPr/>
          </p:nvSpPr>
          <p:spPr>
            <a:xfrm>
              <a:off x="9004859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79774C0A-761D-1F9F-AE2C-70DA6A948907}"/>
                </a:ext>
              </a:extLst>
            </p:cNvPr>
            <p:cNvSpPr/>
            <p:nvPr/>
          </p:nvSpPr>
          <p:spPr>
            <a:xfrm>
              <a:off x="939257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F6BE97A-6E26-3149-BB8D-6457043F251A}"/>
                </a:ext>
              </a:extLst>
            </p:cNvPr>
            <p:cNvSpPr/>
            <p:nvPr/>
          </p:nvSpPr>
          <p:spPr>
            <a:xfrm>
              <a:off x="979884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A7F2103-EEF2-F2EA-AC00-3D4B5EC873F8}"/>
                </a:ext>
              </a:extLst>
            </p:cNvPr>
            <p:cNvSpPr/>
            <p:nvPr/>
          </p:nvSpPr>
          <p:spPr>
            <a:xfrm>
              <a:off x="8173676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0879980-A7F8-4A23-3B64-6D74B267CDD8}"/>
                </a:ext>
              </a:extLst>
            </p:cNvPr>
            <p:cNvSpPr/>
            <p:nvPr/>
          </p:nvSpPr>
          <p:spPr>
            <a:xfrm>
              <a:off x="854794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999440D3-4B9F-39BD-DD8F-391E7AB351DA}"/>
                </a:ext>
              </a:extLst>
            </p:cNvPr>
            <p:cNvSpPr/>
            <p:nvPr/>
          </p:nvSpPr>
          <p:spPr>
            <a:xfrm>
              <a:off x="896132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BA3DC15B-874D-F05B-F01A-050A52583D17}"/>
                </a:ext>
              </a:extLst>
            </p:cNvPr>
            <p:cNvSpPr/>
            <p:nvPr/>
          </p:nvSpPr>
          <p:spPr>
            <a:xfrm>
              <a:off x="9374987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40897ECF-6FB8-D9A6-CC85-729305F6BCC8}"/>
                </a:ext>
              </a:extLst>
            </p:cNvPr>
            <p:cNvSpPr/>
            <p:nvPr/>
          </p:nvSpPr>
          <p:spPr>
            <a:xfrm>
              <a:off x="979842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F0904E37-25AE-1331-2F63-06057AD4DEA4}"/>
                </a:ext>
              </a:extLst>
            </p:cNvPr>
            <p:cNvSpPr/>
            <p:nvPr/>
          </p:nvSpPr>
          <p:spPr>
            <a:xfrm>
              <a:off x="1020726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92002CD-27F8-C170-CAE7-A933908BE518}"/>
                </a:ext>
              </a:extLst>
            </p:cNvPr>
            <p:cNvSpPr/>
            <p:nvPr/>
          </p:nvSpPr>
          <p:spPr>
            <a:xfrm>
              <a:off x="1062538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23029B78-5235-D870-EAF2-96E9034E8657}"/>
                </a:ext>
              </a:extLst>
            </p:cNvPr>
            <p:cNvSpPr/>
            <p:nvPr/>
          </p:nvSpPr>
          <p:spPr>
            <a:xfrm>
              <a:off x="1103771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F44E041-942B-90C3-0119-C0A4524497A7}"/>
                </a:ext>
              </a:extLst>
            </p:cNvPr>
            <p:cNvSpPr/>
            <p:nvPr/>
          </p:nvSpPr>
          <p:spPr>
            <a:xfrm>
              <a:off x="1144925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4FCE173-682A-7800-9C59-414DE36D4EF5}"/>
                </a:ext>
              </a:extLst>
            </p:cNvPr>
            <p:cNvSpPr/>
            <p:nvPr/>
          </p:nvSpPr>
          <p:spPr>
            <a:xfrm>
              <a:off x="11854922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E148199D-AFE9-AE2B-E8CC-9AFE36DCD140}"/>
                </a:ext>
              </a:extLst>
            </p:cNvPr>
            <p:cNvSpPr/>
            <p:nvPr/>
          </p:nvSpPr>
          <p:spPr>
            <a:xfrm>
              <a:off x="1020277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6843EAD-D487-71DA-D768-5FAF4C69F1DE}"/>
                </a:ext>
              </a:extLst>
            </p:cNvPr>
            <p:cNvSpPr/>
            <p:nvPr/>
          </p:nvSpPr>
          <p:spPr>
            <a:xfrm>
              <a:off x="1061690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5E82882A-0AFF-B281-524B-8A5A3ADFD895}"/>
                </a:ext>
              </a:extLst>
            </p:cNvPr>
            <p:cNvSpPr/>
            <p:nvPr/>
          </p:nvSpPr>
          <p:spPr>
            <a:xfrm>
              <a:off x="1105141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99CE1CE-9540-75C5-D916-2969D16BB621}"/>
                </a:ext>
              </a:extLst>
            </p:cNvPr>
            <p:cNvSpPr/>
            <p:nvPr/>
          </p:nvSpPr>
          <p:spPr>
            <a:xfrm>
              <a:off x="1143009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E76E0942-00F7-0BA9-6C82-852B2237A107}"/>
                </a:ext>
              </a:extLst>
            </p:cNvPr>
            <p:cNvSpPr/>
            <p:nvPr/>
          </p:nvSpPr>
          <p:spPr>
            <a:xfrm>
              <a:off x="1185618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64240CF-092D-84D3-5D47-3BC830D16BC4}"/>
                </a:ext>
              </a:extLst>
            </p:cNvPr>
            <p:cNvSpPr/>
            <p:nvPr/>
          </p:nvSpPr>
          <p:spPr>
            <a:xfrm>
              <a:off x="1019064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669A99F3-D0BA-051D-D848-8D2B23A1C409}"/>
                </a:ext>
              </a:extLst>
            </p:cNvPr>
            <p:cNvSpPr/>
            <p:nvPr/>
          </p:nvSpPr>
          <p:spPr>
            <a:xfrm>
              <a:off x="1060634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C7ABCB92-8638-C02B-C66F-9CEF2A4B5159}"/>
                </a:ext>
              </a:extLst>
            </p:cNvPr>
            <p:cNvSpPr/>
            <p:nvPr/>
          </p:nvSpPr>
          <p:spPr>
            <a:xfrm>
              <a:off x="11044918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3F3FA921-C394-FBBA-9340-A52A06123EB6}"/>
                </a:ext>
              </a:extLst>
            </p:cNvPr>
            <p:cNvSpPr/>
            <p:nvPr/>
          </p:nvSpPr>
          <p:spPr>
            <a:xfrm>
              <a:off x="1143263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E16C430B-F1BC-E407-2082-63F5A40BE6AD}"/>
                </a:ext>
              </a:extLst>
            </p:cNvPr>
            <p:cNvSpPr/>
            <p:nvPr/>
          </p:nvSpPr>
          <p:spPr>
            <a:xfrm>
              <a:off x="1183890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2B1AD068-8903-9EDF-FA37-EC79E821EF58}"/>
                </a:ext>
              </a:extLst>
            </p:cNvPr>
            <p:cNvSpPr/>
            <p:nvPr/>
          </p:nvSpPr>
          <p:spPr>
            <a:xfrm>
              <a:off x="10216967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448E1B7-03A8-EE0E-0707-14D212169DF8}"/>
                </a:ext>
              </a:extLst>
            </p:cNvPr>
            <p:cNvSpPr/>
            <p:nvPr/>
          </p:nvSpPr>
          <p:spPr>
            <a:xfrm>
              <a:off x="10591232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9EA3B8B-565E-AF90-837F-FE17ED85E266}"/>
                </a:ext>
              </a:extLst>
            </p:cNvPr>
            <p:cNvSpPr/>
            <p:nvPr/>
          </p:nvSpPr>
          <p:spPr>
            <a:xfrm>
              <a:off x="1100461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8F606C2-8672-CC37-4606-501342969796}"/>
                </a:ext>
              </a:extLst>
            </p:cNvPr>
            <p:cNvSpPr/>
            <p:nvPr/>
          </p:nvSpPr>
          <p:spPr>
            <a:xfrm>
              <a:off x="11418278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8E893E43-1016-F58D-73E3-807367EE65AC}"/>
                </a:ext>
              </a:extLst>
            </p:cNvPr>
            <p:cNvSpPr/>
            <p:nvPr/>
          </p:nvSpPr>
          <p:spPr>
            <a:xfrm>
              <a:off x="11841708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1ADFED8-3336-8193-E8D6-773BBBECED5E}"/>
                </a:ext>
              </a:extLst>
            </p:cNvPr>
            <p:cNvSpPr/>
            <p:nvPr/>
          </p:nvSpPr>
          <p:spPr>
            <a:xfrm>
              <a:off x="612714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9B0F0A2-161B-68EB-2259-A49D8301C303}"/>
                </a:ext>
              </a:extLst>
            </p:cNvPr>
            <p:cNvSpPr/>
            <p:nvPr/>
          </p:nvSpPr>
          <p:spPr>
            <a:xfrm>
              <a:off x="6525638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9688810-FFC3-35E5-D42B-4591545B5CC4}"/>
                </a:ext>
              </a:extLst>
            </p:cNvPr>
            <p:cNvSpPr/>
            <p:nvPr/>
          </p:nvSpPr>
          <p:spPr>
            <a:xfrm>
              <a:off x="6938048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C39454DE-8C32-3D1C-892E-69A8FDC3399C}"/>
                </a:ext>
              </a:extLst>
            </p:cNvPr>
            <p:cNvSpPr/>
            <p:nvPr/>
          </p:nvSpPr>
          <p:spPr>
            <a:xfrm>
              <a:off x="736913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E488D84C-4B41-7062-76DC-0A755FC0162C}"/>
                </a:ext>
              </a:extLst>
            </p:cNvPr>
            <p:cNvSpPr/>
            <p:nvPr/>
          </p:nvSpPr>
          <p:spPr>
            <a:xfrm>
              <a:off x="777480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56E4DB44-C95F-CA36-DDA3-DA9ED47124DB}"/>
                </a:ext>
              </a:extLst>
            </p:cNvPr>
            <p:cNvSpPr/>
            <p:nvPr/>
          </p:nvSpPr>
          <p:spPr>
            <a:xfrm>
              <a:off x="6122654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4686E10-D961-648F-C1E3-708B32331468}"/>
                </a:ext>
              </a:extLst>
            </p:cNvPr>
            <p:cNvSpPr/>
            <p:nvPr/>
          </p:nvSpPr>
          <p:spPr>
            <a:xfrm>
              <a:off x="6517154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107F03-5E66-5C6A-78E8-71B3EE76A8B1}"/>
                </a:ext>
              </a:extLst>
            </p:cNvPr>
            <p:cNvSpPr/>
            <p:nvPr/>
          </p:nvSpPr>
          <p:spPr>
            <a:xfrm>
              <a:off x="6951771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85C5D45-55FC-6CA2-AC41-0D7C0D88068C}"/>
                </a:ext>
              </a:extLst>
            </p:cNvPr>
            <p:cNvSpPr/>
            <p:nvPr/>
          </p:nvSpPr>
          <p:spPr>
            <a:xfrm>
              <a:off x="7349976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45842489-CA72-2DC2-2136-5E354DB1F0E7}"/>
                </a:ext>
              </a:extLst>
            </p:cNvPr>
            <p:cNvSpPr/>
            <p:nvPr/>
          </p:nvSpPr>
          <p:spPr>
            <a:xfrm>
              <a:off x="7776068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700BB1F-AE5C-2825-466C-351C1F6A212F}"/>
                </a:ext>
              </a:extLst>
            </p:cNvPr>
            <p:cNvSpPr/>
            <p:nvPr/>
          </p:nvSpPr>
          <p:spPr>
            <a:xfrm>
              <a:off x="6110523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0CC0A9D-60BF-F889-B4D3-991BEF5F1F7C}"/>
                </a:ext>
              </a:extLst>
            </p:cNvPr>
            <p:cNvSpPr/>
            <p:nvPr/>
          </p:nvSpPr>
          <p:spPr>
            <a:xfrm>
              <a:off x="650661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7539182D-2846-E3B2-5BAC-9D68511DC8FD}"/>
                </a:ext>
              </a:extLst>
            </p:cNvPr>
            <p:cNvSpPr/>
            <p:nvPr/>
          </p:nvSpPr>
          <p:spPr>
            <a:xfrm>
              <a:off x="6945251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3568412-F177-D669-7074-D2409CA4F4F1}"/>
                </a:ext>
              </a:extLst>
            </p:cNvPr>
            <p:cNvSpPr/>
            <p:nvPr/>
          </p:nvSpPr>
          <p:spPr>
            <a:xfrm>
              <a:off x="735251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134E8B1C-3492-555F-E823-361225DADCE3}"/>
                </a:ext>
              </a:extLst>
            </p:cNvPr>
            <p:cNvSpPr/>
            <p:nvPr/>
          </p:nvSpPr>
          <p:spPr>
            <a:xfrm>
              <a:off x="7758786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6A4AA72-9C2C-55DE-274B-56F98570A8CF}"/>
                </a:ext>
              </a:extLst>
            </p:cNvPr>
            <p:cNvSpPr/>
            <p:nvPr/>
          </p:nvSpPr>
          <p:spPr>
            <a:xfrm>
              <a:off x="613038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BB40F112-D319-3211-CB63-C1ED6D2485DC}"/>
                </a:ext>
              </a:extLst>
            </p:cNvPr>
            <p:cNvSpPr/>
            <p:nvPr/>
          </p:nvSpPr>
          <p:spPr>
            <a:xfrm>
              <a:off x="6504651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55F5E035-ED33-C3CC-2E0E-C9E358A667BA}"/>
                </a:ext>
              </a:extLst>
            </p:cNvPr>
            <p:cNvSpPr/>
            <p:nvPr/>
          </p:nvSpPr>
          <p:spPr>
            <a:xfrm>
              <a:off x="6918037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7633C03-CFCF-950D-100A-F07E225291EA}"/>
                </a:ext>
              </a:extLst>
            </p:cNvPr>
            <p:cNvSpPr/>
            <p:nvPr/>
          </p:nvSpPr>
          <p:spPr>
            <a:xfrm>
              <a:off x="7346139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981C59F-C092-5FF3-033F-421498BB121F}"/>
                </a:ext>
              </a:extLst>
            </p:cNvPr>
            <p:cNvSpPr/>
            <p:nvPr/>
          </p:nvSpPr>
          <p:spPr>
            <a:xfrm>
              <a:off x="7761589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E2245FD-1E09-D93C-E4BD-8FC83E69D56E}"/>
                </a:ext>
              </a:extLst>
            </p:cNvPr>
            <p:cNvSpPr/>
            <p:nvPr/>
          </p:nvSpPr>
          <p:spPr>
            <a:xfrm>
              <a:off x="816720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CE30CE7-66D4-5D15-4C41-764927D1D365}"/>
                </a:ext>
              </a:extLst>
            </p:cNvPr>
            <p:cNvSpPr/>
            <p:nvPr/>
          </p:nvSpPr>
          <p:spPr>
            <a:xfrm>
              <a:off x="858532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1BA1416-CCCA-8DE9-AA3E-CADBFA681487}"/>
                </a:ext>
              </a:extLst>
            </p:cNvPr>
            <p:cNvSpPr/>
            <p:nvPr/>
          </p:nvSpPr>
          <p:spPr>
            <a:xfrm>
              <a:off x="899765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860249B-6295-1E57-12E9-344BB848EA0B}"/>
                </a:ext>
              </a:extLst>
            </p:cNvPr>
            <p:cNvSpPr/>
            <p:nvPr/>
          </p:nvSpPr>
          <p:spPr>
            <a:xfrm>
              <a:off x="940919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09C95A-323E-A102-A81B-E32F5D514FE9}"/>
                </a:ext>
              </a:extLst>
            </p:cNvPr>
            <p:cNvSpPr/>
            <p:nvPr/>
          </p:nvSpPr>
          <p:spPr>
            <a:xfrm>
              <a:off x="981486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ED0DE31-D1C5-3355-E02E-2AA9A18B7E29}"/>
                </a:ext>
              </a:extLst>
            </p:cNvPr>
            <p:cNvSpPr/>
            <p:nvPr/>
          </p:nvSpPr>
          <p:spPr>
            <a:xfrm>
              <a:off x="816271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35A68764-E230-ABFF-7103-8B24009DE9F2}"/>
                </a:ext>
              </a:extLst>
            </p:cNvPr>
            <p:cNvSpPr/>
            <p:nvPr/>
          </p:nvSpPr>
          <p:spPr>
            <a:xfrm>
              <a:off x="857684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50ACE9E1-F300-A325-8BB5-20E0ACDA62A6}"/>
                </a:ext>
              </a:extLst>
            </p:cNvPr>
            <p:cNvSpPr/>
            <p:nvPr/>
          </p:nvSpPr>
          <p:spPr>
            <a:xfrm>
              <a:off x="901135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15A7942-A2C3-4991-F0A6-91E577AB05BB}"/>
                </a:ext>
              </a:extLst>
            </p:cNvPr>
            <p:cNvSpPr/>
            <p:nvPr/>
          </p:nvSpPr>
          <p:spPr>
            <a:xfrm>
              <a:off x="939003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25778DD-B550-0DB1-FE40-EE2FAAF34C9A}"/>
                </a:ext>
              </a:extLst>
            </p:cNvPr>
            <p:cNvSpPr/>
            <p:nvPr/>
          </p:nvSpPr>
          <p:spPr>
            <a:xfrm>
              <a:off x="981612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29EBDB6-B927-82CC-6D90-00C8A6DB70A3}"/>
                </a:ext>
              </a:extLst>
            </p:cNvPr>
            <p:cNvSpPr/>
            <p:nvPr/>
          </p:nvSpPr>
          <p:spPr>
            <a:xfrm>
              <a:off x="815058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82AD1DDB-60A9-C86E-326C-B5F78E9126B4}"/>
                </a:ext>
              </a:extLst>
            </p:cNvPr>
            <p:cNvSpPr/>
            <p:nvPr/>
          </p:nvSpPr>
          <p:spPr>
            <a:xfrm>
              <a:off x="856628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C60C5BC-F753-6083-5F28-DEB11F4AAE2D}"/>
                </a:ext>
              </a:extLst>
            </p:cNvPr>
            <p:cNvSpPr/>
            <p:nvPr/>
          </p:nvSpPr>
          <p:spPr>
            <a:xfrm>
              <a:off x="9004859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DA40B8D5-9C20-B83C-8993-381BB710CC91}"/>
                </a:ext>
              </a:extLst>
            </p:cNvPr>
            <p:cNvSpPr/>
            <p:nvPr/>
          </p:nvSpPr>
          <p:spPr>
            <a:xfrm>
              <a:off x="939257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3FBA8B8-E715-BC1B-F531-84346AB78155}"/>
                </a:ext>
              </a:extLst>
            </p:cNvPr>
            <p:cNvSpPr/>
            <p:nvPr/>
          </p:nvSpPr>
          <p:spPr>
            <a:xfrm>
              <a:off x="979884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418C023-CADD-DEBF-115D-06CB20D7B617}"/>
                </a:ext>
              </a:extLst>
            </p:cNvPr>
            <p:cNvSpPr/>
            <p:nvPr/>
          </p:nvSpPr>
          <p:spPr>
            <a:xfrm>
              <a:off x="817044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0FDE73A6-4346-25EA-5E0E-8583FA249300}"/>
                </a:ext>
              </a:extLst>
            </p:cNvPr>
            <p:cNvSpPr/>
            <p:nvPr/>
          </p:nvSpPr>
          <p:spPr>
            <a:xfrm>
              <a:off x="856434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A786B1F-8422-EEE5-959C-B092B44B6572}"/>
                </a:ext>
              </a:extLst>
            </p:cNvPr>
            <p:cNvSpPr/>
            <p:nvPr/>
          </p:nvSpPr>
          <p:spPr>
            <a:xfrm>
              <a:off x="897762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D72FA9EC-E181-C59C-8163-68DD09507B2B}"/>
                </a:ext>
              </a:extLst>
            </p:cNvPr>
            <p:cNvSpPr/>
            <p:nvPr/>
          </p:nvSpPr>
          <p:spPr>
            <a:xfrm>
              <a:off x="938619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ED3FEAB-AF7D-EA59-5270-2017446FE8A0}"/>
                </a:ext>
              </a:extLst>
            </p:cNvPr>
            <p:cNvSpPr/>
            <p:nvPr/>
          </p:nvSpPr>
          <p:spPr>
            <a:xfrm>
              <a:off x="980164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0375E67-27EC-81FE-D9D5-A5B033170D11}"/>
                </a:ext>
              </a:extLst>
            </p:cNvPr>
            <p:cNvSpPr/>
            <p:nvPr/>
          </p:nvSpPr>
          <p:spPr>
            <a:xfrm>
              <a:off x="1020726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711EE757-E157-E69A-45D8-A7FCCBB0EC4D}"/>
                </a:ext>
              </a:extLst>
            </p:cNvPr>
            <p:cNvSpPr/>
            <p:nvPr/>
          </p:nvSpPr>
          <p:spPr>
            <a:xfrm>
              <a:off x="1062538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E2C5457-04E9-CB18-57D8-497B85C8CA20}"/>
                </a:ext>
              </a:extLst>
            </p:cNvPr>
            <p:cNvSpPr/>
            <p:nvPr/>
          </p:nvSpPr>
          <p:spPr>
            <a:xfrm>
              <a:off x="1103771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A73244CB-0C44-8F09-CB5E-D889B7677B63}"/>
                </a:ext>
              </a:extLst>
            </p:cNvPr>
            <p:cNvSpPr/>
            <p:nvPr/>
          </p:nvSpPr>
          <p:spPr>
            <a:xfrm>
              <a:off x="1144925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D734B1E-D9B8-39F0-DEE7-36DE0610E566}"/>
                </a:ext>
              </a:extLst>
            </p:cNvPr>
            <p:cNvSpPr/>
            <p:nvPr/>
          </p:nvSpPr>
          <p:spPr>
            <a:xfrm>
              <a:off x="11854922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198D36D-036A-4179-D7A0-9E2D1D78D732}"/>
                </a:ext>
              </a:extLst>
            </p:cNvPr>
            <p:cNvSpPr/>
            <p:nvPr/>
          </p:nvSpPr>
          <p:spPr>
            <a:xfrm>
              <a:off x="1020277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2F91C32-AC33-3F98-F632-57A939A66EFA}"/>
                </a:ext>
              </a:extLst>
            </p:cNvPr>
            <p:cNvSpPr/>
            <p:nvPr/>
          </p:nvSpPr>
          <p:spPr>
            <a:xfrm>
              <a:off x="1061690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D36600D8-64CE-F07B-8504-A317594E73E0}"/>
                </a:ext>
              </a:extLst>
            </p:cNvPr>
            <p:cNvSpPr/>
            <p:nvPr/>
          </p:nvSpPr>
          <p:spPr>
            <a:xfrm>
              <a:off x="1105141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67367EE9-F18A-BA54-8C4E-1A3231C1B3F3}"/>
                </a:ext>
              </a:extLst>
            </p:cNvPr>
            <p:cNvSpPr/>
            <p:nvPr/>
          </p:nvSpPr>
          <p:spPr>
            <a:xfrm>
              <a:off x="1143009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F299812-8468-8B13-88A1-A34674B387F0}"/>
                </a:ext>
              </a:extLst>
            </p:cNvPr>
            <p:cNvSpPr/>
            <p:nvPr/>
          </p:nvSpPr>
          <p:spPr>
            <a:xfrm>
              <a:off x="1185618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A14C476-BA25-FBE1-DE29-62F6EB818F9F}"/>
                </a:ext>
              </a:extLst>
            </p:cNvPr>
            <p:cNvSpPr/>
            <p:nvPr/>
          </p:nvSpPr>
          <p:spPr>
            <a:xfrm>
              <a:off x="1019064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0B69729-D6B2-B07B-E00F-C94F56D3799E}"/>
                </a:ext>
              </a:extLst>
            </p:cNvPr>
            <p:cNvSpPr/>
            <p:nvPr/>
          </p:nvSpPr>
          <p:spPr>
            <a:xfrm>
              <a:off x="1060634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ADD5757-075A-8C29-B396-F3D89BD04226}"/>
                </a:ext>
              </a:extLst>
            </p:cNvPr>
            <p:cNvSpPr/>
            <p:nvPr/>
          </p:nvSpPr>
          <p:spPr>
            <a:xfrm>
              <a:off x="11044918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79189982-35EC-1777-025D-804B0908B197}"/>
                </a:ext>
              </a:extLst>
            </p:cNvPr>
            <p:cNvSpPr/>
            <p:nvPr/>
          </p:nvSpPr>
          <p:spPr>
            <a:xfrm>
              <a:off x="1143263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12EFC64-0155-032E-C1BE-657413D54110}"/>
                </a:ext>
              </a:extLst>
            </p:cNvPr>
            <p:cNvSpPr/>
            <p:nvPr/>
          </p:nvSpPr>
          <p:spPr>
            <a:xfrm>
              <a:off x="1183890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4E56190-8E70-81D1-EAF4-23867FC6FDB0}"/>
                </a:ext>
              </a:extLst>
            </p:cNvPr>
            <p:cNvSpPr/>
            <p:nvPr/>
          </p:nvSpPr>
          <p:spPr>
            <a:xfrm>
              <a:off x="1021050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9DC35304-C506-7AA9-E717-FE4DAB5F5F06}"/>
                </a:ext>
              </a:extLst>
            </p:cNvPr>
            <p:cNvSpPr/>
            <p:nvPr/>
          </p:nvSpPr>
          <p:spPr>
            <a:xfrm>
              <a:off x="1060440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BA9069C-46ED-D275-F366-943966E972C3}"/>
                </a:ext>
              </a:extLst>
            </p:cNvPr>
            <p:cNvSpPr/>
            <p:nvPr/>
          </p:nvSpPr>
          <p:spPr>
            <a:xfrm>
              <a:off x="1101768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D06E3AC1-B312-E992-CC4E-88607AA6074F}"/>
                </a:ext>
              </a:extLst>
            </p:cNvPr>
            <p:cNvSpPr/>
            <p:nvPr/>
          </p:nvSpPr>
          <p:spPr>
            <a:xfrm>
              <a:off x="1142625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C95D826-B1E6-3835-959E-49B5257A265F}"/>
                </a:ext>
              </a:extLst>
            </p:cNvPr>
            <p:cNvSpPr/>
            <p:nvPr/>
          </p:nvSpPr>
          <p:spPr>
            <a:xfrm>
              <a:off x="1184170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592" name="Straight Connector 591">
            <a:extLst>
              <a:ext uri="{FF2B5EF4-FFF2-40B4-BE49-F238E27FC236}">
                <a16:creationId xmlns:a16="http://schemas.microsoft.com/office/drawing/2014/main" id="{84A9E7C3-3A7B-BB2F-E5DA-906B53E7300A}"/>
              </a:ext>
            </a:extLst>
          </p:cNvPr>
          <p:cNvCxnSpPr>
            <a:cxnSpLocks/>
          </p:cNvCxnSpPr>
          <p:nvPr userDrawn="1"/>
        </p:nvCxnSpPr>
        <p:spPr>
          <a:xfrm>
            <a:off x="0" y="6655526"/>
            <a:ext cx="12192000" cy="0"/>
          </a:xfrm>
          <a:prstGeom prst="line">
            <a:avLst/>
          </a:prstGeom>
          <a:ln w="28575">
            <a:solidFill>
              <a:srgbClr val="66FF33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2AFE1F-47E2-46F8-961A-6BF083479E39}" type="datetime1">
              <a:rPr lang="en-US" smtClean="0"/>
              <a:t>7/26/2022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23969AE-15BB-B868-2662-FEB3BF852B23}"/>
              </a:ext>
            </a:extLst>
          </p:cNvPr>
          <p:cNvGrpSpPr/>
          <p:nvPr userDrawn="1"/>
        </p:nvGrpSpPr>
        <p:grpSpPr>
          <a:xfrm>
            <a:off x="1640678" y="655233"/>
            <a:ext cx="8910644" cy="3836135"/>
            <a:chOff x="2861885" y="3354435"/>
            <a:chExt cx="3079504" cy="1325762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8C08045-72FC-0C1F-E835-757983A904FC}"/>
                </a:ext>
              </a:extLst>
            </p:cNvPr>
            <p:cNvSpPr/>
            <p:nvPr/>
          </p:nvSpPr>
          <p:spPr>
            <a:xfrm>
              <a:off x="3019087" y="4060895"/>
              <a:ext cx="418103" cy="429040"/>
            </a:xfrm>
            <a:custGeom>
              <a:avLst/>
              <a:gdLst>
                <a:gd name="connsiteX0" fmla="*/ 0 w 418103"/>
                <a:gd name="connsiteY0" fmla="*/ 173 h 429040"/>
                <a:gd name="connsiteX1" fmla="*/ 298800 w 418103"/>
                <a:gd name="connsiteY1" fmla="*/ 429041 h 429040"/>
                <a:gd name="connsiteX2" fmla="*/ 418103 w 418103"/>
                <a:gd name="connsiteY2" fmla="*/ 429041 h 429040"/>
                <a:gd name="connsiteX3" fmla="*/ 139154 w 418103"/>
                <a:gd name="connsiteY3" fmla="*/ 0 h 429040"/>
                <a:gd name="connsiteX4" fmla="*/ 0 w 418103"/>
                <a:gd name="connsiteY4" fmla="*/ 173 h 429040"/>
                <a:gd name="connsiteX5" fmla="*/ 0 w 418103"/>
                <a:gd name="connsiteY5" fmla="*/ 173 h 4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103" h="429040">
                  <a:moveTo>
                    <a:pt x="0" y="173"/>
                  </a:moveTo>
                  <a:lnTo>
                    <a:pt x="298800" y="429041"/>
                  </a:lnTo>
                  <a:lnTo>
                    <a:pt x="418103" y="429041"/>
                  </a:lnTo>
                  <a:lnTo>
                    <a:pt x="139154" y="0"/>
                  </a:lnTo>
                  <a:lnTo>
                    <a:pt x="0" y="173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3B2720-4DEE-0948-982A-8D635FAADB42}"/>
                </a:ext>
              </a:extLst>
            </p:cNvPr>
            <p:cNvSpPr/>
            <p:nvPr/>
          </p:nvSpPr>
          <p:spPr>
            <a:xfrm>
              <a:off x="3209844" y="4060598"/>
              <a:ext cx="526863" cy="429337"/>
            </a:xfrm>
            <a:custGeom>
              <a:avLst/>
              <a:gdLst>
                <a:gd name="connsiteX0" fmla="*/ 0 w 526863"/>
                <a:gd name="connsiteY0" fmla="*/ 0 h 429337"/>
                <a:gd name="connsiteX1" fmla="*/ 258753 w 526863"/>
                <a:gd name="connsiteY1" fmla="*/ 429337 h 429337"/>
                <a:gd name="connsiteX2" fmla="*/ 376870 w 526863"/>
                <a:gd name="connsiteY2" fmla="*/ 429337 h 429337"/>
                <a:gd name="connsiteX3" fmla="*/ 289690 w 526863"/>
                <a:gd name="connsiteY3" fmla="*/ 264358 h 429337"/>
                <a:gd name="connsiteX4" fmla="*/ 442497 w 526863"/>
                <a:gd name="connsiteY4" fmla="*/ 428399 h 429337"/>
                <a:gd name="connsiteX5" fmla="*/ 526863 w 526863"/>
                <a:gd name="connsiteY5" fmla="*/ 428399 h 429337"/>
                <a:gd name="connsiteX6" fmla="*/ 339366 w 526863"/>
                <a:gd name="connsiteY6" fmla="*/ 938 h 429337"/>
                <a:gd name="connsiteX7" fmla="*/ 195003 w 526863"/>
                <a:gd name="connsiteY7" fmla="*/ 0 h 429337"/>
                <a:gd name="connsiteX8" fmla="*/ 286875 w 526863"/>
                <a:gd name="connsiteY8" fmla="*/ 193126 h 429337"/>
                <a:gd name="connsiteX9" fmla="*/ 118142 w 526863"/>
                <a:gd name="connsiteY9" fmla="*/ 0 h 429337"/>
                <a:gd name="connsiteX10" fmla="*/ 0 w 526863"/>
                <a:gd name="connsiteY10" fmla="*/ 0 h 429337"/>
                <a:gd name="connsiteX11" fmla="*/ 0 w 526863"/>
                <a:gd name="connsiteY11" fmla="*/ 0 h 4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863" h="429337">
                  <a:moveTo>
                    <a:pt x="0" y="0"/>
                  </a:moveTo>
                  <a:lnTo>
                    <a:pt x="258753" y="429337"/>
                  </a:lnTo>
                  <a:lnTo>
                    <a:pt x="376870" y="429337"/>
                  </a:lnTo>
                  <a:lnTo>
                    <a:pt x="289690" y="264358"/>
                  </a:lnTo>
                  <a:lnTo>
                    <a:pt x="442497" y="428399"/>
                  </a:lnTo>
                  <a:lnTo>
                    <a:pt x="526863" y="428399"/>
                  </a:lnTo>
                  <a:lnTo>
                    <a:pt x="339366" y="938"/>
                  </a:lnTo>
                  <a:lnTo>
                    <a:pt x="195003" y="0"/>
                  </a:lnTo>
                  <a:lnTo>
                    <a:pt x="286875" y="193126"/>
                  </a:lnTo>
                  <a:lnTo>
                    <a:pt x="1181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F88656A-F149-DAC3-9EBD-224F1293F205}"/>
                </a:ext>
              </a:extLst>
            </p:cNvPr>
            <p:cNvSpPr/>
            <p:nvPr/>
          </p:nvSpPr>
          <p:spPr>
            <a:xfrm>
              <a:off x="3577332" y="4060598"/>
              <a:ext cx="436867" cy="428398"/>
            </a:xfrm>
            <a:custGeom>
              <a:avLst/>
              <a:gdLst>
                <a:gd name="connsiteX0" fmla="*/ 0 w 436867"/>
                <a:gd name="connsiteY0" fmla="*/ 938 h 428398"/>
                <a:gd name="connsiteX1" fmla="*/ 239050 w 436867"/>
                <a:gd name="connsiteY1" fmla="*/ 428399 h 428398"/>
                <a:gd name="connsiteX2" fmla="*/ 436868 w 436867"/>
                <a:gd name="connsiteY2" fmla="*/ 428399 h 428398"/>
                <a:gd name="connsiteX3" fmla="*/ 397487 w 436867"/>
                <a:gd name="connsiteY3" fmla="*/ 0 h 428398"/>
                <a:gd name="connsiteX4" fmla="*/ 239050 w 436867"/>
                <a:gd name="connsiteY4" fmla="*/ 0 h 428398"/>
                <a:gd name="connsiteX5" fmla="*/ 300948 w 436867"/>
                <a:gd name="connsiteY5" fmla="*/ 315911 h 428398"/>
                <a:gd name="connsiteX6" fmla="*/ 145326 w 436867"/>
                <a:gd name="connsiteY6" fmla="*/ 938 h 428398"/>
                <a:gd name="connsiteX7" fmla="*/ 0 w 436867"/>
                <a:gd name="connsiteY7" fmla="*/ 938 h 428398"/>
                <a:gd name="connsiteX8" fmla="*/ 0 w 436867"/>
                <a:gd name="connsiteY8" fmla="*/ 938 h 42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6867" h="428398">
                  <a:moveTo>
                    <a:pt x="0" y="938"/>
                  </a:moveTo>
                  <a:lnTo>
                    <a:pt x="239050" y="428399"/>
                  </a:lnTo>
                  <a:lnTo>
                    <a:pt x="436868" y="428399"/>
                  </a:lnTo>
                  <a:lnTo>
                    <a:pt x="397487" y="0"/>
                  </a:lnTo>
                  <a:lnTo>
                    <a:pt x="239050" y="0"/>
                  </a:lnTo>
                  <a:lnTo>
                    <a:pt x="300948" y="315911"/>
                  </a:lnTo>
                  <a:lnTo>
                    <a:pt x="145326" y="938"/>
                  </a:lnTo>
                  <a:lnTo>
                    <a:pt x="0" y="938"/>
                  </a:lnTo>
                  <a:lnTo>
                    <a:pt x="0" y="938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E9DB049-32EB-CA15-9381-3D38E30F768B}"/>
                </a:ext>
              </a:extLst>
            </p:cNvPr>
            <p:cNvSpPr/>
            <p:nvPr/>
          </p:nvSpPr>
          <p:spPr>
            <a:xfrm>
              <a:off x="4049827" y="4060598"/>
              <a:ext cx="302800" cy="428398"/>
            </a:xfrm>
            <a:custGeom>
              <a:avLst/>
              <a:gdLst>
                <a:gd name="connsiteX0" fmla="*/ 198805 w 302800"/>
                <a:gd name="connsiteY0" fmla="*/ 428399 h 428398"/>
                <a:gd name="connsiteX1" fmla="*/ 302800 w 302800"/>
                <a:gd name="connsiteY1" fmla="*/ 428399 h 428398"/>
                <a:gd name="connsiteX2" fmla="*/ 215619 w 302800"/>
                <a:gd name="connsiteY2" fmla="*/ 0 h 428398"/>
                <a:gd name="connsiteX3" fmla="*/ 0 w 302800"/>
                <a:gd name="connsiteY3" fmla="*/ 938 h 428398"/>
                <a:gd name="connsiteX4" fmla="*/ 16888 w 302800"/>
                <a:gd name="connsiteY4" fmla="*/ 428399 h 428398"/>
                <a:gd name="connsiteX5" fmla="*/ 130611 w 302800"/>
                <a:gd name="connsiteY5" fmla="*/ 428399 h 428398"/>
                <a:gd name="connsiteX6" fmla="*/ 129845 w 302800"/>
                <a:gd name="connsiteY6" fmla="*/ 368254 h 428398"/>
                <a:gd name="connsiteX7" fmla="*/ 182608 w 302800"/>
                <a:gd name="connsiteY7" fmla="*/ 368254 h 428398"/>
                <a:gd name="connsiteX8" fmla="*/ 198830 w 302800"/>
                <a:gd name="connsiteY8" fmla="*/ 428399 h 428398"/>
                <a:gd name="connsiteX9" fmla="*/ 198830 w 302800"/>
                <a:gd name="connsiteY9" fmla="*/ 428399 h 428398"/>
                <a:gd name="connsiteX10" fmla="*/ 129105 w 302800"/>
                <a:gd name="connsiteY10" fmla="*/ 312849 h 428398"/>
                <a:gd name="connsiteX11" fmla="*/ 127179 w 302800"/>
                <a:gd name="connsiteY11" fmla="*/ 162634 h 428398"/>
                <a:gd name="connsiteX12" fmla="*/ 167646 w 302800"/>
                <a:gd name="connsiteY12" fmla="*/ 312849 h 428398"/>
                <a:gd name="connsiteX13" fmla="*/ 129105 w 302800"/>
                <a:gd name="connsiteY13" fmla="*/ 312849 h 42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800" h="428398">
                  <a:moveTo>
                    <a:pt x="198805" y="428399"/>
                  </a:moveTo>
                  <a:lnTo>
                    <a:pt x="302800" y="428399"/>
                  </a:lnTo>
                  <a:lnTo>
                    <a:pt x="215619" y="0"/>
                  </a:lnTo>
                  <a:lnTo>
                    <a:pt x="0" y="938"/>
                  </a:lnTo>
                  <a:lnTo>
                    <a:pt x="16888" y="428399"/>
                  </a:lnTo>
                  <a:lnTo>
                    <a:pt x="130611" y="428399"/>
                  </a:lnTo>
                  <a:lnTo>
                    <a:pt x="129845" y="368254"/>
                  </a:lnTo>
                  <a:lnTo>
                    <a:pt x="182608" y="368254"/>
                  </a:lnTo>
                  <a:lnTo>
                    <a:pt x="198830" y="428399"/>
                  </a:lnTo>
                  <a:lnTo>
                    <a:pt x="198830" y="428399"/>
                  </a:lnTo>
                  <a:close/>
                  <a:moveTo>
                    <a:pt x="129105" y="312849"/>
                  </a:moveTo>
                  <a:lnTo>
                    <a:pt x="127179" y="162634"/>
                  </a:lnTo>
                  <a:lnTo>
                    <a:pt x="167646" y="312849"/>
                  </a:lnTo>
                  <a:lnTo>
                    <a:pt x="129105" y="312849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6797A29-296D-7B3A-7F4B-C65CE7D05972}"/>
                </a:ext>
              </a:extLst>
            </p:cNvPr>
            <p:cNvSpPr/>
            <p:nvPr/>
          </p:nvSpPr>
          <p:spPr>
            <a:xfrm>
              <a:off x="4373244" y="4061512"/>
              <a:ext cx="330008" cy="427485"/>
            </a:xfrm>
            <a:custGeom>
              <a:avLst/>
              <a:gdLst>
                <a:gd name="connsiteX0" fmla="*/ 247494 w 330008"/>
                <a:gd name="connsiteY0" fmla="*/ 25 h 427485"/>
                <a:gd name="connsiteX1" fmla="*/ 0 w 330008"/>
                <a:gd name="connsiteY1" fmla="*/ 25 h 427485"/>
                <a:gd name="connsiteX2" fmla="*/ 7506 w 330008"/>
                <a:gd name="connsiteY2" fmla="*/ 427485 h 427485"/>
                <a:gd name="connsiteX3" fmla="*/ 217496 w 330008"/>
                <a:gd name="connsiteY3" fmla="*/ 427485 h 427485"/>
                <a:gd name="connsiteX4" fmla="*/ 283122 w 330008"/>
                <a:gd name="connsiteY4" fmla="*/ 389068 h 427485"/>
                <a:gd name="connsiteX5" fmla="*/ 330009 w 330008"/>
                <a:gd name="connsiteY5" fmla="*/ 100316 h 427485"/>
                <a:gd name="connsiteX6" fmla="*/ 330009 w 330008"/>
                <a:gd name="connsiteY6" fmla="*/ 74046 h 427485"/>
                <a:gd name="connsiteX7" fmla="*/ 247519 w 330008"/>
                <a:gd name="connsiteY7" fmla="*/ 0 h 427485"/>
                <a:gd name="connsiteX8" fmla="*/ 247519 w 330008"/>
                <a:gd name="connsiteY8" fmla="*/ 0 h 427485"/>
                <a:gd name="connsiteX9" fmla="*/ 162387 w 330008"/>
                <a:gd name="connsiteY9" fmla="*/ 380475 h 427485"/>
                <a:gd name="connsiteX10" fmla="*/ 117328 w 330008"/>
                <a:gd name="connsiteY10" fmla="*/ 380475 h 427485"/>
                <a:gd name="connsiteX11" fmla="*/ 131426 w 330008"/>
                <a:gd name="connsiteY11" fmla="*/ 79132 h 427485"/>
                <a:gd name="connsiteX12" fmla="*/ 182139 w 330008"/>
                <a:gd name="connsiteY12" fmla="*/ 79132 h 427485"/>
                <a:gd name="connsiteX13" fmla="*/ 162412 w 330008"/>
                <a:gd name="connsiteY13" fmla="*/ 380475 h 427485"/>
                <a:gd name="connsiteX14" fmla="*/ 162412 w 330008"/>
                <a:gd name="connsiteY14" fmla="*/ 380475 h 42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0008" h="427485">
                  <a:moveTo>
                    <a:pt x="247494" y="25"/>
                  </a:moveTo>
                  <a:lnTo>
                    <a:pt x="0" y="25"/>
                  </a:lnTo>
                  <a:lnTo>
                    <a:pt x="7506" y="427485"/>
                  </a:lnTo>
                  <a:lnTo>
                    <a:pt x="217496" y="427485"/>
                  </a:lnTo>
                  <a:lnTo>
                    <a:pt x="283122" y="389068"/>
                  </a:lnTo>
                  <a:lnTo>
                    <a:pt x="330009" y="100316"/>
                  </a:lnTo>
                  <a:lnTo>
                    <a:pt x="330009" y="74046"/>
                  </a:lnTo>
                  <a:lnTo>
                    <a:pt x="247519" y="0"/>
                  </a:lnTo>
                  <a:lnTo>
                    <a:pt x="247519" y="0"/>
                  </a:lnTo>
                  <a:close/>
                  <a:moveTo>
                    <a:pt x="162387" y="380475"/>
                  </a:moveTo>
                  <a:lnTo>
                    <a:pt x="117328" y="380475"/>
                  </a:lnTo>
                  <a:lnTo>
                    <a:pt x="131426" y="79132"/>
                  </a:lnTo>
                  <a:lnTo>
                    <a:pt x="182139" y="79132"/>
                  </a:lnTo>
                  <a:lnTo>
                    <a:pt x="162412" y="380475"/>
                  </a:lnTo>
                  <a:lnTo>
                    <a:pt x="162412" y="380475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5E73CAE-C574-6CF2-4F15-607DA8AEE1A3}"/>
                </a:ext>
              </a:extLst>
            </p:cNvPr>
            <p:cNvSpPr/>
            <p:nvPr/>
          </p:nvSpPr>
          <p:spPr>
            <a:xfrm>
              <a:off x="4678859" y="4061537"/>
              <a:ext cx="394671" cy="427460"/>
            </a:xfrm>
            <a:custGeom>
              <a:avLst/>
              <a:gdLst>
                <a:gd name="connsiteX0" fmla="*/ 367513 w 394671"/>
                <a:gd name="connsiteY0" fmla="*/ 82490 h 427460"/>
                <a:gd name="connsiteX1" fmla="*/ 394672 w 394671"/>
                <a:gd name="connsiteY1" fmla="*/ 0 h 427460"/>
                <a:gd name="connsiteX2" fmla="*/ 87181 w 394671"/>
                <a:gd name="connsiteY2" fmla="*/ 0 h 427460"/>
                <a:gd name="connsiteX3" fmla="*/ 0 w 394671"/>
                <a:gd name="connsiteY3" fmla="*/ 427461 h 427460"/>
                <a:gd name="connsiteX4" fmla="*/ 259691 w 394671"/>
                <a:gd name="connsiteY4" fmla="*/ 427461 h 427460"/>
                <a:gd name="connsiteX5" fmla="*/ 275641 w 394671"/>
                <a:gd name="connsiteY5" fmla="*/ 376871 h 427460"/>
                <a:gd name="connsiteX6" fmla="*/ 145302 w 394671"/>
                <a:gd name="connsiteY6" fmla="*/ 376871 h 427460"/>
                <a:gd name="connsiteX7" fmla="*/ 174140 w 394671"/>
                <a:gd name="connsiteY7" fmla="*/ 255370 h 427460"/>
                <a:gd name="connsiteX8" fmla="*/ 293418 w 394671"/>
                <a:gd name="connsiteY8" fmla="*/ 257790 h 427460"/>
                <a:gd name="connsiteX9" fmla="*/ 318750 w 394671"/>
                <a:gd name="connsiteY9" fmla="*/ 188435 h 427460"/>
                <a:gd name="connsiteX10" fmla="*/ 190015 w 394671"/>
                <a:gd name="connsiteY10" fmla="*/ 188435 h 427460"/>
                <a:gd name="connsiteX11" fmla="*/ 215619 w 394671"/>
                <a:gd name="connsiteY11" fmla="*/ 80613 h 427460"/>
                <a:gd name="connsiteX12" fmla="*/ 367513 w 394671"/>
                <a:gd name="connsiteY12" fmla="*/ 82490 h 427460"/>
                <a:gd name="connsiteX13" fmla="*/ 367513 w 394671"/>
                <a:gd name="connsiteY13" fmla="*/ 82490 h 42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671" h="427460">
                  <a:moveTo>
                    <a:pt x="367513" y="82490"/>
                  </a:moveTo>
                  <a:lnTo>
                    <a:pt x="394672" y="0"/>
                  </a:lnTo>
                  <a:lnTo>
                    <a:pt x="87181" y="0"/>
                  </a:lnTo>
                  <a:lnTo>
                    <a:pt x="0" y="427461"/>
                  </a:lnTo>
                  <a:lnTo>
                    <a:pt x="259691" y="427461"/>
                  </a:lnTo>
                  <a:lnTo>
                    <a:pt x="275641" y="376871"/>
                  </a:lnTo>
                  <a:lnTo>
                    <a:pt x="145302" y="376871"/>
                  </a:lnTo>
                  <a:lnTo>
                    <a:pt x="174140" y="255370"/>
                  </a:lnTo>
                  <a:lnTo>
                    <a:pt x="293418" y="257790"/>
                  </a:lnTo>
                  <a:lnTo>
                    <a:pt x="318750" y="188435"/>
                  </a:lnTo>
                  <a:lnTo>
                    <a:pt x="190015" y="188435"/>
                  </a:lnTo>
                  <a:lnTo>
                    <a:pt x="215619" y="80613"/>
                  </a:lnTo>
                  <a:lnTo>
                    <a:pt x="367513" y="82490"/>
                  </a:lnTo>
                  <a:lnTo>
                    <a:pt x="367513" y="82490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7D4B34A-E7D9-3B55-F40D-7AE16C9DE2CC}"/>
                </a:ext>
              </a:extLst>
            </p:cNvPr>
            <p:cNvSpPr/>
            <p:nvPr/>
          </p:nvSpPr>
          <p:spPr>
            <a:xfrm>
              <a:off x="4957265" y="4060598"/>
              <a:ext cx="466841" cy="430300"/>
            </a:xfrm>
            <a:custGeom>
              <a:avLst/>
              <a:gdLst>
                <a:gd name="connsiteX0" fmla="*/ 419091 w 466841"/>
                <a:gd name="connsiteY0" fmla="*/ 938 h 430300"/>
                <a:gd name="connsiteX1" fmla="*/ 159400 w 466841"/>
                <a:gd name="connsiteY1" fmla="*/ 0 h 430300"/>
                <a:gd name="connsiteX2" fmla="*/ 0 w 466841"/>
                <a:gd name="connsiteY2" fmla="*/ 430300 h 430300"/>
                <a:gd name="connsiteX3" fmla="*/ 120093 w 466841"/>
                <a:gd name="connsiteY3" fmla="*/ 429905 h 430300"/>
                <a:gd name="connsiteX4" fmla="*/ 182658 w 466841"/>
                <a:gd name="connsiteY4" fmla="*/ 286579 h 430300"/>
                <a:gd name="connsiteX5" fmla="*/ 226236 w 466841"/>
                <a:gd name="connsiteY5" fmla="*/ 286579 h 430300"/>
                <a:gd name="connsiteX6" fmla="*/ 162363 w 466841"/>
                <a:gd name="connsiteY6" fmla="*/ 429732 h 430300"/>
                <a:gd name="connsiteX7" fmla="*/ 281221 w 466841"/>
                <a:gd name="connsiteY7" fmla="*/ 429337 h 430300"/>
                <a:gd name="connsiteX8" fmla="*/ 355291 w 466841"/>
                <a:gd name="connsiteY8" fmla="*/ 291541 h 430300"/>
                <a:gd name="connsiteX9" fmla="*/ 313121 w 466841"/>
                <a:gd name="connsiteY9" fmla="*/ 247469 h 430300"/>
                <a:gd name="connsiteX10" fmla="*/ 390919 w 466841"/>
                <a:gd name="connsiteY10" fmla="*/ 212780 h 430300"/>
                <a:gd name="connsiteX11" fmla="*/ 466842 w 466841"/>
                <a:gd name="connsiteY11" fmla="*/ 82465 h 430300"/>
                <a:gd name="connsiteX12" fmla="*/ 466842 w 466841"/>
                <a:gd name="connsiteY12" fmla="*/ 67454 h 430300"/>
                <a:gd name="connsiteX13" fmla="*/ 419066 w 466841"/>
                <a:gd name="connsiteY13" fmla="*/ 914 h 430300"/>
                <a:gd name="connsiteX14" fmla="*/ 419066 w 466841"/>
                <a:gd name="connsiteY14" fmla="*/ 914 h 430300"/>
                <a:gd name="connsiteX15" fmla="*/ 257172 w 466841"/>
                <a:gd name="connsiteY15" fmla="*/ 217348 h 430300"/>
                <a:gd name="connsiteX16" fmla="*/ 212903 w 466841"/>
                <a:gd name="connsiteY16" fmla="*/ 217348 h 430300"/>
                <a:gd name="connsiteX17" fmla="*/ 272110 w 466841"/>
                <a:gd name="connsiteY17" fmla="*/ 81749 h 430300"/>
                <a:gd name="connsiteX18" fmla="*/ 317688 w 466841"/>
                <a:gd name="connsiteY18" fmla="*/ 81749 h 430300"/>
                <a:gd name="connsiteX19" fmla="*/ 257197 w 466841"/>
                <a:gd name="connsiteY19" fmla="*/ 217348 h 430300"/>
                <a:gd name="connsiteX20" fmla="*/ 257197 w 466841"/>
                <a:gd name="connsiteY20" fmla="*/ 217348 h 43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6841" h="430300">
                  <a:moveTo>
                    <a:pt x="419091" y="938"/>
                  </a:moveTo>
                  <a:lnTo>
                    <a:pt x="159400" y="0"/>
                  </a:lnTo>
                  <a:lnTo>
                    <a:pt x="0" y="430300"/>
                  </a:lnTo>
                  <a:lnTo>
                    <a:pt x="120093" y="429905"/>
                  </a:lnTo>
                  <a:lnTo>
                    <a:pt x="182658" y="286579"/>
                  </a:lnTo>
                  <a:lnTo>
                    <a:pt x="226236" y="286579"/>
                  </a:lnTo>
                  <a:lnTo>
                    <a:pt x="162363" y="429732"/>
                  </a:lnTo>
                  <a:lnTo>
                    <a:pt x="281221" y="429337"/>
                  </a:lnTo>
                  <a:lnTo>
                    <a:pt x="355291" y="291541"/>
                  </a:lnTo>
                  <a:lnTo>
                    <a:pt x="313121" y="247469"/>
                  </a:lnTo>
                  <a:lnTo>
                    <a:pt x="390919" y="212780"/>
                  </a:lnTo>
                  <a:lnTo>
                    <a:pt x="466842" y="82465"/>
                  </a:lnTo>
                  <a:lnTo>
                    <a:pt x="466842" y="67454"/>
                  </a:lnTo>
                  <a:lnTo>
                    <a:pt x="419066" y="914"/>
                  </a:lnTo>
                  <a:lnTo>
                    <a:pt x="419066" y="914"/>
                  </a:lnTo>
                  <a:close/>
                  <a:moveTo>
                    <a:pt x="257172" y="217348"/>
                  </a:moveTo>
                  <a:lnTo>
                    <a:pt x="212903" y="217348"/>
                  </a:lnTo>
                  <a:lnTo>
                    <a:pt x="272110" y="81749"/>
                  </a:lnTo>
                  <a:lnTo>
                    <a:pt x="317688" y="81749"/>
                  </a:lnTo>
                  <a:lnTo>
                    <a:pt x="257197" y="217348"/>
                  </a:lnTo>
                  <a:lnTo>
                    <a:pt x="257197" y="217348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DD4EAF2-4231-56B3-FA18-B18F0E347454}"/>
                </a:ext>
              </a:extLst>
            </p:cNvPr>
            <p:cNvSpPr/>
            <p:nvPr/>
          </p:nvSpPr>
          <p:spPr>
            <a:xfrm>
              <a:off x="5296656" y="4060598"/>
              <a:ext cx="491210" cy="430300"/>
            </a:xfrm>
            <a:custGeom>
              <a:avLst/>
              <a:gdLst>
                <a:gd name="connsiteX0" fmla="*/ 464051 w 491210"/>
                <a:gd name="connsiteY0" fmla="*/ 0 h 430300"/>
                <a:gd name="connsiteX1" fmla="*/ 291542 w 491210"/>
                <a:gd name="connsiteY1" fmla="*/ 0 h 430300"/>
                <a:gd name="connsiteX2" fmla="*/ 177177 w 491210"/>
                <a:gd name="connsiteY2" fmla="*/ 65626 h 430300"/>
                <a:gd name="connsiteX3" fmla="*/ 90934 w 491210"/>
                <a:gd name="connsiteY3" fmla="*/ 206237 h 430300"/>
                <a:gd name="connsiteX4" fmla="*/ 90934 w 491210"/>
                <a:gd name="connsiteY4" fmla="*/ 240013 h 430300"/>
                <a:gd name="connsiteX5" fmla="*/ 125599 w 491210"/>
                <a:gd name="connsiteY5" fmla="*/ 286875 h 430300"/>
                <a:gd name="connsiteX6" fmla="*/ 215619 w 491210"/>
                <a:gd name="connsiteY6" fmla="*/ 286875 h 430300"/>
                <a:gd name="connsiteX7" fmla="*/ 154684 w 491210"/>
                <a:gd name="connsiteY7" fmla="*/ 371241 h 430300"/>
                <a:gd name="connsiteX8" fmla="*/ 132166 w 491210"/>
                <a:gd name="connsiteY8" fmla="*/ 371241 h 430300"/>
                <a:gd name="connsiteX9" fmla="*/ 157499 w 491210"/>
                <a:gd name="connsiteY9" fmla="*/ 337490 h 430300"/>
                <a:gd name="connsiteX10" fmla="*/ 157499 w 491210"/>
                <a:gd name="connsiteY10" fmla="*/ 318725 h 430300"/>
                <a:gd name="connsiteX11" fmla="*/ 37504 w 491210"/>
                <a:gd name="connsiteY11" fmla="*/ 318725 h 430300"/>
                <a:gd name="connsiteX12" fmla="*/ 0 w 491210"/>
                <a:gd name="connsiteY12" fmla="*/ 375932 h 430300"/>
                <a:gd name="connsiteX13" fmla="*/ 0 w 491210"/>
                <a:gd name="connsiteY13" fmla="*/ 398425 h 430300"/>
                <a:gd name="connsiteX14" fmla="*/ 26245 w 491210"/>
                <a:gd name="connsiteY14" fmla="*/ 428399 h 430300"/>
                <a:gd name="connsiteX15" fmla="*/ 176238 w 491210"/>
                <a:gd name="connsiteY15" fmla="*/ 430300 h 430300"/>
                <a:gd name="connsiteX16" fmla="*/ 265320 w 491210"/>
                <a:gd name="connsiteY16" fmla="*/ 382475 h 430300"/>
                <a:gd name="connsiteX17" fmla="*/ 350600 w 491210"/>
                <a:gd name="connsiteY17" fmla="*/ 273740 h 430300"/>
                <a:gd name="connsiteX18" fmla="*/ 350600 w 491210"/>
                <a:gd name="connsiteY18" fmla="*/ 252185 h 430300"/>
                <a:gd name="connsiteX19" fmla="*/ 322478 w 491210"/>
                <a:gd name="connsiteY19" fmla="*/ 211866 h 430300"/>
                <a:gd name="connsiteX20" fmla="*/ 229693 w 491210"/>
                <a:gd name="connsiteY20" fmla="*/ 211866 h 430300"/>
                <a:gd name="connsiteX21" fmla="*/ 305615 w 491210"/>
                <a:gd name="connsiteY21" fmla="*/ 82490 h 430300"/>
                <a:gd name="connsiteX22" fmla="*/ 344996 w 491210"/>
                <a:gd name="connsiteY22" fmla="*/ 81552 h 430300"/>
                <a:gd name="connsiteX23" fmla="*/ 287813 w 491210"/>
                <a:gd name="connsiteY23" fmla="*/ 175300 h 430300"/>
                <a:gd name="connsiteX24" fmla="*/ 422794 w 491210"/>
                <a:gd name="connsiteY24" fmla="*/ 175300 h 430300"/>
                <a:gd name="connsiteX25" fmla="*/ 491211 w 491210"/>
                <a:gd name="connsiteY25" fmla="*/ 80613 h 430300"/>
                <a:gd name="connsiteX26" fmla="*/ 491211 w 491210"/>
                <a:gd name="connsiteY26" fmla="*/ 55306 h 430300"/>
                <a:gd name="connsiteX27" fmla="*/ 464051 w 491210"/>
                <a:gd name="connsiteY27" fmla="*/ 0 h 430300"/>
                <a:gd name="connsiteX28" fmla="*/ 464051 w 491210"/>
                <a:gd name="connsiteY28" fmla="*/ 0 h 43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210" h="430300">
                  <a:moveTo>
                    <a:pt x="464051" y="0"/>
                  </a:moveTo>
                  <a:lnTo>
                    <a:pt x="291542" y="0"/>
                  </a:lnTo>
                  <a:lnTo>
                    <a:pt x="177177" y="65626"/>
                  </a:lnTo>
                  <a:lnTo>
                    <a:pt x="90934" y="206237"/>
                  </a:lnTo>
                  <a:lnTo>
                    <a:pt x="90934" y="240013"/>
                  </a:lnTo>
                  <a:lnTo>
                    <a:pt x="125599" y="286875"/>
                  </a:lnTo>
                  <a:lnTo>
                    <a:pt x="215619" y="286875"/>
                  </a:lnTo>
                  <a:lnTo>
                    <a:pt x="154684" y="371241"/>
                  </a:lnTo>
                  <a:lnTo>
                    <a:pt x="132166" y="371241"/>
                  </a:lnTo>
                  <a:lnTo>
                    <a:pt x="157499" y="337490"/>
                  </a:lnTo>
                  <a:lnTo>
                    <a:pt x="157499" y="318725"/>
                  </a:lnTo>
                  <a:lnTo>
                    <a:pt x="37504" y="318725"/>
                  </a:lnTo>
                  <a:lnTo>
                    <a:pt x="0" y="375932"/>
                  </a:lnTo>
                  <a:lnTo>
                    <a:pt x="0" y="398425"/>
                  </a:lnTo>
                  <a:lnTo>
                    <a:pt x="26245" y="428399"/>
                  </a:lnTo>
                  <a:lnTo>
                    <a:pt x="176238" y="430300"/>
                  </a:lnTo>
                  <a:lnTo>
                    <a:pt x="265320" y="382475"/>
                  </a:lnTo>
                  <a:lnTo>
                    <a:pt x="350600" y="273740"/>
                  </a:lnTo>
                  <a:lnTo>
                    <a:pt x="350600" y="252185"/>
                  </a:lnTo>
                  <a:lnTo>
                    <a:pt x="322478" y="211866"/>
                  </a:lnTo>
                  <a:lnTo>
                    <a:pt x="229693" y="211866"/>
                  </a:lnTo>
                  <a:lnTo>
                    <a:pt x="305615" y="82490"/>
                  </a:lnTo>
                  <a:lnTo>
                    <a:pt x="344996" y="81552"/>
                  </a:lnTo>
                  <a:lnTo>
                    <a:pt x="287813" y="175300"/>
                  </a:lnTo>
                  <a:lnTo>
                    <a:pt x="422794" y="175300"/>
                  </a:lnTo>
                  <a:lnTo>
                    <a:pt x="491211" y="80613"/>
                  </a:lnTo>
                  <a:lnTo>
                    <a:pt x="491211" y="55306"/>
                  </a:lnTo>
                  <a:lnTo>
                    <a:pt x="464051" y="0"/>
                  </a:lnTo>
                  <a:lnTo>
                    <a:pt x="464051" y="0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EBC37BF-7843-FDF0-38BC-0AA4B1D6C87E}"/>
                </a:ext>
              </a:extLst>
            </p:cNvPr>
            <p:cNvSpPr/>
            <p:nvPr/>
          </p:nvSpPr>
          <p:spPr>
            <a:xfrm>
              <a:off x="3011433" y="4056895"/>
              <a:ext cx="433114" cy="437065"/>
            </a:xfrm>
            <a:custGeom>
              <a:avLst/>
              <a:gdLst>
                <a:gd name="connsiteX0" fmla="*/ 433115 w 433114"/>
                <a:gd name="connsiteY0" fmla="*/ 437040 h 437065"/>
                <a:gd name="connsiteX1" fmla="*/ 304380 w 433114"/>
                <a:gd name="connsiteY1" fmla="*/ 437040 h 437065"/>
                <a:gd name="connsiteX2" fmla="*/ 303195 w 433114"/>
                <a:gd name="connsiteY2" fmla="*/ 435337 h 437065"/>
                <a:gd name="connsiteX3" fmla="*/ 0 w 433114"/>
                <a:gd name="connsiteY3" fmla="*/ 198 h 437065"/>
                <a:gd name="connsiteX4" fmla="*/ 148956 w 433114"/>
                <a:gd name="connsiteY4" fmla="*/ 0 h 437065"/>
                <a:gd name="connsiteX5" fmla="*/ 150141 w 433114"/>
                <a:gd name="connsiteY5" fmla="*/ 1827 h 437065"/>
                <a:gd name="connsiteX6" fmla="*/ 433115 w 433114"/>
                <a:gd name="connsiteY6" fmla="*/ 437065 h 437065"/>
                <a:gd name="connsiteX7" fmla="*/ 308553 w 433114"/>
                <a:gd name="connsiteY7" fmla="*/ 429041 h 437065"/>
                <a:gd name="connsiteX8" fmla="*/ 418375 w 433114"/>
                <a:gd name="connsiteY8" fmla="*/ 429041 h 437065"/>
                <a:gd name="connsiteX9" fmla="*/ 144610 w 433114"/>
                <a:gd name="connsiteY9" fmla="*/ 7975 h 437065"/>
                <a:gd name="connsiteX10" fmla="*/ 15283 w 433114"/>
                <a:gd name="connsiteY10" fmla="*/ 8148 h 437065"/>
                <a:gd name="connsiteX11" fmla="*/ 308528 w 433114"/>
                <a:gd name="connsiteY11" fmla="*/ 429041 h 43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114" h="437065">
                  <a:moveTo>
                    <a:pt x="433115" y="437040"/>
                  </a:moveTo>
                  <a:lnTo>
                    <a:pt x="304380" y="437040"/>
                  </a:lnTo>
                  <a:lnTo>
                    <a:pt x="303195" y="435337"/>
                  </a:lnTo>
                  <a:lnTo>
                    <a:pt x="0" y="198"/>
                  </a:lnTo>
                  <a:lnTo>
                    <a:pt x="148956" y="0"/>
                  </a:lnTo>
                  <a:lnTo>
                    <a:pt x="150141" y="1827"/>
                  </a:lnTo>
                  <a:lnTo>
                    <a:pt x="433115" y="437065"/>
                  </a:lnTo>
                  <a:close/>
                  <a:moveTo>
                    <a:pt x="308553" y="429041"/>
                  </a:moveTo>
                  <a:lnTo>
                    <a:pt x="418375" y="429041"/>
                  </a:lnTo>
                  <a:lnTo>
                    <a:pt x="144610" y="7975"/>
                  </a:lnTo>
                  <a:lnTo>
                    <a:pt x="15283" y="8148"/>
                  </a:lnTo>
                  <a:lnTo>
                    <a:pt x="308528" y="429041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3E98FE-74F3-3086-E389-11ADDCF35753}"/>
                </a:ext>
              </a:extLst>
            </p:cNvPr>
            <p:cNvSpPr/>
            <p:nvPr/>
          </p:nvSpPr>
          <p:spPr>
            <a:xfrm>
              <a:off x="3202782" y="4056574"/>
              <a:ext cx="540023" cy="437361"/>
            </a:xfrm>
            <a:custGeom>
              <a:avLst/>
              <a:gdLst>
                <a:gd name="connsiteX0" fmla="*/ 390574 w 540023"/>
                <a:gd name="connsiteY0" fmla="*/ 437361 h 437361"/>
                <a:gd name="connsiteX1" fmla="*/ 263567 w 540023"/>
                <a:gd name="connsiteY1" fmla="*/ 437361 h 437361"/>
                <a:gd name="connsiteX2" fmla="*/ 0 w 540023"/>
                <a:gd name="connsiteY2" fmla="*/ 25 h 437361"/>
                <a:gd name="connsiteX3" fmla="*/ 127006 w 540023"/>
                <a:gd name="connsiteY3" fmla="*/ 25 h 437361"/>
                <a:gd name="connsiteX4" fmla="*/ 277863 w 540023"/>
                <a:gd name="connsiteY4" fmla="*/ 172708 h 437361"/>
                <a:gd name="connsiteX5" fmla="*/ 195694 w 540023"/>
                <a:gd name="connsiteY5" fmla="*/ 0 h 437361"/>
                <a:gd name="connsiteX6" fmla="*/ 349045 w 540023"/>
                <a:gd name="connsiteY6" fmla="*/ 988 h 437361"/>
                <a:gd name="connsiteX7" fmla="*/ 350082 w 540023"/>
                <a:gd name="connsiteY7" fmla="*/ 3358 h 437361"/>
                <a:gd name="connsiteX8" fmla="*/ 540023 w 540023"/>
                <a:gd name="connsiteY8" fmla="*/ 436423 h 437361"/>
                <a:gd name="connsiteX9" fmla="*/ 447781 w 540023"/>
                <a:gd name="connsiteY9" fmla="*/ 436423 h 437361"/>
                <a:gd name="connsiteX10" fmla="*/ 314331 w 540023"/>
                <a:gd name="connsiteY10" fmla="*/ 293146 h 437361"/>
                <a:gd name="connsiteX11" fmla="*/ 390524 w 540023"/>
                <a:gd name="connsiteY11" fmla="*/ 437361 h 437361"/>
                <a:gd name="connsiteX12" fmla="*/ 268086 w 540023"/>
                <a:gd name="connsiteY12" fmla="*/ 429362 h 437361"/>
                <a:gd name="connsiteX13" fmla="*/ 377315 w 540023"/>
                <a:gd name="connsiteY13" fmla="*/ 429362 h 437361"/>
                <a:gd name="connsiteX14" fmla="*/ 293245 w 540023"/>
                <a:gd name="connsiteY14" fmla="*/ 270234 h 437361"/>
                <a:gd name="connsiteX15" fmla="*/ 299714 w 540023"/>
                <a:gd name="connsiteY15" fmla="*/ 265641 h 437361"/>
                <a:gd name="connsiteX16" fmla="*/ 451336 w 540023"/>
                <a:gd name="connsiteY16" fmla="*/ 428424 h 437361"/>
                <a:gd name="connsiteX17" fmla="*/ 527851 w 540023"/>
                <a:gd name="connsiteY17" fmla="*/ 428424 h 437361"/>
                <a:gd name="connsiteX18" fmla="*/ 343860 w 540023"/>
                <a:gd name="connsiteY18" fmla="*/ 8938 h 437361"/>
                <a:gd name="connsiteX19" fmla="*/ 208459 w 540023"/>
                <a:gd name="connsiteY19" fmla="*/ 8049 h 437361"/>
                <a:gd name="connsiteX20" fmla="*/ 297591 w 540023"/>
                <a:gd name="connsiteY20" fmla="*/ 195423 h 437361"/>
                <a:gd name="connsiteX21" fmla="*/ 290974 w 540023"/>
                <a:gd name="connsiteY21" fmla="*/ 199768 h 437361"/>
                <a:gd name="connsiteX22" fmla="*/ 123426 w 540023"/>
                <a:gd name="connsiteY22" fmla="*/ 8000 h 437361"/>
                <a:gd name="connsiteX23" fmla="*/ 14197 w 540023"/>
                <a:gd name="connsiteY23" fmla="*/ 8000 h 437361"/>
                <a:gd name="connsiteX24" fmla="*/ 268111 w 540023"/>
                <a:gd name="connsiteY24" fmla="*/ 429362 h 43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023" h="437361">
                  <a:moveTo>
                    <a:pt x="390574" y="437361"/>
                  </a:moveTo>
                  <a:lnTo>
                    <a:pt x="263567" y="437361"/>
                  </a:lnTo>
                  <a:lnTo>
                    <a:pt x="0" y="25"/>
                  </a:lnTo>
                  <a:lnTo>
                    <a:pt x="127006" y="25"/>
                  </a:lnTo>
                  <a:lnTo>
                    <a:pt x="277863" y="172708"/>
                  </a:lnTo>
                  <a:lnTo>
                    <a:pt x="195694" y="0"/>
                  </a:lnTo>
                  <a:lnTo>
                    <a:pt x="349045" y="988"/>
                  </a:lnTo>
                  <a:lnTo>
                    <a:pt x="350082" y="3358"/>
                  </a:lnTo>
                  <a:lnTo>
                    <a:pt x="540023" y="436423"/>
                  </a:lnTo>
                  <a:lnTo>
                    <a:pt x="447781" y="436423"/>
                  </a:lnTo>
                  <a:lnTo>
                    <a:pt x="314331" y="293146"/>
                  </a:lnTo>
                  <a:lnTo>
                    <a:pt x="390524" y="437361"/>
                  </a:lnTo>
                  <a:close/>
                  <a:moveTo>
                    <a:pt x="268086" y="429362"/>
                  </a:moveTo>
                  <a:lnTo>
                    <a:pt x="377315" y="429362"/>
                  </a:lnTo>
                  <a:lnTo>
                    <a:pt x="293245" y="270234"/>
                  </a:lnTo>
                  <a:lnTo>
                    <a:pt x="299714" y="265641"/>
                  </a:lnTo>
                  <a:lnTo>
                    <a:pt x="451336" y="428424"/>
                  </a:lnTo>
                  <a:lnTo>
                    <a:pt x="527851" y="428424"/>
                  </a:lnTo>
                  <a:lnTo>
                    <a:pt x="343860" y="8938"/>
                  </a:lnTo>
                  <a:lnTo>
                    <a:pt x="208459" y="8049"/>
                  </a:lnTo>
                  <a:lnTo>
                    <a:pt x="297591" y="195423"/>
                  </a:lnTo>
                  <a:lnTo>
                    <a:pt x="290974" y="199768"/>
                  </a:lnTo>
                  <a:lnTo>
                    <a:pt x="123426" y="8000"/>
                  </a:lnTo>
                  <a:lnTo>
                    <a:pt x="14197" y="8000"/>
                  </a:lnTo>
                  <a:lnTo>
                    <a:pt x="268111" y="429362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F7C34E-D45A-8D0B-40D7-6CC156C42B21}"/>
                </a:ext>
              </a:extLst>
            </p:cNvPr>
            <p:cNvSpPr/>
            <p:nvPr/>
          </p:nvSpPr>
          <p:spPr>
            <a:xfrm>
              <a:off x="3570517" y="4056599"/>
              <a:ext cx="448052" cy="436398"/>
            </a:xfrm>
            <a:custGeom>
              <a:avLst/>
              <a:gdLst>
                <a:gd name="connsiteX0" fmla="*/ 448052 w 448052"/>
                <a:gd name="connsiteY0" fmla="*/ 436398 h 436398"/>
                <a:gd name="connsiteX1" fmla="*/ 243519 w 448052"/>
                <a:gd name="connsiteY1" fmla="*/ 436398 h 436398"/>
                <a:gd name="connsiteX2" fmla="*/ 242383 w 448052"/>
                <a:gd name="connsiteY2" fmla="*/ 434349 h 436398"/>
                <a:gd name="connsiteX3" fmla="*/ 0 w 448052"/>
                <a:gd name="connsiteY3" fmla="*/ 938 h 436398"/>
                <a:gd name="connsiteX4" fmla="*/ 154610 w 448052"/>
                <a:gd name="connsiteY4" fmla="*/ 938 h 436398"/>
                <a:gd name="connsiteX5" fmla="*/ 298060 w 448052"/>
                <a:gd name="connsiteY5" fmla="*/ 291319 h 436398"/>
                <a:gd name="connsiteX6" fmla="*/ 241001 w 448052"/>
                <a:gd name="connsiteY6" fmla="*/ 0 h 436398"/>
                <a:gd name="connsiteX7" fmla="*/ 407931 w 448052"/>
                <a:gd name="connsiteY7" fmla="*/ 0 h 436398"/>
                <a:gd name="connsiteX8" fmla="*/ 448028 w 448052"/>
                <a:gd name="connsiteY8" fmla="*/ 436398 h 436398"/>
                <a:gd name="connsiteX9" fmla="*/ 248210 w 448052"/>
                <a:gd name="connsiteY9" fmla="*/ 428399 h 436398"/>
                <a:gd name="connsiteX10" fmla="*/ 439287 w 448052"/>
                <a:gd name="connsiteY10" fmla="*/ 428399 h 436398"/>
                <a:gd name="connsiteX11" fmla="*/ 400647 w 448052"/>
                <a:gd name="connsiteY11" fmla="*/ 8000 h 436398"/>
                <a:gd name="connsiteX12" fmla="*/ 250704 w 448052"/>
                <a:gd name="connsiteY12" fmla="*/ 8000 h 436398"/>
                <a:gd name="connsiteX13" fmla="*/ 311664 w 448052"/>
                <a:gd name="connsiteY13" fmla="*/ 319170 h 436398"/>
                <a:gd name="connsiteX14" fmla="*/ 304158 w 448052"/>
                <a:gd name="connsiteY14" fmla="*/ 321713 h 436398"/>
                <a:gd name="connsiteX15" fmla="*/ 149647 w 448052"/>
                <a:gd name="connsiteY15" fmla="*/ 8963 h 436398"/>
                <a:gd name="connsiteX16" fmla="*/ 13629 w 448052"/>
                <a:gd name="connsiteY16" fmla="*/ 8963 h 436398"/>
                <a:gd name="connsiteX17" fmla="*/ 248210 w 448052"/>
                <a:gd name="connsiteY17" fmla="*/ 428424 h 4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8052" h="436398">
                  <a:moveTo>
                    <a:pt x="448052" y="436398"/>
                  </a:moveTo>
                  <a:lnTo>
                    <a:pt x="243519" y="436398"/>
                  </a:lnTo>
                  <a:lnTo>
                    <a:pt x="242383" y="434349"/>
                  </a:lnTo>
                  <a:lnTo>
                    <a:pt x="0" y="938"/>
                  </a:lnTo>
                  <a:lnTo>
                    <a:pt x="154610" y="938"/>
                  </a:lnTo>
                  <a:lnTo>
                    <a:pt x="298060" y="291319"/>
                  </a:lnTo>
                  <a:lnTo>
                    <a:pt x="241001" y="0"/>
                  </a:lnTo>
                  <a:lnTo>
                    <a:pt x="407931" y="0"/>
                  </a:lnTo>
                  <a:lnTo>
                    <a:pt x="448028" y="436398"/>
                  </a:lnTo>
                  <a:close/>
                  <a:moveTo>
                    <a:pt x="248210" y="428399"/>
                  </a:moveTo>
                  <a:lnTo>
                    <a:pt x="439287" y="428399"/>
                  </a:lnTo>
                  <a:lnTo>
                    <a:pt x="400647" y="8000"/>
                  </a:lnTo>
                  <a:lnTo>
                    <a:pt x="250704" y="8000"/>
                  </a:lnTo>
                  <a:lnTo>
                    <a:pt x="311664" y="319170"/>
                  </a:lnTo>
                  <a:lnTo>
                    <a:pt x="304158" y="321713"/>
                  </a:lnTo>
                  <a:lnTo>
                    <a:pt x="149647" y="8963"/>
                  </a:lnTo>
                  <a:lnTo>
                    <a:pt x="13629" y="8963"/>
                  </a:lnTo>
                  <a:lnTo>
                    <a:pt x="248210" y="42842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1A736D9-10B7-4274-6DAF-95DFE83F8CE6}"/>
                </a:ext>
              </a:extLst>
            </p:cNvPr>
            <p:cNvSpPr/>
            <p:nvPr/>
          </p:nvSpPr>
          <p:spPr>
            <a:xfrm>
              <a:off x="4045679" y="4056574"/>
              <a:ext cx="311861" cy="436423"/>
            </a:xfrm>
            <a:custGeom>
              <a:avLst/>
              <a:gdLst>
                <a:gd name="connsiteX0" fmla="*/ 311837 w 311861"/>
                <a:gd name="connsiteY0" fmla="*/ 436423 h 436423"/>
                <a:gd name="connsiteX1" fmla="*/ 199892 w 311861"/>
                <a:gd name="connsiteY1" fmla="*/ 436423 h 436423"/>
                <a:gd name="connsiteX2" fmla="*/ 183670 w 311861"/>
                <a:gd name="connsiteY2" fmla="*/ 376278 h 436423"/>
                <a:gd name="connsiteX3" fmla="*/ 138018 w 311861"/>
                <a:gd name="connsiteY3" fmla="*/ 376278 h 436423"/>
                <a:gd name="connsiteX4" fmla="*/ 138784 w 311861"/>
                <a:gd name="connsiteY4" fmla="*/ 436423 h 436423"/>
                <a:gd name="connsiteX5" fmla="*/ 17185 w 311861"/>
                <a:gd name="connsiteY5" fmla="*/ 436423 h 436423"/>
                <a:gd name="connsiteX6" fmla="*/ 0 w 311861"/>
                <a:gd name="connsiteY6" fmla="*/ 963 h 436423"/>
                <a:gd name="connsiteX7" fmla="*/ 223051 w 311861"/>
                <a:gd name="connsiteY7" fmla="*/ 0 h 436423"/>
                <a:gd name="connsiteX8" fmla="*/ 311862 w 311861"/>
                <a:gd name="connsiteY8" fmla="*/ 436423 h 436423"/>
                <a:gd name="connsiteX9" fmla="*/ 206015 w 311861"/>
                <a:gd name="connsiteY9" fmla="*/ 428424 h 436423"/>
                <a:gd name="connsiteX10" fmla="*/ 302060 w 311861"/>
                <a:gd name="connsiteY10" fmla="*/ 428424 h 436423"/>
                <a:gd name="connsiteX11" fmla="*/ 216508 w 311861"/>
                <a:gd name="connsiteY11" fmla="*/ 8024 h 436423"/>
                <a:gd name="connsiteX12" fmla="*/ 8296 w 311861"/>
                <a:gd name="connsiteY12" fmla="*/ 8938 h 436423"/>
                <a:gd name="connsiteX13" fmla="*/ 24863 w 311861"/>
                <a:gd name="connsiteY13" fmla="*/ 428424 h 436423"/>
                <a:gd name="connsiteX14" fmla="*/ 130685 w 311861"/>
                <a:gd name="connsiteY14" fmla="*/ 428424 h 436423"/>
                <a:gd name="connsiteX15" fmla="*/ 129920 w 311861"/>
                <a:gd name="connsiteY15" fmla="*/ 368278 h 436423"/>
                <a:gd name="connsiteX16" fmla="*/ 189793 w 311861"/>
                <a:gd name="connsiteY16" fmla="*/ 368278 h 436423"/>
                <a:gd name="connsiteX17" fmla="*/ 206015 w 311861"/>
                <a:gd name="connsiteY17" fmla="*/ 428424 h 436423"/>
                <a:gd name="connsiteX18" fmla="*/ 177029 w 311861"/>
                <a:gd name="connsiteY18" fmla="*/ 320873 h 436423"/>
                <a:gd name="connsiteX19" fmla="*/ 129327 w 311861"/>
                <a:gd name="connsiteY19" fmla="*/ 320873 h 436423"/>
                <a:gd name="connsiteX20" fmla="*/ 127352 w 311861"/>
                <a:gd name="connsiteY20" fmla="*/ 166733 h 436423"/>
                <a:gd name="connsiteX21" fmla="*/ 135203 w 311861"/>
                <a:gd name="connsiteY21" fmla="*/ 165646 h 436423"/>
                <a:gd name="connsiteX22" fmla="*/ 177029 w 311861"/>
                <a:gd name="connsiteY22" fmla="*/ 320898 h 436423"/>
                <a:gd name="connsiteX23" fmla="*/ 137203 w 311861"/>
                <a:gd name="connsiteY23" fmla="*/ 312874 h 436423"/>
                <a:gd name="connsiteX24" fmla="*/ 166585 w 311861"/>
                <a:gd name="connsiteY24" fmla="*/ 312874 h 436423"/>
                <a:gd name="connsiteX25" fmla="*/ 135747 w 311861"/>
                <a:gd name="connsiteY25" fmla="*/ 198385 h 436423"/>
                <a:gd name="connsiteX26" fmla="*/ 137203 w 311861"/>
                <a:gd name="connsiteY26" fmla="*/ 312874 h 43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1861" h="436423">
                  <a:moveTo>
                    <a:pt x="311837" y="436423"/>
                  </a:moveTo>
                  <a:lnTo>
                    <a:pt x="199892" y="436423"/>
                  </a:lnTo>
                  <a:lnTo>
                    <a:pt x="183670" y="376278"/>
                  </a:lnTo>
                  <a:lnTo>
                    <a:pt x="138018" y="376278"/>
                  </a:lnTo>
                  <a:lnTo>
                    <a:pt x="138784" y="436423"/>
                  </a:lnTo>
                  <a:lnTo>
                    <a:pt x="17185" y="436423"/>
                  </a:lnTo>
                  <a:lnTo>
                    <a:pt x="0" y="963"/>
                  </a:lnTo>
                  <a:lnTo>
                    <a:pt x="223051" y="0"/>
                  </a:lnTo>
                  <a:lnTo>
                    <a:pt x="311862" y="436423"/>
                  </a:lnTo>
                  <a:close/>
                  <a:moveTo>
                    <a:pt x="206015" y="428424"/>
                  </a:moveTo>
                  <a:lnTo>
                    <a:pt x="302060" y="428424"/>
                  </a:lnTo>
                  <a:lnTo>
                    <a:pt x="216508" y="8024"/>
                  </a:lnTo>
                  <a:lnTo>
                    <a:pt x="8296" y="8938"/>
                  </a:lnTo>
                  <a:lnTo>
                    <a:pt x="24863" y="428424"/>
                  </a:lnTo>
                  <a:lnTo>
                    <a:pt x="130685" y="428424"/>
                  </a:lnTo>
                  <a:lnTo>
                    <a:pt x="129920" y="368278"/>
                  </a:lnTo>
                  <a:lnTo>
                    <a:pt x="189793" y="368278"/>
                  </a:lnTo>
                  <a:lnTo>
                    <a:pt x="206015" y="428424"/>
                  </a:lnTo>
                  <a:close/>
                  <a:moveTo>
                    <a:pt x="177029" y="320873"/>
                  </a:moveTo>
                  <a:lnTo>
                    <a:pt x="129327" y="320873"/>
                  </a:lnTo>
                  <a:lnTo>
                    <a:pt x="127352" y="166733"/>
                  </a:lnTo>
                  <a:lnTo>
                    <a:pt x="135203" y="165646"/>
                  </a:lnTo>
                  <a:lnTo>
                    <a:pt x="177029" y="320898"/>
                  </a:lnTo>
                  <a:close/>
                  <a:moveTo>
                    <a:pt x="137203" y="312874"/>
                  </a:moveTo>
                  <a:lnTo>
                    <a:pt x="166585" y="312874"/>
                  </a:lnTo>
                  <a:lnTo>
                    <a:pt x="135747" y="198385"/>
                  </a:lnTo>
                  <a:lnTo>
                    <a:pt x="137203" y="31287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9695142-451F-AE2A-8FC5-FC0EFEE00763}"/>
                </a:ext>
              </a:extLst>
            </p:cNvPr>
            <p:cNvSpPr/>
            <p:nvPr/>
          </p:nvSpPr>
          <p:spPr>
            <a:xfrm>
              <a:off x="4369170" y="4057537"/>
              <a:ext cx="338033" cy="435484"/>
            </a:xfrm>
            <a:custGeom>
              <a:avLst/>
              <a:gdLst>
                <a:gd name="connsiteX0" fmla="*/ 222656 w 338033"/>
                <a:gd name="connsiteY0" fmla="*/ 435460 h 435484"/>
                <a:gd name="connsiteX1" fmla="*/ 7654 w 338033"/>
                <a:gd name="connsiteY1" fmla="*/ 435460 h 435484"/>
                <a:gd name="connsiteX2" fmla="*/ 0 w 338033"/>
                <a:gd name="connsiteY2" fmla="*/ 0 h 435484"/>
                <a:gd name="connsiteX3" fmla="*/ 253074 w 338033"/>
                <a:gd name="connsiteY3" fmla="*/ 0 h 435484"/>
                <a:gd name="connsiteX4" fmla="*/ 338033 w 338033"/>
                <a:gd name="connsiteY4" fmla="*/ 76268 h 435484"/>
                <a:gd name="connsiteX5" fmla="*/ 337984 w 338033"/>
                <a:gd name="connsiteY5" fmla="*/ 104958 h 435484"/>
                <a:gd name="connsiteX6" fmla="*/ 290801 w 338033"/>
                <a:gd name="connsiteY6" fmla="*/ 395586 h 435484"/>
                <a:gd name="connsiteX7" fmla="*/ 222631 w 338033"/>
                <a:gd name="connsiteY7" fmla="*/ 435485 h 435484"/>
                <a:gd name="connsiteX8" fmla="*/ 15505 w 338033"/>
                <a:gd name="connsiteY8" fmla="*/ 427461 h 435484"/>
                <a:gd name="connsiteX9" fmla="*/ 220483 w 338033"/>
                <a:gd name="connsiteY9" fmla="*/ 427461 h 435484"/>
                <a:gd name="connsiteX10" fmla="*/ 283542 w 338033"/>
                <a:gd name="connsiteY10" fmla="*/ 390549 h 435484"/>
                <a:gd name="connsiteX11" fmla="*/ 330058 w 338033"/>
                <a:gd name="connsiteY11" fmla="*/ 103970 h 435484"/>
                <a:gd name="connsiteX12" fmla="*/ 330058 w 338033"/>
                <a:gd name="connsiteY12" fmla="*/ 79823 h 435484"/>
                <a:gd name="connsiteX13" fmla="*/ 250013 w 338033"/>
                <a:gd name="connsiteY13" fmla="*/ 8000 h 435484"/>
                <a:gd name="connsiteX14" fmla="*/ 8123 w 338033"/>
                <a:gd name="connsiteY14" fmla="*/ 8000 h 435484"/>
                <a:gd name="connsiteX15" fmla="*/ 15481 w 338033"/>
                <a:gd name="connsiteY15" fmla="*/ 427461 h 435484"/>
                <a:gd name="connsiteX16" fmla="*/ 170189 w 338033"/>
                <a:gd name="connsiteY16" fmla="*/ 388450 h 435484"/>
                <a:gd name="connsiteX17" fmla="*/ 117204 w 338033"/>
                <a:gd name="connsiteY17" fmla="*/ 388450 h 435484"/>
                <a:gd name="connsiteX18" fmla="*/ 131673 w 338033"/>
                <a:gd name="connsiteY18" fmla="*/ 79107 h 435484"/>
                <a:gd name="connsiteX19" fmla="*/ 190460 w 338033"/>
                <a:gd name="connsiteY19" fmla="*/ 79107 h 435484"/>
                <a:gd name="connsiteX20" fmla="*/ 170189 w 338033"/>
                <a:gd name="connsiteY20" fmla="*/ 388450 h 435484"/>
                <a:gd name="connsiteX21" fmla="*/ 125574 w 338033"/>
                <a:gd name="connsiteY21" fmla="*/ 380451 h 435484"/>
                <a:gd name="connsiteX22" fmla="*/ 162683 w 338033"/>
                <a:gd name="connsiteY22" fmla="*/ 380451 h 435484"/>
                <a:gd name="connsiteX23" fmla="*/ 181893 w 338033"/>
                <a:gd name="connsiteY23" fmla="*/ 87107 h 435484"/>
                <a:gd name="connsiteX24" fmla="*/ 139277 w 338033"/>
                <a:gd name="connsiteY24" fmla="*/ 87107 h 435484"/>
                <a:gd name="connsiteX25" fmla="*/ 125574 w 338033"/>
                <a:gd name="connsiteY25" fmla="*/ 380451 h 43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033" h="435484">
                  <a:moveTo>
                    <a:pt x="222656" y="435460"/>
                  </a:moveTo>
                  <a:lnTo>
                    <a:pt x="7654" y="435460"/>
                  </a:lnTo>
                  <a:lnTo>
                    <a:pt x="0" y="0"/>
                  </a:lnTo>
                  <a:lnTo>
                    <a:pt x="253074" y="0"/>
                  </a:lnTo>
                  <a:lnTo>
                    <a:pt x="338033" y="76268"/>
                  </a:lnTo>
                  <a:lnTo>
                    <a:pt x="337984" y="104958"/>
                  </a:lnTo>
                  <a:lnTo>
                    <a:pt x="290801" y="395586"/>
                  </a:lnTo>
                  <a:lnTo>
                    <a:pt x="222631" y="435485"/>
                  </a:lnTo>
                  <a:close/>
                  <a:moveTo>
                    <a:pt x="15505" y="427461"/>
                  </a:moveTo>
                  <a:lnTo>
                    <a:pt x="220483" y="427461"/>
                  </a:lnTo>
                  <a:lnTo>
                    <a:pt x="283542" y="390549"/>
                  </a:lnTo>
                  <a:lnTo>
                    <a:pt x="330058" y="103970"/>
                  </a:lnTo>
                  <a:lnTo>
                    <a:pt x="330058" y="79823"/>
                  </a:lnTo>
                  <a:lnTo>
                    <a:pt x="250013" y="8000"/>
                  </a:lnTo>
                  <a:lnTo>
                    <a:pt x="8123" y="8000"/>
                  </a:lnTo>
                  <a:lnTo>
                    <a:pt x="15481" y="427461"/>
                  </a:lnTo>
                  <a:close/>
                  <a:moveTo>
                    <a:pt x="170189" y="388450"/>
                  </a:moveTo>
                  <a:lnTo>
                    <a:pt x="117204" y="388450"/>
                  </a:lnTo>
                  <a:lnTo>
                    <a:pt x="131673" y="79107"/>
                  </a:lnTo>
                  <a:lnTo>
                    <a:pt x="190460" y="79107"/>
                  </a:lnTo>
                  <a:lnTo>
                    <a:pt x="170189" y="388450"/>
                  </a:lnTo>
                  <a:close/>
                  <a:moveTo>
                    <a:pt x="125574" y="380451"/>
                  </a:moveTo>
                  <a:lnTo>
                    <a:pt x="162683" y="380451"/>
                  </a:lnTo>
                  <a:lnTo>
                    <a:pt x="181893" y="87107"/>
                  </a:lnTo>
                  <a:lnTo>
                    <a:pt x="139277" y="87107"/>
                  </a:lnTo>
                  <a:lnTo>
                    <a:pt x="125574" y="380451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208B77C-08EA-ABCC-95D3-1394E1C6733E}"/>
                </a:ext>
              </a:extLst>
            </p:cNvPr>
            <p:cNvSpPr/>
            <p:nvPr/>
          </p:nvSpPr>
          <p:spPr>
            <a:xfrm>
              <a:off x="4673970" y="4057537"/>
              <a:ext cx="405091" cy="435509"/>
            </a:xfrm>
            <a:custGeom>
              <a:avLst/>
              <a:gdLst>
                <a:gd name="connsiteX0" fmla="*/ 267518 w 405091"/>
                <a:gd name="connsiteY0" fmla="*/ 435460 h 435509"/>
                <a:gd name="connsiteX1" fmla="*/ 0 w 405091"/>
                <a:gd name="connsiteY1" fmla="*/ 435460 h 435509"/>
                <a:gd name="connsiteX2" fmla="*/ 987 w 405091"/>
                <a:gd name="connsiteY2" fmla="*/ 430670 h 435509"/>
                <a:gd name="connsiteX3" fmla="*/ 88810 w 405091"/>
                <a:gd name="connsiteY3" fmla="*/ 0 h 435509"/>
                <a:gd name="connsiteX4" fmla="*/ 405092 w 405091"/>
                <a:gd name="connsiteY4" fmla="*/ 0 h 435509"/>
                <a:gd name="connsiteX5" fmla="*/ 375290 w 405091"/>
                <a:gd name="connsiteY5" fmla="*/ 90539 h 435509"/>
                <a:gd name="connsiteX6" fmla="*/ 223668 w 405091"/>
                <a:gd name="connsiteY6" fmla="*/ 88662 h 435509"/>
                <a:gd name="connsiteX7" fmla="*/ 199990 w 405091"/>
                <a:gd name="connsiteY7" fmla="*/ 188460 h 435509"/>
                <a:gd name="connsiteX8" fmla="*/ 329366 w 405091"/>
                <a:gd name="connsiteY8" fmla="*/ 188460 h 435509"/>
                <a:gd name="connsiteX9" fmla="*/ 301096 w 405091"/>
                <a:gd name="connsiteY9" fmla="*/ 265888 h 435509"/>
                <a:gd name="connsiteX10" fmla="*/ 182188 w 405091"/>
                <a:gd name="connsiteY10" fmla="*/ 263469 h 435509"/>
                <a:gd name="connsiteX11" fmla="*/ 155276 w 405091"/>
                <a:gd name="connsiteY11" fmla="*/ 376920 h 435509"/>
                <a:gd name="connsiteX12" fmla="*/ 286011 w 405091"/>
                <a:gd name="connsiteY12" fmla="*/ 376920 h 435509"/>
                <a:gd name="connsiteX13" fmla="*/ 267543 w 405091"/>
                <a:gd name="connsiteY13" fmla="*/ 435510 h 435509"/>
                <a:gd name="connsiteX14" fmla="*/ 9802 w 405091"/>
                <a:gd name="connsiteY14" fmla="*/ 427461 h 435509"/>
                <a:gd name="connsiteX15" fmla="*/ 261666 w 405091"/>
                <a:gd name="connsiteY15" fmla="*/ 427461 h 435509"/>
                <a:gd name="connsiteX16" fmla="*/ 275098 w 405091"/>
                <a:gd name="connsiteY16" fmla="*/ 384870 h 435509"/>
                <a:gd name="connsiteX17" fmla="*/ 145153 w 405091"/>
                <a:gd name="connsiteY17" fmla="*/ 384870 h 435509"/>
                <a:gd name="connsiteX18" fmla="*/ 175893 w 405091"/>
                <a:gd name="connsiteY18" fmla="*/ 255296 h 435509"/>
                <a:gd name="connsiteX19" fmla="*/ 295541 w 405091"/>
                <a:gd name="connsiteY19" fmla="*/ 257741 h 435509"/>
                <a:gd name="connsiteX20" fmla="*/ 317911 w 405091"/>
                <a:gd name="connsiteY20" fmla="*/ 196435 h 435509"/>
                <a:gd name="connsiteX21" fmla="*/ 189842 w 405091"/>
                <a:gd name="connsiteY21" fmla="*/ 196435 h 435509"/>
                <a:gd name="connsiteX22" fmla="*/ 217347 w 405091"/>
                <a:gd name="connsiteY22" fmla="*/ 80589 h 435509"/>
                <a:gd name="connsiteX23" fmla="*/ 369513 w 405091"/>
                <a:gd name="connsiteY23" fmla="*/ 82465 h 435509"/>
                <a:gd name="connsiteX24" fmla="*/ 394030 w 405091"/>
                <a:gd name="connsiteY24" fmla="*/ 8000 h 435509"/>
                <a:gd name="connsiteX25" fmla="*/ 95329 w 405091"/>
                <a:gd name="connsiteY25" fmla="*/ 8000 h 435509"/>
                <a:gd name="connsiteX26" fmla="*/ 9777 w 405091"/>
                <a:gd name="connsiteY26" fmla="*/ 427461 h 4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5091" h="435509">
                  <a:moveTo>
                    <a:pt x="267518" y="435460"/>
                  </a:moveTo>
                  <a:lnTo>
                    <a:pt x="0" y="435460"/>
                  </a:lnTo>
                  <a:lnTo>
                    <a:pt x="987" y="430670"/>
                  </a:lnTo>
                  <a:lnTo>
                    <a:pt x="88810" y="0"/>
                  </a:lnTo>
                  <a:lnTo>
                    <a:pt x="405092" y="0"/>
                  </a:lnTo>
                  <a:lnTo>
                    <a:pt x="375290" y="90539"/>
                  </a:lnTo>
                  <a:lnTo>
                    <a:pt x="223668" y="88662"/>
                  </a:lnTo>
                  <a:lnTo>
                    <a:pt x="199990" y="188460"/>
                  </a:lnTo>
                  <a:lnTo>
                    <a:pt x="329366" y="188460"/>
                  </a:lnTo>
                  <a:lnTo>
                    <a:pt x="301096" y="265888"/>
                  </a:lnTo>
                  <a:lnTo>
                    <a:pt x="182188" y="263469"/>
                  </a:lnTo>
                  <a:lnTo>
                    <a:pt x="155276" y="376920"/>
                  </a:lnTo>
                  <a:lnTo>
                    <a:pt x="286011" y="376920"/>
                  </a:lnTo>
                  <a:lnTo>
                    <a:pt x="267543" y="435510"/>
                  </a:lnTo>
                  <a:close/>
                  <a:moveTo>
                    <a:pt x="9802" y="427461"/>
                  </a:moveTo>
                  <a:lnTo>
                    <a:pt x="261666" y="427461"/>
                  </a:lnTo>
                  <a:lnTo>
                    <a:pt x="275098" y="384870"/>
                  </a:lnTo>
                  <a:lnTo>
                    <a:pt x="145153" y="384870"/>
                  </a:lnTo>
                  <a:lnTo>
                    <a:pt x="175893" y="255296"/>
                  </a:lnTo>
                  <a:lnTo>
                    <a:pt x="295541" y="257741"/>
                  </a:lnTo>
                  <a:lnTo>
                    <a:pt x="317911" y="196435"/>
                  </a:lnTo>
                  <a:lnTo>
                    <a:pt x="189842" y="196435"/>
                  </a:lnTo>
                  <a:lnTo>
                    <a:pt x="217347" y="80589"/>
                  </a:lnTo>
                  <a:lnTo>
                    <a:pt x="369513" y="82465"/>
                  </a:lnTo>
                  <a:lnTo>
                    <a:pt x="394030" y="8000"/>
                  </a:lnTo>
                  <a:lnTo>
                    <a:pt x="95329" y="8000"/>
                  </a:lnTo>
                  <a:lnTo>
                    <a:pt x="9777" y="427461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7313D6F-7C66-35A9-8452-AE36BE78B361}"/>
                </a:ext>
              </a:extLst>
            </p:cNvPr>
            <p:cNvSpPr/>
            <p:nvPr/>
          </p:nvSpPr>
          <p:spPr>
            <a:xfrm>
              <a:off x="4951537" y="4056599"/>
              <a:ext cx="476594" cy="438324"/>
            </a:xfrm>
            <a:custGeom>
              <a:avLst/>
              <a:gdLst>
                <a:gd name="connsiteX0" fmla="*/ 0 w 476594"/>
                <a:gd name="connsiteY0" fmla="*/ 438324 h 438324"/>
                <a:gd name="connsiteX1" fmla="*/ 162363 w 476594"/>
                <a:gd name="connsiteY1" fmla="*/ 0 h 438324"/>
                <a:gd name="connsiteX2" fmla="*/ 165153 w 476594"/>
                <a:gd name="connsiteY2" fmla="*/ 0 h 438324"/>
                <a:gd name="connsiteX3" fmla="*/ 426868 w 476594"/>
                <a:gd name="connsiteY3" fmla="*/ 963 h 438324"/>
                <a:gd name="connsiteX4" fmla="*/ 476594 w 476594"/>
                <a:gd name="connsiteY4" fmla="*/ 70219 h 438324"/>
                <a:gd name="connsiteX5" fmla="*/ 476594 w 476594"/>
                <a:gd name="connsiteY5" fmla="*/ 87601 h 438324"/>
                <a:gd name="connsiteX6" fmla="*/ 476051 w 476594"/>
                <a:gd name="connsiteY6" fmla="*/ 88539 h 438324"/>
                <a:gd name="connsiteX7" fmla="*/ 399462 w 476594"/>
                <a:gd name="connsiteY7" fmla="*/ 219965 h 438324"/>
                <a:gd name="connsiteX8" fmla="*/ 325664 w 476594"/>
                <a:gd name="connsiteY8" fmla="*/ 252852 h 438324"/>
                <a:gd name="connsiteX9" fmla="*/ 365933 w 476594"/>
                <a:gd name="connsiteY9" fmla="*/ 294899 h 438324"/>
                <a:gd name="connsiteX10" fmla="*/ 289369 w 476594"/>
                <a:gd name="connsiteY10" fmla="*/ 437337 h 438324"/>
                <a:gd name="connsiteX11" fmla="*/ 161943 w 476594"/>
                <a:gd name="connsiteY11" fmla="*/ 437756 h 438324"/>
                <a:gd name="connsiteX12" fmla="*/ 225841 w 476594"/>
                <a:gd name="connsiteY12" fmla="*/ 294578 h 438324"/>
                <a:gd name="connsiteX13" fmla="*/ 191028 w 476594"/>
                <a:gd name="connsiteY13" fmla="*/ 294578 h 438324"/>
                <a:gd name="connsiteX14" fmla="*/ 128463 w 476594"/>
                <a:gd name="connsiteY14" fmla="*/ 437880 h 438324"/>
                <a:gd name="connsiteX15" fmla="*/ 0 w 476594"/>
                <a:gd name="connsiteY15" fmla="*/ 438300 h 438324"/>
                <a:gd name="connsiteX16" fmla="*/ 167918 w 476594"/>
                <a:gd name="connsiteY16" fmla="*/ 8000 h 438324"/>
                <a:gd name="connsiteX17" fmla="*/ 11506 w 476594"/>
                <a:gd name="connsiteY17" fmla="*/ 430275 h 438324"/>
                <a:gd name="connsiteX18" fmla="*/ 123228 w 476594"/>
                <a:gd name="connsiteY18" fmla="*/ 429905 h 438324"/>
                <a:gd name="connsiteX19" fmla="*/ 185793 w 476594"/>
                <a:gd name="connsiteY19" fmla="*/ 286579 h 438324"/>
                <a:gd name="connsiteX20" fmla="*/ 238161 w 476594"/>
                <a:gd name="connsiteY20" fmla="*/ 286579 h 438324"/>
                <a:gd name="connsiteX21" fmla="*/ 174288 w 476594"/>
                <a:gd name="connsiteY21" fmla="*/ 429707 h 438324"/>
                <a:gd name="connsiteX22" fmla="*/ 284604 w 476594"/>
                <a:gd name="connsiteY22" fmla="*/ 429337 h 438324"/>
                <a:gd name="connsiteX23" fmla="*/ 356156 w 476594"/>
                <a:gd name="connsiteY23" fmla="*/ 296208 h 438324"/>
                <a:gd name="connsiteX24" fmla="*/ 312059 w 476594"/>
                <a:gd name="connsiteY24" fmla="*/ 250136 h 438324"/>
                <a:gd name="connsiteX25" fmla="*/ 393857 w 476594"/>
                <a:gd name="connsiteY25" fmla="*/ 213669 h 438324"/>
                <a:gd name="connsiteX26" fmla="*/ 468595 w 476594"/>
                <a:gd name="connsiteY26" fmla="*/ 85403 h 438324"/>
                <a:gd name="connsiteX27" fmla="*/ 468595 w 476594"/>
                <a:gd name="connsiteY27" fmla="*/ 72762 h 438324"/>
                <a:gd name="connsiteX28" fmla="*/ 422745 w 476594"/>
                <a:gd name="connsiteY28" fmla="*/ 8913 h 438324"/>
                <a:gd name="connsiteX29" fmla="*/ 167893 w 476594"/>
                <a:gd name="connsiteY29" fmla="*/ 8000 h 438324"/>
                <a:gd name="connsiteX30" fmla="*/ 265518 w 476594"/>
                <a:gd name="connsiteY30" fmla="*/ 225322 h 438324"/>
                <a:gd name="connsiteX31" fmla="*/ 212558 w 476594"/>
                <a:gd name="connsiteY31" fmla="*/ 225322 h 438324"/>
                <a:gd name="connsiteX32" fmla="*/ 275246 w 476594"/>
                <a:gd name="connsiteY32" fmla="*/ 81724 h 438324"/>
                <a:gd name="connsiteX33" fmla="*/ 329589 w 476594"/>
                <a:gd name="connsiteY33" fmla="*/ 81724 h 438324"/>
                <a:gd name="connsiteX34" fmla="*/ 265518 w 476594"/>
                <a:gd name="connsiteY34" fmla="*/ 225322 h 438324"/>
                <a:gd name="connsiteX35" fmla="*/ 224755 w 476594"/>
                <a:gd name="connsiteY35" fmla="*/ 217323 h 438324"/>
                <a:gd name="connsiteX36" fmla="*/ 260333 w 476594"/>
                <a:gd name="connsiteY36" fmla="*/ 217323 h 438324"/>
                <a:gd name="connsiteX37" fmla="*/ 317269 w 476594"/>
                <a:gd name="connsiteY37" fmla="*/ 89699 h 438324"/>
                <a:gd name="connsiteX38" fmla="*/ 280480 w 476594"/>
                <a:gd name="connsiteY38" fmla="*/ 89699 h 438324"/>
                <a:gd name="connsiteX39" fmla="*/ 224779 w 476594"/>
                <a:gd name="connsiteY39" fmla="*/ 217323 h 43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6594" h="438324">
                  <a:moveTo>
                    <a:pt x="0" y="438324"/>
                  </a:moveTo>
                  <a:lnTo>
                    <a:pt x="162363" y="0"/>
                  </a:lnTo>
                  <a:lnTo>
                    <a:pt x="165153" y="0"/>
                  </a:lnTo>
                  <a:lnTo>
                    <a:pt x="426868" y="963"/>
                  </a:lnTo>
                  <a:lnTo>
                    <a:pt x="476594" y="70219"/>
                  </a:lnTo>
                  <a:lnTo>
                    <a:pt x="476594" y="87601"/>
                  </a:lnTo>
                  <a:lnTo>
                    <a:pt x="476051" y="88539"/>
                  </a:lnTo>
                  <a:lnTo>
                    <a:pt x="399462" y="219965"/>
                  </a:lnTo>
                  <a:lnTo>
                    <a:pt x="325664" y="252852"/>
                  </a:lnTo>
                  <a:lnTo>
                    <a:pt x="365933" y="294899"/>
                  </a:lnTo>
                  <a:lnTo>
                    <a:pt x="289369" y="437337"/>
                  </a:lnTo>
                  <a:lnTo>
                    <a:pt x="161943" y="437756"/>
                  </a:lnTo>
                  <a:lnTo>
                    <a:pt x="225841" y="294578"/>
                  </a:lnTo>
                  <a:lnTo>
                    <a:pt x="191028" y="294578"/>
                  </a:lnTo>
                  <a:lnTo>
                    <a:pt x="128463" y="437880"/>
                  </a:lnTo>
                  <a:lnTo>
                    <a:pt x="0" y="438300"/>
                  </a:lnTo>
                  <a:close/>
                  <a:moveTo>
                    <a:pt x="167918" y="8000"/>
                  </a:moveTo>
                  <a:lnTo>
                    <a:pt x="11506" y="430275"/>
                  </a:lnTo>
                  <a:lnTo>
                    <a:pt x="123228" y="429905"/>
                  </a:lnTo>
                  <a:lnTo>
                    <a:pt x="185793" y="286579"/>
                  </a:lnTo>
                  <a:lnTo>
                    <a:pt x="238161" y="286579"/>
                  </a:lnTo>
                  <a:lnTo>
                    <a:pt x="174288" y="429707"/>
                  </a:lnTo>
                  <a:lnTo>
                    <a:pt x="284604" y="429337"/>
                  </a:lnTo>
                  <a:lnTo>
                    <a:pt x="356156" y="296208"/>
                  </a:lnTo>
                  <a:lnTo>
                    <a:pt x="312059" y="250136"/>
                  </a:lnTo>
                  <a:lnTo>
                    <a:pt x="393857" y="213669"/>
                  </a:lnTo>
                  <a:lnTo>
                    <a:pt x="468595" y="85403"/>
                  </a:lnTo>
                  <a:lnTo>
                    <a:pt x="468595" y="72762"/>
                  </a:lnTo>
                  <a:lnTo>
                    <a:pt x="422745" y="8913"/>
                  </a:lnTo>
                  <a:lnTo>
                    <a:pt x="167893" y="8000"/>
                  </a:lnTo>
                  <a:close/>
                  <a:moveTo>
                    <a:pt x="265518" y="225322"/>
                  </a:moveTo>
                  <a:lnTo>
                    <a:pt x="212558" y="225322"/>
                  </a:lnTo>
                  <a:lnTo>
                    <a:pt x="275246" y="81724"/>
                  </a:lnTo>
                  <a:lnTo>
                    <a:pt x="329589" y="81724"/>
                  </a:lnTo>
                  <a:lnTo>
                    <a:pt x="265518" y="225322"/>
                  </a:lnTo>
                  <a:close/>
                  <a:moveTo>
                    <a:pt x="224755" y="217323"/>
                  </a:moveTo>
                  <a:lnTo>
                    <a:pt x="260333" y="217323"/>
                  </a:lnTo>
                  <a:lnTo>
                    <a:pt x="317269" y="89699"/>
                  </a:lnTo>
                  <a:lnTo>
                    <a:pt x="280480" y="89699"/>
                  </a:lnTo>
                  <a:lnTo>
                    <a:pt x="224779" y="217323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AED48-63C8-02D3-D277-58562BB3EDB9}"/>
                </a:ext>
              </a:extLst>
            </p:cNvPr>
            <p:cNvSpPr/>
            <p:nvPr/>
          </p:nvSpPr>
          <p:spPr>
            <a:xfrm>
              <a:off x="5292680" y="4056599"/>
              <a:ext cx="499210" cy="438299"/>
            </a:xfrm>
            <a:custGeom>
              <a:avLst/>
              <a:gdLst>
                <a:gd name="connsiteX0" fmla="*/ 181201 w 499210"/>
                <a:gd name="connsiteY0" fmla="*/ 438300 h 438299"/>
                <a:gd name="connsiteX1" fmla="*/ 180165 w 499210"/>
                <a:gd name="connsiteY1" fmla="*/ 438300 h 438299"/>
                <a:gd name="connsiteX2" fmla="*/ 28394 w 499210"/>
                <a:gd name="connsiteY2" fmla="*/ 436374 h 438299"/>
                <a:gd name="connsiteX3" fmla="*/ 0 w 499210"/>
                <a:gd name="connsiteY3" fmla="*/ 403906 h 438299"/>
                <a:gd name="connsiteX4" fmla="*/ 0 w 499210"/>
                <a:gd name="connsiteY4" fmla="*/ 378722 h 438299"/>
                <a:gd name="connsiteX5" fmla="*/ 39332 w 499210"/>
                <a:gd name="connsiteY5" fmla="*/ 318725 h 438299"/>
                <a:gd name="connsiteX6" fmla="*/ 165473 w 499210"/>
                <a:gd name="connsiteY6" fmla="*/ 318725 h 438299"/>
                <a:gd name="connsiteX7" fmla="*/ 165473 w 499210"/>
                <a:gd name="connsiteY7" fmla="*/ 342798 h 438299"/>
                <a:gd name="connsiteX8" fmla="*/ 144141 w 499210"/>
                <a:gd name="connsiteY8" fmla="*/ 371241 h 438299"/>
                <a:gd name="connsiteX9" fmla="*/ 156610 w 499210"/>
                <a:gd name="connsiteY9" fmla="*/ 371241 h 438299"/>
                <a:gd name="connsiteX10" fmla="*/ 211768 w 499210"/>
                <a:gd name="connsiteY10" fmla="*/ 294875 h 438299"/>
                <a:gd name="connsiteX11" fmla="*/ 127550 w 499210"/>
                <a:gd name="connsiteY11" fmla="*/ 294875 h 438299"/>
                <a:gd name="connsiteX12" fmla="*/ 90909 w 499210"/>
                <a:gd name="connsiteY12" fmla="*/ 245321 h 438299"/>
                <a:gd name="connsiteX13" fmla="*/ 90909 w 499210"/>
                <a:gd name="connsiteY13" fmla="*/ 209101 h 438299"/>
                <a:gd name="connsiteX14" fmla="*/ 178288 w 499210"/>
                <a:gd name="connsiteY14" fmla="*/ 66639 h 438299"/>
                <a:gd name="connsiteX15" fmla="*/ 179177 w 499210"/>
                <a:gd name="connsiteY15" fmla="*/ 66145 h 438299"/>
                <a:gd name="connsiteX16" fmla="*/ 294455 w 499210"/>
                <a:gd name="connsiteY16" fmla="*/ 0 h 438299"/>
                <a:gd name="connsiteX17" fmla="*/ 470521 w 499210"/>
                <a:gd name="connsiteY17" fmla="*/ 0 h 438299"/>
                <a:gd name="connsiteX18" fmla="*/ 499211 w 499210"/>
                <a:gd name="connsiteY18" fmla="*/ 58392 h 438299"/>
                <a:gd name="connsiteX19" fmla="*/ 499211 w 499210"/>
                <a:gd name="connsiteY19" fmla="*/ 85922 h 438299"/>
                <a:gd name="connsiteX20" fmla="*/ 428819 w 499210"/>
                <a:gd name="connsiteY20" fmla="*/ 183300 h 438299"/>
                <a:gd name="connsiteX21" fmla="*/ 284678 w 499210"/>
                <a:gd name="connsiteY21" fmla="*/ 183300 h 438299"/>
                <a:gd name="connsiteX22" fmla="*/ 341762 w 499210"/>
                <a:gd name="connsiteY22" fmla="*/ 89724 h 438299"/>
                <a:gd name="connsiteX23" fmla="*/ 311936 w 499210"/>
                <a:gd name="connsiteY23" fmla="*/ 90440 h 438299"/>
                <a:gd name="connsiteX24" fmla="*/ 240680 w 499210"/>
                <a:gd name="connsiteY24" fmla="*/ 211866 h 438299"/>
                <a:gd name="connsiteX25" fmla="*/ 328577 w 499210"/>
                <a:gd name="connsiteY25" fmla="*/ 211866 h 438299"/>
                <a:gd name="connsiteX26" fmla="*/ 358625 w 499210"/>
                <a:gd name="connsiteY26" fmla="*/ 254926 h 438299"/>
                <a:gd name="connsiteX27" fmla="*/ 358625 w 499210"/>
                <a:gd name="connsiteY27" fmla="*/ 279122 h 438299"/>
                <a:gd name="connsiteX28" fmla="*/ 271962 w 499210"/>
                <a:gd name="connsiteY28" fmla="*/ 389611 h 438299"/>
                <a:gd name="connsiteX29" fmla="*/ 181226 w 499210"/>
                <a:gd name="connsiteY29" fmla="*/ 438300 h 438299"/>
                <a:gd name="connsiteX30" fmla="*/ 32048 w 499210"/>
                <a:gd name="connsiteY30" fmla="*/ 428424 h 438299"/>
                <a:gd name="connsiteX31" fmla="*/ 179226 w 499210"/>
                <a:gd name="connsiteY31" fmla="*/ 430275 h 438299"/>
                <a:gd name="connsiteX32" fmla="*/ 266654 w 499210"/>
                <a:gd name="connsiteY32" fmla="*/ 383339 h 438299"/>
                <a:gd name="connsiteX33" fmla="*/ 350576 w 499210"/>
                <a:gd name="connsiteY33" fmla="*/ 276332 h 438299"/>
                <a:gd name="connsiteX34" fmla="*/ 350576 w 499210"/>
                <a:gd name="connsiteY34" fmla="*/ 257420 h 438299"/>
                <a:gd name="connsiteX35" fmla="*/ 324355 w 499210"/>
                <a:gd name="connsiteY35" fmla="*/ 219841 h 438299"/>
                <a:gd name="connsiteX36" fmla="*/ 226680 w 499210"/>
                <a:gd name="connsiteY36" fmla="*/ 219841 h 438299"/>
                <a:gd name="connsiteX37" fmla="*/ 307270 w 499210"/>
                <a:gd name="connsiteY37" fmla="*/ 82539 h 438299"/>
                <a:gd name="connsiteX38" fmla="*/ 356205 w 499210"/>
                <a:gd name="connsiteY38" fmla="*/ 81379 h 438299"/>
                <a:gd name="connsiteX39" fmla="*/ 298924 w 499210"/>
                <a:gd name="connsiteY39" fmla="*/ 175300 h 438299"/>
                <a:gd name="connsiteX40" fmla="*/ 424745 w 499210"/>
                <a:gd name="connsiteY40" fmla="*/ 175300 h 438299"/>
                <a:gd name="connsiteX41" fmla="*/ 491211 w 499210"/>
                <a:gd name="connsiteY41" fmla="*/ 83329 h 438299"/>
                <a:gd name="connsiteX42" fmla="*/ 491211 w 499210"/>
                <a:gd name="connsiteY42" fmla="*/ 60219 h 438299"/>
                <a:gd name="connsiteX43" fmla="*/ 465558 w 499210"/>
                <a:gd name="connsiteY43" fmla="*/ 7975 h 438299"/>
                <a:gd name="connsiteX44" fmla="*/ 296603 w 499210"/>
                <a:gd name="connsiteY44" fmla="*/ 7975 h 438299"/>
                <a:gd name="connsiteX45" fmla="*/ 184041 w 499210"/>
                <a:gd name="connsiteY45" fmla="*/ 72564 h 438299"/>
                <a:gd name="connsiteX46" fmla="*/ 98909 w 499210"/>
                <a:gd name="connsiteY46" fmla="*/ 211348 h 438299"/>
                <a:gd name="connsiteX47" fmla="*/ 98909 w 499210"/>
                <a:gd name="connsiteY47" fmla="*/ 242679 h 438299"/>
                <a:gd name="connsiteX48" fmla="*/ 131599 w 499210"/>
                <a:gd name="connsiteY48" fmla="*/ 286875 h 438299"/>
                <a:gd name="connsiteX49" fmla="*/ 227421 w 499210"/>
                <a:gd name="connsiteY49" fmla="*/ 286875 h 438299"/>
                <a:gd name="connsiteX50" fmla="*/ 160708 w 499210"/>
                <a:gd name="connsiteY50" fmla="*/ 379241 h 438299"/>
                <a:gd name="connsiteX51" fmla="*/ 128142 w 499210"/>
                <a:gd name="connsiteY51" fmla="*/ 379241 h 438299"/>
                <a:gd name="connsiteX52" fmla="*/ 157449 w 499210"/>
                <a:gd name="connsiteY52" fmla="*/ 340132 h 438299"/>
                <a:gd name="connsiteX53" fmla="*/ 157449 w 499210"/>
                <a:gd name="connsiteY53" fmla="*/ 326700 h 438299"/>
                <a:gd name="connsiteX54" fmla="*/ 43628 w 499210"/>
                <a:gd name="connsiteY54" fmla="*/ 326700 h 438299"/>
                <a:gd name="connsiteX55" fmla="*/ 7975 w 499210"/>
                <a:gd name="connsiteY55" fmla="*/ 381092 h 438299"/>
                <a:gd name="connsiteX56" fmla="*/ 7975 w 499210"/>
                <a:gd name="connsiteY56" fmla="*/ 400894 h 438299"/>
                <a:gd name="connsiteX57" fmla="*/ 32048 w 499210"/>
                <a:gd name="connsiteY57" fmla="*/ 428399 h 43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9210" h="438299">
                  <a:moveTo>
                    <a:pt x="181201" y="438300"/>
                  </a:moveTo>
                  <a:lnTo>
                    <a:pt x="180165" y="438300"/>
                  </a:lnTo>
                  <a:lnTo>
                    <a:pt x="28394" y="436374"/>
                  </a:lnTo>
                  <a:lnTo>
                    <a:pt x="0" y="403906"/>
                  </a:lnTo>
                  <a:lnTo>
                    <a:pt x="0" y="378722"/>
                  </a:lnTo>
                  <a:lnTo>
                    <a:pt x="39332" y="318725"/>
                  </a:lnTo>
                  <a:lnTo>
                    <a:pt x="165473" y="318725"/>
                  </a:lnTo>
                  <a:lnTo>
                    <a:pt x="165473" y="342798"/>
                  </a:lnTo>
                  <a:lnTo>
                    <a:pt x="144141" y="371241"/>
                  </a:lnTo>
                  <a:lnTo>
                    <a:pt x="156610" y="371241"/>
                  </a:lnTo>
                  <a:lnTo>
                    <a:pt x="211768" y="294875"/>
                  </a:lnTo>
                  <a:lnTo>
                    <a:pt x="127550" y="294875"/>
                  </a:lnTo>
                  <a:lnTo>
                    <a:pt x="90909" y="245321"/>
                  </a:lnTo>
                  <a:lnTo>
                    <a:pt x="90909" y="209101"/>
                  </a:lnTo>
                  <a:lnTo>
                    <a:pt x="178288" y="66639"/>
                  </a:lnTo>
                  <a:lnTo>
                    <a:pt x="179177" y="66145"/>
                  </a:lnTo>
                  <a:lnTo>
                    <a:pt x="294455" y="0"/>
                  </a:lnTo>
                  <a:lnTo>
                    <a:pt x="470521" y="0"/>
                  </a:lnTo>
                  <a:lnTo>
                    <a:pt x="499211" y="58392"/>
                  </a:lnTo>
                  <a:lnTo>
                    <a:pt x="499211" y="85922"/>
                  </a:lnTo>
                  <a:lnTo>
                    <a:pt x="428819" y="183300"/>
                  </a:lnTo>
                  <a:lnTo>
                    <a:pt x="284678" y="183300"/>
                  </a:lnTo>
                  <a:lnTo>
                    <a:pt x="341762" y="89724"/>
                  </a:lnTo>
                  <a:lnTo>
                    <a:pt x="311936" y="90440"/>
                  </a:lnTo>
                  <a:lnTo>
                    <a:pt x="240680" y="211866"/>
                  </a:lnTo>
                  <a:lnTo>
                    <a:pt x="328577" y="211866"/>
                  </a:lnTo>
                  <a:lnTo>
                    <a:pt x="358625" y="254926"/>
                  </a:lnTo>
                  <a:lnTo>
                    <a:pt x="358625" y="279122"/>
                  </a:lnTo>
                  <a:lnTo>
                    <a:pt x="271962" y="389611"/>
                  </a:lnTo>
                  <a:lnTo>
                    <a:pt x="181226" y="438300"/>
                  </a:lnTo>
                  <a:close/>
                  <a:moveTo>
                    <a:pt x="32048" y="428424"/>
                  </a:moveTo>
                  <a:lnTo>
                    <a:pt x="179226" y="430275"/>
                  </a:lnTo>
                  <a:lnTo>
                    <a:pt x="266654" y="383339"/>
                  </a:lnTo>
                  <a:lnTo>
                    <a:pt x="350576" y="276332"/>
                  </a:lnTo>
                  <a:lnTo>
                    <a:pt x="350576" y="257420"/>
                  </a:lnTo>
                  <a:lnTo>
                    <a:pt x="324355" y="219841"/>
                  </a:lnTo>
                  <a:lnTo>
                    <a:pt x="226680" y="219841"/>
                  </a:lnTo>
                  <a:lnTo>
                    <a:pt x="307270" y="82539"/>
                  </a:lnTo>
                  <a:lnTo>
                    <a:pt x="356205" y="81379"/>
                  </a:lnTo>
                  <a:lnTo>
                    <a:pt x="298924" y="175300"/>
                  </a:lnTo>
                  <a:lnTo>
                    <a:pt x="424745" y="175300"/>
                  </a:lnTo>
                  <a:lnTo>
                    <a:pt x="491211" y="83329"/>
                  </a:lnTo>
                  <a:lnTo>
                    <a:pt x="491211" y="60219"/>
                  </a:lnTo>
                  <a:lnTo>
                    <a:pt x="465558" y="7975"/>
                  </a:lnTo>
                  <a:lnTo>
                    <a:pt x="296603" y="7975"/>
                  </a:lnTo>
                  <a:lnTo>
                    <a:pt x="184041" y="72564"/>
                  </a:lnTo>
                  <a:lnTo>
                    <a:pt x="98909" y="211348"/>
                  </a:lnTo>
                  <a:lnTo>
                    <a:pt x="98909" y="242679"/>
                  </a:lnTo>
                  <a:lnTo>
                    <a:pt x="131599" y="286875"/>
                  </a:lnTo>
                  <a:lnTo>
                    <a:pt x="227421" y="286875"/>
                  </a:lnTo>
                  <a:lnTo>
                    <a:pt x="160708" y="379241"/>
                  </a:lnTo>
                  <a:lnTo>
                    <a:pt x="128142" y="379241"/>
                  </a:lnTo>
                  <a:lnTo>
                    <a:pt x="157449" y="340132"/>
                  </a:lnTo>
                  <a:lnTo>
                    <a:pt x="157449" y="326700"/>
                  </a:lnTo>
                  <a:lnTo>
                    <a:pt x="43628" y="326700"/>
                  </a:lnTo>
                  <a:lnTo>
                    <a:pt x="7975" y="381092"/>
                  </a:lnTo>
                  <a:lnTo>
                    <a:pt x="7975" y="400894"/>
                  </a:lnTo>
                  <a:lnTo>
                    <a:pt x="32048" y="428399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02E2879-0562-7FDA-B480-835203015341}"/>
                </a:ext>
              </a:extLst>
            </p:cNvPr>
            <p:cNvSpPr/>
            <p:nvPr/>
          </p:nvSpPr>
          <p:spPr>
            <a:xfrm>
              <a:off x="2946227" y="4132694"/>
              <a:ext cx="440102" cy="451632"/>
            </a:xfrm>
            <a:custGeom>
              <a:avLst/>
              <a:gdLst>
                <a:gd name="connsiteX0" fmla="*/ 0 w 440102"/>
                <a:gd name="connsiteY0" fmla="*/ 173 h 451632"/>
                <a:gd name="connsiteX1" fmla="*/ 314528 w 440102"/>
                <a:gd name="connsiteY1" fmla="*/ 451632 h 451632"/>
                <a:gd name="connsiteX2" fmla="*/ 440102 w 440102"/>
                <a:gd name="connsiteY2" fmla="*/ 451632 h 451632"/>
                <a:gd name="connsiteX3" fmla="*/ 146462 w 440102"/>
                <a:gd name="connsiteY3" fmla="*/ 0 h 451632"/>
                <a:gd name="connsiteX4" fmla="*/ 0 w 440102"/>
                <a:gd name="connsiteY4" fmla="*/ 173 h 451632"/>
                <a:gd name="connsiteX5" fmla="*/ 0 w 440102"/>
                <a:gd name="connsiteY5" fmla="*/ 173 h 45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102" h="451632">
                  <a:moveTo>
                    <a:pt x="0" y="173"/>
                  </a:moveTo>
                  <a:lnTo>
                    <a:pt x="314528" y="451632"/>
                  </a:lnTo>
                  <a:lnTo>
                    <a:pt x="440102" y="451632"/>
                  </a:lnTo>
                  <a:lnTo>
                    <a:pt x="146462" y="0"/>
                  </a:lnTo>
                  <a:lnTo>
                    <a:pt x="0" y="173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21027D4-86A6-6F6C-2FBA-3F886AD175DF}"/>
                </a:ext>
              </a:extLst>
            </p:cNvPr>
            <p:cNvSpPr/>
            <p:nvPr/>
          </p:nvSpPr>
          <p:spPr>
            <a:xfrm>
              <a:off x="3147032" y="4132373"/>
              <a:ext cx="554565" cy="451953"/>
            </a:xfrm>
            <a:custGeom>
              <a:avLst/>
              <a:gdLst>
                <a:gd name="connsiteX0" fmla="*/ 0 w 554565"/>
                <a:gd name="connsiteY0" fmla="*/ 0 h 451953"/>
                <a:gd name="connsiteX1" fmla="*/ 272357 w 554565"/>
                <a:gd name="connsiteY1" fmla="*/ 451953 h 451953"/>
                <a:gd name="connsiteX2" fmla="*/ 396697 w 554565"/>
                <a:gd name="connsiteY2" fmla="*/ 451953 h 451953"/>
                <a:gd name="connsiteX3" fmla="*/ 304923 w 554565"/>
                <a:gd name="connsiteY3" fmla="*/ 278283 h 451953"/>
                <a:gd name="connsiteX4" fmla="*/ 465755 w 554565"/>
                <a:gd name="connsiteY4" fmla="*/ 450966 h 451953"/>
                <a:gd name="connsiteX5" fmla="*/ 554566 w 554565"/>
                <a:gd name="connsiteY5" fmla="*/ 450966 h 451953"/>
                <a:gd name="connsiteX6" fmla="*/ 357217 w 554565"/>
                <a:gd name="connsiteY6" fmla="*/ 988 h 451953"/>
                <a:gd name="connsiteX7" fmla="*/ 205249 w 554565"/>
                <a:gd name="connsiteY7" fmla="*/ 0 h 451953"/>
                <a:gd name="connsiteX8" fmla="*/ 301961 w 554565"/>
                <a:gd name="connsiteY8" fmla="*/ 203299 h 451953"/>
                <a:gd name="connsiteX9" fmla="*/ 124340 w 554565"/>
                <a:gd name="connsiteY9" fmla="*/ 0 h 451953"/>
                <a:gd name="connsiteX10" fmla="*/ 0 w 554565"/>
                <a:gd name="connsiteY10" fmla="*/ 0 h 451953"/>
                <a:gd name="connsiteX11" fmla="*/ 0 w 554565"/>
                <a:gd name="connsiteY11" fmla="*/ 0 h 45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565" h="451953">
                  <a:moveTo>
                    <a:pt x="0" y="0"/>
                  </a:moveTo>
                  <a:lnTo>
                    <a:pt x="272357" y="451953"/>
                  </a:lnTo>
                  <a:lnTo>
                    <a:pt x="396697" y="451953"/>
                  </a:lnTo>
                  <a:lnTo>
                    <a:pt x="304923" y="278283"/>
                  </a:lnTo>
                  <a:lnTo>
                    <a:pt x="465755" y="450966"/>
                  </a:lnTo>
                  <a:lnTo>
                    <a:pt x="554566" y="450966"/>
                  </a:lnTo>
                  <a:lnTo>
                    <a:pt x="357217" y="988"/>
                  </a:lnTo>
                  <a:lnTo>
                    <a:pt x="205249" y="0"/>
                  </a:lnTo>
                  <a:lnTo>
                    <a:pt x="301961" y="203299"/>
                  </a:lnTo>
                  <a:lnTo>
                    <a:pt x="12434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95EF03C-2EC0-4CEE-6E7F-EC843BE963E0}"/>
                </a:ext>
              </a:extLst>
            </p:cNvPr>
            <p:cNvSpPr/>
            <p:nvPr/>
          </p:nvSpPr>
          <p:spPr>
            <a:xfrm>
              <a:off x="3533853" y="4132373"/>
              <a:ext cx="459854" cy="450965"/>
            </a:xfrm>
            <a:custGeom>
              <a:avLst/>
              <a:gdLst>
                <a:gd name="connsiteX0" fmla="*/ 0 w 459854"/>
                <a:gd name="connsiteY0" fmla="*/ 988 h 450965"/>
                <a:gd name="connsiteX1" fmla="*/ 251642 w 459854"/>
                <a:gd name="connsiteY1" fmla="*/ 450966 h 450965"/>
                <a:gd name="connsiteX2" fmla="*/ 459854 w 459854"/>
                <a:gd name="connsiteY2" fmla="*/ 450966 h 450965"/>
                <a:gd name="connsiteX3" fmla="*/ 418424 w 459854"/>
                <a:gd name="connsiteY3" fmla="*/ 0 h 450965"/>
                <a:gd name="connsiteX4" fmla="*/ 251642 w 459854"/>
                <a:gd name="connsiteY4" fmla="*/ 0 h 450965"/>
                <a:gd name="connsiteX5" fmla="*/ 316775 w 459854"/>
                <a:gd name="connsiteY5" fmla="*/ 332552 h 450965"/>
                <a:gd name="connsiteX6" fmla="*/ 152955 w 459854"/>
                <a:gd name="connsiteY6" fmla="*/ 988 h 450965"/>
                <a:gd name="connsiteX7" fmla="*/ 0 w 459854"/>
                <a:gd name="connsiteY7" fmla="*/ 988 h 450965"/>
                <a:gd name="connsiteX8" fmla="*/ 0 w 459854"/>
                <a:gd name="connsiteY8" fmla="*/ 988 h 45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854" h="450965">
                  <a:moveTo>
                    <a:pt x="0" y="988"/>
                  </a:moveTo>
                  <a:lnTo>
                    <a:pt x="251642" y="450966"/>
                  </a:lnTo>
                  <a:lnTo>
                    <a:pt x="459854" y="450966"/>
                  </a:lnTo>
                  <a:lnTo>
                    <a:pt x="418424" y="0"/>
                  </a:lnTo>
                  <a:lnTo>
                    <a:pt x="251642" y="0"/>
                  </a:lnTo>
                  <a:lnTo>
                    <a:pt x="316775" y="332552"/>
                  </a:lnTo>
                  <a:lnTo>
                    <a:pt x="152955" y="988"/>
                  </a:lnTo>
                  <a:lnTo>
                    <a:pt x="0" y="988"/>
                  </a:lnTo>
                  <a:lnTo>
                    <a:pt x="0" y="988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D4FC88B-9536-4247-6839-B8F0AD842F88}"/>
                </a:ext>
              </a:extLst>
            </p:cNvPr>
            <p:cNvSpPr/>
            <p:nvPr/>
          </p:nvSpPr>
          <p:spPr>
            <a:xfrm>
              <a:off x="4031211" y="4132373"/>
              <a:ext cx="318749" cy="450990"/>
            </a:xfrm>
            <a:custGeom>
              <a:avLst/>
              <a:gdLst>
                <a:gd name="connsiteX0" fmla="*/ 209274 w 318749"/>
                <a:gd name="connsiteY0" fmla="*/ 450966 h 450990"/>
                <a:gd name="connsiteX1" fmla="*/ 318750 w 318749"/>
                <a:gd name="connsiteY1" fmla="*/ 450966 h 450990"/>
                <a:gd name="connsiteX2" fmla="*/ 226977 w 318749"/>
                <a:gd name="connsiteY2" fmla="*/ 0 h 450990"/>
                <a:gd name="connsiteX3" fmla="*/ 0 w 318749"/>
                <a:gd name="connsiteY3" fmla="*/ 1012 h 450990"/>
                <a:gd name="connsiteX4" fmla="*/ 17752 w 318749"/>
                <a:gd name="connsiteY4" fmla="*/ 450990 h 450990"/>
                <a:gd name="connsiteX5" fmla="*/ 137450 w 318749"/>
                <a:gd name="connsiteY5" fmla="*/ 450990 h 450990"/>
                <a:gd name="connsiteX6" fmla="*/ 136636 w 318749"/>
                <a:gd name="connsiteY6" fmla="*/ 387660 h 450990"/>
                <a:gd name="connsiteX7" fmla="*/ 192164 w 318749"/>
                <a:gd name="connsiteY7" fmla="*/ 387660 h 450990"/>
                <a:gd name="connsiteX8" fmla="*/ 209224 w 318749"/>
                <a:gd name="connsiteY8" fmla="*/ 450990 h 450990"/>
                <a:gd name="connsiteX9" fmla="*/ 209224 w 318749"/>
                <a:gd name="connsiteY9" fmla="*/ 450990 h 450990"/>
                <a:gd name="connsiteX10" fmla="*/ 135919 w 318749"/>
                <a:gd name="connsiteY10" fmla="*/ 329342 h 450990"/>
                <a:gd name="connsiteX11" fmla="*/ 133895 w 318749"/>
                <a:gd name="connsiteY11" fmla="*/ 171226 h 450990"/>
                <a:gd name="connsiteX12" fmla="*/ 176485 w 318749"/>
                <a:gd name="connsiteY12" fmla="*/ 329342 h 450990"/>
                <a:gd name="connsiteX13" fmla="*/ 135919 w 318749"/>
                <a:gd name="connsiteY13" fmla="*/ 329342 h 4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749" h="450990">
                  <a:moveTo>
                    <a:pt x="209274" y="450966"/>
                  </a:moveTo>
                  <a:lnTo>
                    <a:pt x="318750" y="450966"/>
                  </a:lnTo>
                  <a:lnTo>
                    <a:pt x="226977" y="0"/>
                  </a:lnTo>
                  <a:lnTo>
                    <a:pt x="0" y="1012"/>
                  </a:lnTo>
                  <a:lnTo>
                    <a:pt x="17752" y="450990"/>
                  </a:lnTo>
                  <a:lnTo>
                    <a:pt x="137450" y="450990"/>
                  </a:lnTo>
                  <a:lnTo>
                    <a:pt x="136636" y="387660"/>
                  </a:lnTo>
                  <a:lnTo>
                    <a:pt x="192164" y="387660"/>
                  </a:lnTo>
                  <a:lnTo>
                    <a:pt x="209224" y="450990"/>
                  </a:lnTo>
                  <a:lnTo>
                    <a:pt x="209224" y="450990"/>
                  </a:lnTo>
                  <a:close/>
                  <a:moveTo>
                    <a:pt x="135919" y="329342"/>
                  </a:moveTo>
                  <a:lnTo>
                    <a:pt x="133895" y="171226"/>
                  </a:lnTo>
                  <a:lnTo>
                    <a:pt x="176485" y="329342"/>
                  </a:lnTo>
                  <a:lnTo>
                    <a:pt x="135919" y="329342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35CBCCA-E4D7-A730-6A59-37AD8DEAD7CD}"/>
                </a:ext>
              </a:extLst>
            </p:cNvPr>
            <p:cNvSpPr/>
            <p:nvPr/>
          </p:nvSpPr>
          <p:spPr>
            <a:xfrm>
              <a:off x="4371664" y="4133336"/>
              <a:ext cx="347341" cy="450002"/>
            </a:xfrm>
            <a:custGeom>
              <a:avLst/>
              <a:gdLst>
                <a:gd name="connsiteX0" fmla="*/ 260506 w 347341"/>
                <a:gd name="connsiteY0" fmla="*/ 25 h 450002"/>
                <a:gd name="connsiteX1" fmla="*/ 0 w 347341"/>
                <a:gd name="connsiteY1" fmla="*/ 25 h 450002"/>
                <a:gd name="connsiteX2" fmla="*/ 7876 w 347341"/>
                <a:gd name="connsiteY2" fmla="*/ 450003 h 450002"/>
                <a:gd name="connsiteX3" fmla="*/ 228927 w 347341"/>
                <a:gd name="connsiteY3" fmla="*/ 450003 h 450002"/>
                <a:gd name="connsiteX4" fmla="*/ 298010 w 347341"/>
                <a:gd name="connsiteY4" fmla="*/ 409560 h 450002"/>
                <a:gd name="connsiteX5" fmla="*/ 347341 w 347341"/>
                <a:gd name="connsiteY5" fmla="*/ 105600 h 450002"/>
                <a:gd name="connsiteX6" fmla="*/ 347341 w 347341"/>
                <a:gd name="connsiteY6" fmla="*/ 77947 h 450002"/>
                <a:gd name="connsiteX7" fmla="*/ 260506 w 347341"/>
                <a:gd name="connsiteY7" fmla="*/ 0 h 450002"/>
                <a:gd name="connsiteX8" fmla="*/ 260506 w 347341"/>
                <a:gd name="connsiteY8" fmla="*/ 0 h 450002"/>
                <a:gd name="connsiteX9" fmla="*/ 170930 w 347341"/>
                <a:gd name="connsiteY9" fmla="*/ 400499 h 450002"/>
                <a:gd name="connsiteX10" fmla="*/ 123500 w 347341"/>
                <a:gd name="connsiteY10" fmla="*/ 400499 h 450002"/>
                <a:gd name="connsiteX11" fmla="*/ 138314 w 347341"/>
                <a:gd name="connsiteY11" fmla="*/ 83280 h 450002"/>
                <a:gd name="connsiteX12" fmla="*/ 191670 w 347341"/>
                <a:gd name="connsiteY12" fmla="*/ 83280 h 450002"/>
                <a:gd name="connsiteX13" fmla="*/ 170905 w 347341"/>
                <a:gd name="connsiteY13" fmla="*/ 400499 h 450002"/>
                <a:gd name="connsiteX14" fmla="*/ 170905 w 347341"/>
                <a:gd name="connsiteY14" fmla="*/ 400499 h 45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7341" h="450002">
                  <a:moveTo>
                    <a:pt x="260506" y="25"/>
                  </a:moveTo>
                  <a:lnTo>
                    <a:pt x="0" y="25"/>
                  </a:lnTo>
                  <a:lnTo>
                    <a:pt x="7876" y="450003"/>
                  </a:lnTo>
                  <a:lnTo>
                    <a:pt x="228927" y="450003"/>
                  </a:lnTo>
                  <a:lnTo>
                    <a:pt x="298010" y="409560"/>
                  </a:lnTo>
                  <a:lnTo>
                    <a:pt x="347341" y="105600"/>
                  </a:lnTo>
                  <a:lnTo>
                    <a:pt x="347341" y="77947"/>
                  </a:lnTo>
                  <a:lnTo>
                    <a:pt x="260506" y="0"/>
                  </a:lnTo>
                  <a:lnTo>
                    <a:pt x="260506" y="0"/>
                  </a:lnTo>
                  <a:close/>
                  <a:moveTo>
                    <a:pt x="170930" y="400499"/>
                  </a:moveTo>
                  <a:lnTo>
                    <a:pt x="123500" y="400499"/>
                  </a:lnTo>
                  <a:lnTo>
                    <a:pt x="138314" y="83280"/>
                  </a:lnTo>
                  <a:lnTo>
                    <a:pt x="191670" y="83280"/>
                  </a:lnTo>
                  <a:lnTo>
                    <a:pt x="170905" y="400499"/>
                  </a:lnTo>
                  <a:lnTo>
                    <a:pt x="170905" y="400499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15C95ED-3C93-D273-2C2D-328265E79B19}"/>
                </a:ext>
              </a:extLst>
            </p:cNvPr>
            <p:cNvSpPr/>
            <p:nvPr/>
          </p:nvSpPr>
          <p:spPr>
            <a:xfrm>
              <a:off x="4693352" y="4133360"/>
              <a:ext cx="415461" cy="449978"/>
            </a:xfrm>
            <a:custGeom>
              <a:avLst/>
              <a:gdLst>
                <a:gd name="connsiteX0" fmla="*/ 386846 w 415461"/>
                <a:gd name="connsiteY0" fmla="*/ 86835 h 449978"/>
                <a:gd name="connsiteX1" fmla="*/ 415461 w 415461"/>
                <a:gd name="connsiteY1" fmla="*/ 0 h 449978"/>
                <a:gd name="connsiteX2" fmla="*/ 91773 w 415461"/>
                <a:gd name="connsiteY2" fmla="*/ 0 h 449978"/>
                <a:gd name="connsiteX3" fmla="*/ 0 w 415461"/>
                <a:gd name="connsiteY3" fmla="*/ 449978 h 449978"/>
                <a:gd name="connsiteX4" fmla="*/ 273345 w 415461"/>
                <a:gd name="connsiteY4" fmla="*/ 449978 h 449978"/>
                <a:gd name="connsiteX5" fmla="*/ 290134 w 415461"/>
                <a:gd name="connsiteY5" fmla="*/ 396697 h 449978"/>
                <a:gd name="connsiteX6" fmla="*/ 152955 w 415461"/>
                <a:gd name="connsiteY6" fmla="*/ 396697 h 449978"/>
                <a:gd name="connsiteX7" fmla="*/ 183300 w 415461"/>
                <a:gd name="connsiteY7" fmla="*/ 268802 h 449978"/>
                <a:gd name="connsiteX8" fmla="*/ 308874 w 415461"/>
                <a:gd name="connsiteY8" fmla="*/ 271394 h 449978"/>
                <a:gd name="connsiteX9" fmla="*/ 335515 w 415461"/>
                <a:gd name="connsiteY9" fmla="*/ 198336 h 449978"/>
                <a:gd name="connsiteX10" fmla="*/ 200015 w 415461"/>
                <a:gd name="connsiteY10" fmla="*/ 198336 h 449978"/>
                <a:gd name="connsiteX11" fmla="*/ 226952 w 415461"/>
                <a:gd name="connsiteY11" fmla="*/ 84860 h 449978"/>
                <a:gd name="connsiteX12" fmla="*/ 386846 w 415461"/>
                <a:gd name="connsiteY12" fmla="*/ 86835 h 449978"/>
                <a:gd name="connsiteX13" fmla="*/ 386846 w 415461"/>
                <a:gd name="connsiteY13" fmla="*/ 86835 h 44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461" h="449978">
                  <a:moveTo>
                    <a:pt x="386846" y="86835"/>
                  </a:moveTo>
                  <a:lnTo>
                    <a:pt x="415461" y="0"/>
                  </a:lnTo>
                  <a:lnTo>
                    <a:pt x="91773" y="0"/>
                  </a:lnTo>
                  <a:lnTo>
                    <a:pt x="0" y="449978"/>
                  </a:lnTo>
                  <a:lnTo>
                    <a:pt x="273345" y="449978"/>
                  </a:lnTo>
                  <a:lnTo>
                    <a:pt x="290134" y="396697"/>
                  </a:lnTo>
                  <a:lnTo>
                    <a:pt x="152955" y="396697"/>
                  </a:lnTo>
                  <a:lnTo>
                    <a:pt x="183300" y="268802"/>
                  </a:lnTo>
                  <a:lnTo>
                    <a:pt x="308874" y="271394"/>
                  </a:lnTo>
                  <a:lnTo>
                    <a:pt x="335515" y="198336"/>
                  </a:lnTo>
                  <a:lnTo>
                    <a:pt x="200015" y="198336"/>
                  </a:lnTo>
                  <a:lnTo>
                    <a:pt x="226952" y="84860"/>
                  </a:lnTo>
                  <a:lnTo>
                    <a:pt x="386846" y="86835"/>
                  </a:lnTo>
                  <a:lnTo>
                    <a:pt x="386846" y="86835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7F87DF6-EFFD-F4BA-3AF4-863ACAB19A0A}"/>
                </a:ext>
              </a:extLst>
            </p:cNvPr>
            <p:cNvSpPr/>
            <p:nvPr/>
          </p:nvSpPr>
          <p:spPr>
            <a:xfrm>
              <a:off x="4986424" y="4132348"/>
              <a:ext cx="491432" cy="452965"/>
            </a:xfrm>
            <a:custGeom>
              <a:avLst/>
              <a:gdLst>
                <a:gd name="connsiteX0" fmla="*/ 441114 w 491432"/>
                <a:gd name="connsiteY0" fmla="*/ 1012 h 452965"/>
                <a:gd name="connsiteX1" fmla="*/ 167770 w 491432"/>
                <a:gd name="connsiteY1" fmla="*/ 0 h 452965"/>
                <a:gd name="connsiteX2" fmla="*/ 0 w 491432"/>
                <a:gd name="connsiteY2" fmla="*/ 452965 h 452965"/>
                <a:gd name="connsiteX3" fmla="*/ 126414 w 491432"/>
                <a:gd name="connsiteY3" fmla="*/ 452546 h 452965"/>
                <a:gd name="connsiteX4" fmla="*/ 192287 w 491432"/>
                <a:gd name="connsiteY4" fmla="*/ 301689 h 452965"/>
                <a:gd name="connsiteX5" fmla="*/ 238186 w 491432"/>
                <a:gd name="connsiteY5" fmla="*/ 301689 h 452965"/>
                <a:gd name="connsiteX6" fmla="*/ 170930 w 491432"/>
                <a:gd name="connsiteY6" fmla="*/ 452373 h 452965"/>
                <a:gd name="connsiteX7" fmla="*/ 296060 w 491432"/>
                <a:gd name="connsiteY7" fmla="*/ 451953 h 452965"/>
                <a:gd name="connsiteX8" fmla="*/ 374007 w 491432"/>
                <a:gd name="connsiteY8" fmla="*/ 306923 h 452965"/>
                <a:gd name="connsiteX9" fmla="*/ 329589 w 491432"/>
                <a:gd name="connsiteY9" fmla="*/ 260531 h 452965"/>
                <a:gd name="connsiteX10" fmla="*/ 411511 w 491432"/>
                <a:gd name="connsiteY10" fmla="*/ 224014 h 452965"/>
                <a:gd name="connsiteX11" fmla="*/ 491433 w 491432"/>
                <a:gd name="connsiteY11" fmla="*/ 86860 h 452965"/>
                <a:gd name="connsiteX12" fmla="*/ 491433 w 491432"/>
                <a:gd name="connsiteY12" fmla="*/ 71083 h 452965"/>
                <a:gd name="connsiteX13" fmla="*/ 441114 w 491432"/>
                <a:gd name="connsiteY13" fmla="*/ 1037 h 452965"/>
                <a:gd name="connsiteX14" fmla="*/ 441114 w 491432"/>
                <a:gd name="connsiteY14" fmla="*/ 1037 h 452965"/>
                <a:gd name="connsiteX15" fmla="*/ 270703 w 491432"/>
                <a:gd name="connsiteY15" fmla="*/ 228779 h 452965"/>
                <a:gd name="connsiteX16" fmla="*/ 224113 w 491432"/>
                <a:gd name="connsiteY16" fmla="*/ 228779 h 452965"/>
                <a:gd name="connsiteX17" fmla="*/ 286406 w 491432"/>
                <a:gd name="connsiteY17" fmla="*/ 86045 h 452965"/>
                <a:gd name="connsiteX18" fmla="*/ 334379 w 491432"/>
                <a:gd name="connsiteY18" fmla="*/ 86045 h 452965"/>
                <a:gd name="connsiteX19" fmla="*/ 270703 w 491432"/>
                <a:gd name="connsiteY19" fmla="*/ 228779 h 452965"/>
                <a:gd name="connsiteX20" fmla="*/ 270703 w 491432"/>
                <a:gd name="connsiteY20" fmla="*/ 228779 h 45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1432" h="452965">
                  <a:moveTo>
                    <a:pt x="441114" y="1012"/>
                  </a:moveTo>
                  <a:lnTo>
                    <a:pt x="167770" y="0"/>
                  </a:lnTo>
                  <a:lnTo>
                    <a:pt x="0" y="452965"/>
                  </a:lnTo>
                  <a:lnTo>
                    <a:pt x="126414" y="452546"/>
                  </a:lnTo>
                  <a:lnTo>
                    <a:pt x="192287" y="301689"/>
                  </a:lnTo>
                  <a:lnTo>
                    <a:pt x="238186" y="301689"/>
                  </a:lnTo>
                  <a:lnTo>
                    <a:pt x="170930" y="452373"/>
                  </a:lnTo>
                  <a:lnTo>
                    <a:pt x="296060" y="451953"/>
                  </a:lnTo>
                  <a:lnTo>
                    <a:pt x="374007" y="306923"/>
                  </a:lnTo>
                  <a:lnTo>
                    <a:pt x="329589" y="260531"/>
                  </a:lnTo>
                  <a:lnTo>
                    <a:pt x="411511" y="224014"/>
                  </a:lnTo>
                  <a:lnTo>
                    <a:pt x="491433" y="86860"/>
                  </a:lnTo>
                  <a:lnTo>
                    <a:pt x="491433" y="71083"/>
                  </a:lnTo>
                  <a:lnTo>
                    <a:pt x="441114" y="1037"/>
                  </a:lnTo>
                  <a:lnTo>
                    <a:pt x="441114" y="1037"/>
                  </a:lnTo>
                  <a:close/>
                  <a:moveTo>
                    <a:pt x="270703" y="228779"/>
                  </a:moveTo>
                  <a:lnTo>
                    <a:pt x="224113" y="228779"/>
                  </a:lnTo>
                  <a:lnTo>
                    <a:pt x="286406" y="86045"/>
                  </a:lnTo>
                  <a:lnTo>
                    <a:pt x="334379" y="86045"/>
                  </a:lnTo>
                  <a:lnTo>
                    <a:pt x="270703" y="228779"/>
                  </a:lnTo>
                  <a:lnTo>
                    <a:pt x="270703" y="228779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2E0CEA6-B65D-AE21-4E8F-8AF28334EDA3}"/>
                </a:ext>
              </a:extLst>
            </p:cNvPr>
            <p:cNvSpPr/>
            <p:nvPr/>
          </p:nvSpPr>
          <p:spPr>
            <a:xfrm>
              <a:off x="5343666" y="4132373"/>
              <a:ext cx="517061" cy="452940"/>
            </a:xfrm>
            <a:custGeom>
              <a:avLst/>
              <a:gdLst>
                <a:gd name="connsiteX0" fmla="*/ 488470 w 517061"/>
                <a:gd name="connsiteY0" fmla="*/ 0 h 452940"/>
                <a:gd name="connsiteX1" fmla="*/ 306899 w 517061"/>
                <a:gd name="connsiteY1" fmla="*/ 0 h 452940"/>
                <a:gd name="connsiteX2" fmla="*/ 186485 w 517061"/>
                <a:gd name="connsiteY2" fmla="*/ 69058 h 452940"/>
                <a:gd name="connsiteX3" fmla="*/ 95724 w 517061"/>
                <a:gd name="connsiteY3" fmla="*/ 217101 h 452940"/>
                <a:gd name="connsiteX4" fmla="*/ 95724 w 517061"/>
                <a:gd name="connsiteY4" fmla="*/ 252630 h 452940"/>
                <a:gd name="connsiteX5" fmla="*/ 132216 w 517061"/>
                <a:gd name="connsiteY5" fmla="*/ 301985 h 452940"/>
                <a:gd name="connsiteX6" fmla="*/ 226976 w 517061"/>
                <a:gd name="connsiteY6" fmla="*/ 301985 h 452940"/>
                <a:gd name="connsiteX7" fmla="*/ 162831 w 517061"/>
                <a:gd name="connsiteY7" fmla="*/ 390771 h 452940"/>
                <a:gd name="connsiteX8" fmla="*/ 139129 w 517061"/>
                <a:gd name="connsiteY8" fmla="*/ 390771 h 452940"/>
                <a:gd name="connsiteX9" fmla="*/ 165769 w 517061"/>
                <a:gd name="connsiteY9" fmla="*/ 355242 h 452940"/>
                <a:gd name="connsiteX10" fmla="*/ 165769 w 517061"/>
                <a:gd name="connsiteY10" fmla="*/ 335490 h 452940"/>
                <a:gd name="connsiteX11" fmla="*/ 39480 w 517061"/>
                <a:gd name="connsiteY11" fmla="*/ 335490 h 452940"/>
                <a:gd name="connsiteX12" fmla="*/ 0 w 517061"/>
                <a:gd name="connsiteY12" fmla="*/ 395709 h 452940"/>
                <a:gd name="connsiteX13" fmla="*/ 0 w 517061"/>
                <a:gd name="connsiteY13" fmla="*/ 419387 h 452940"/>
                <a:gd name="connsiteX14" fmla="*/ 27628 w 517061"/>
                <a:gd name="connsiteY14" fmla="*/ 450966 h 452940"/>
                <a:gd name="connsiteX15" fmla="*/ 185522 w 517061"/>
                <a:gd name="connsiteY15" fmla="*/ 452941 h 452940"/>
                <a:gd name="connsiteX16" fmla="*/ 279270 w 517061"/>
                <a:gd name="connsiteY16" fmla="*/ 402622 h 452940"/>
                <a:gd name="connsiteX17" fmla="*/ 369044 w 517061"/>
                <a:gd name="connsiteY17" fmla="*/ 288159 h 452940"/>
                <a:gd name="connsiteX18" fmla="*/ 369044 w 517061"/>
                <a:gd name="connsiteY18" fmla="*/ 265444 h 452940"/>
                <a:gd name="connsiteX19" fmla="*/ 339440 w 517061"/>
                <a:gd name="connsiteY19" fmla="*/ 223026 h 452940"/>
                <a:gd name="connsiteX20" fmla="*/ 241766 w 517061"/>
                <a:gd name="connsiteY20" fmla="*/ 223026 h 452940"/>
                <a:gd name="connsiteX21" fmla="*/ 321688 w 517061"/>
                <a:gd name="connsiteY21" fmla="*/ 86835 h 452940"/>
                <a:gd name="connsiteX22" fmla="*/ 363143 w 517061"/>
                <a:gd name="connsiteY22" fmla="*/ 85848 h 452940"/>
                <a:gd name="connsiteX23" fmla="*/ 302948 w 517061"/>
                <a:gd name="connsiteY23" fmla="*/ 184534 h 452940"/>
                <a:gd name="connsiteX24" fmla="*/ 445040 w 517061"/>
                <a:gd name="connsiteY24" fmla="*/ 184534 h 452940"/>
                <a:gd name="connsiteX25" fmla="*/ 517061 w 517061"/>
                <a:gd name="connsiteY25" fmla="*/ 84885 h 452940"/>
                <a:gd name="connsiteX26" fmla="*/ 517061 w 517061"/>
                <a:gd name="connsiteY26" fmla="*/ 58219 h 452940"/>
                <a:gd name="connsiteX27" fmla="*/ 488470 w 517061"/>
                <a:gd name="connsiteY27" fmla="*/ 0 h 452940"/>
                <a:gd name="connsiteX28" fmla="*/ 488470 w 517061"/>
                <a:gd name="connsiteY28" fmla="*/ 0 h 45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7061" h="452940">
                  <a:moveTo>
                    <a:pt x="488470" y="0"/>
                  </a:moveTo>
                  <a:lnTo>
                    <a:pt x="306899" y="0"/>
                  </a:lnTo>
                  <a:lnTo>
                    <a:pt x="186485" y="69058"/>
                  </a:lnTo>
                  <a:lnTo>
                    <a:pt x="95724" y="217101"/>
                  </a:lnTo>
                  <a:lnTo>
                    <a:pt x="95724" y="252630"/>
                  </a:lnTo>
                  <a:lnTo>
                    <a:pt x="132216" y="301985"/>
                  </a:lnTo>
                  <a:lnTo>
                    <a:pt x="226976" y="301985"/>
                  </a:lnTo>
                  <a:lnTo>
                    <a:pt x="162831" y="390771"/>
                  </a:lnTo>
                  <a:lnTo>
                    <a:pt x="139129" y="390771"/>
                  </a:lnTo>
                  <a:lnTo>
                    <a:pt x="165769" y="355242"/>
                  </a:lnTo>
                  <a:lnTo>
                    <a:pt x="165769" y="335490"/>
                  </a:lnTo>
                  <a:lnTo>
                    <a:pt x="39480" y="335490"/>
                  </a:lnTo>
                  <a:lnTo>
                    <a:pt x="0" y="395709"/>
                  </a:lnTo>
                  <a:lnTo>
                    <a:pt x="0" y="419387"/>
                  </a:lnTo>
                  <a:lnTo>
                    <a:pt x="27628" y="450966"/>
                  </a:lnTo>
                  <a:lnTo>
                    <a:pt x="185522" y="452941"/>
                  </a:lnTo>
                  <a:lnTo>
                    <a:pt x="279270" y="402622"/>
                  </a:lnTo>
                  <a:lnTo>
                    <a:pt x="369044" y="288159"/>
                  </a:lnTo>
                  <a:lnTo>
                    <a:pt x="369044" y="265444"/>
                  </a:lnTo>
                  <a:lnTo>
                    <a:pt x="339440" y="223026"/>
                  </a:lnTo>
                  <a:lnTo>
                    <a:pt x="241766" y="223026"/>
                  </a:lnTo>
                  <a:lnTo>
                    <a:pt x="321688" y="86835"/>
                  </a:lnTo>
                  <a:lnTo>
                    <a:pt x="363143" y="85848"/>
                  </a:lnTo>
                  <a:lnTo>
                    <a:pt x="302948" y="184534"/>
                  </a:lnTo>
                  <a:lnTo>
                    <a:pt x="445040" y="184534"/>
                  </a:lnTo>
                  <a:lnTo>
                    <a:pt x="517061" y="84885"/>
                  </a:lnTo>
                  <a:lnTo>
                    <a:pt x="517061" y="58219"/>
                  </a:lnTo>
                  <a:lnTo>
                    <a:pt x="488470" y="0"/>
                  </a:lnTo>
                  <a:lnTo>
                    <a:pt x="488470" y="0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E979DE-8320-8D11-AA0B-7E18B15A14C6}"/>
                </a:ext>
              </a:extLst>
            </p:cNvPr>
            <p:cNvSpPr/>
            <p:nvPr/>
          </p:nvSpPr>
          <p:spPr>
            <a:xfrm>
              <a:off x="2938548" y="4128694"/>
              <a:ext cx="455138" cy="459631"/>
            </a:xfrm>
            <a:custGeom>
              <a:avLst/>
              <a:gdLst>
                <a:gd name="connsiteX0" fmla="*/ 455138 w 455138"/>
                <a:gd name="connsiteY0" fmla="*/ 459632 h 459631"/>
                <a:gd name="connsiteX1" fmla="*/ 320108 w 455138"/>
                <a:gd name="connsiteY1" fmla="*/ 459632 h 459631"/>
                <a:gd name="connsiteX2" fmla="*/ 318923 w 455138"/>
                <a:gd name="connsiteY2" fmla="*/ 457928 h 459631"/>
                <a:gd name="connsiteX3" fmla="*/ 0 w 455138"/>
                <a:gd name="connsiteY3" fmla="*/ 197 h 459631"/>
                <a:gd name="connsiteX4" fmla="*/ 156289 w 455138"/>
                <a:gd name="connsiteY4" fmla="*/ 0 h 459631"/>
                <a:gd name="connsiteX5" fmla="*/ 157474 w 455138"/>
                <a:gd name="connsiteY5" fmla="*/ 1827 h 459631"/>
                <a:gd name="connsiteX6" fmla="*/ 455138 w 455138"/>
                <a:gd name="connsiteY6" fmla="*/ 459632 h 459631"/>
                <a:gd name="connsiteX7" fmla="*/ 324305 w 455138"/>
                <a:gd name="connsiteY7" fmla="*/ 451632 h 459631"/>
                <a:gd name="connsiteX8" fmla="*/ 440423 w 455138"/>
                <a:gd name="connsiteY8" fmla="*/ 451632 h 459631"/>
                <a:gd name="connsiteX9" fmla="*/ 151968 w 455138"/>
                <a:gd name="connsiteY9" fmla="*/ 8000 h 459631"/>
                <a:gd name="connsiteX10" fmla="*/ 15332 w 455138"/>
                <a:gd name="connsiteY10" fmla="*/ 8172 h 459631"/>
                <a:gd name="connsiteX11" fmla="*/ 324305 w 455138"/>
                <a:gd name="connsiteY11" fmla="*/ 451632 h 4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138" h="459631">
                  <a:moveTo>
                    <a:pt x="455138" y="459632"/>
                  </a:moveTo>
                  <a:lnTo>
                    <a:pt x="320108" y="459632"/>
                  </a:lnTo>
                  <a:lnTo>
                    <a:pt x="318923" y="457928"/>
                  </a:lnTo>
                  <a:lnTo>
                    <a:pt x="0" y="197"/>
                  </a:lnTo>
                  <a:lnTo>
                    <a:pt x="156289" y="0"/>
                  </a:lnTo>
                  <a:lnTo>
                    <a:pt x="157474" y="1827"/>
                  </a:lnTo>
                  <a:lnTo>
                    <a:pt x="455138" y="459632"/>
                  </a:lnTo>
                  <a:close/>
                  <a:moveTo>
                    <a:pt x="324305" y="451632"/>
                  </a:moveTo>
                  <a:lnTo>
                    <a:pt x="440423" y="451632"/>
                  </a:lnTo>
                  <a:lnTo>
                    <a:pt x="151968" y="8000"/>
                  </a:lnTo>
                  <a:lnTo>
                    <a:pt x="15332" y="8172"/>
                  </a:lnTo>
                  <a:lnTo>
                    <a:pt x="324305" y="451632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F933B5F-A75C-61DF-71A0-A96222AB5688}"/>
                </a:ext>
              </a:extLst>
            </p:cNvPr>
            <p:cNvSpPr/>
            <p:nvPr/>
          </p:nvSpPr>
          <p:spPr>
            <a:xfrm>
              <a:off x="3139970" y="4128323"/>
              <a:ext cx="567774" cy="460002"/>
            </a:xfrm>
            <a:custGeom>
              <a:avLst/>
              <a:gdLst>
                <a:gd name="connsiteX0" fmla="*/ 410400 w 567774"/>
                <a:gd name="connsiteY0" fmla="*/ 460002 h 460002"/>
                <a:gd name="connsiteX1" fmla="*/ 277172 w 567774"/>
                <a:gd name="connsiteY1" fmla="*/ 460002 h 460002"/>
                <a:gd name="connsiteX2" fmla="*/ 0 w 567774"/>
                <a:gd name="connsiteY2" fmla="*/ 49 h 460002"/>
                <a:gd name="connsiteX3" fmla="*/ 133228 w 567774"/>
                <a:gd name="connsiteY3" fmla="*/ 49 h 460002"/>
                <a:gd name="connsiteX4" fmla="*/ 292974 w 567774"/>
                <a:gd name="connsiteY4" fmla="*/ 182880 h 460002"/>
                <a:gd name="connsiteX5" fmla="*/ 205990 w 567774"/>
                <a:gd name="connsiteY5" fmla="*/ 0 h 460002"/>
                <a:gd name="connsiteX6" fmla="*/ 366920 w 567774"/>
                <a:gd name="connsiteY6" fmla="*/ 1062 h 460002"/>
                <a:gd name="connsiteX7" fmla="*/ 367958 w 567774"/>
                <a:gd name="connsiteY7" fmla="*/ 3432 h 460002"/>
                <a:gd name="connsiteX8" fmla="*/ 567775 w 567774"/>
                <a:gd name="connsiteY8" fmla="*/ 459015 h 460002"/>
                <a:gd name="connsiteX9" fmla="*/ 471113 w 567774"/>
                <a:gd name="connsiteY9" fmla="*/ 459015 h 460002"/>
                <a:gd name="connsiteX10" fmla="*/ 329638 w 567774"/>
                <a:gd name="connsiteY10" fmla="*/ 307096 h 460002"/>
                <a:gd name="connsiteX11" fmla="*/ 410424 w 567774"/>
                <a:gd name="connsiteY11" fmla="*/ 459978 h 460002"/>
                <a:gd name="connsiteX12" fmla="*/ 281690 w 567774"/>
                <a:gd name="connsiteY12" fmla="*/ 452003 h 460002"/>
                <a:gd name="connsiteX13" fmla="*/ 397141 w 567774"/>
                <a:gd name="connsiteY13" fmla="*/ 452003 h 460002"/>
                <a:gd name="connsiteX14" fmla="*/ 308479 w 567774"/>
                <a:gd name="connsiteY14" fmla="*/ 284208 h 460002"/>
                <a:gd name="connsiteX15" fmla="*/ 314948 w 567774"/>
                <a:gd name="connsiteY15" fmla="*/ 279616 h 460002"/>
                <a:gd name="connsiteX16" fmla="*/ 474594 w 567774"/>
                <a:gd name="connsiteY16" fmla="*/ 451040 h 460002"/>
                <a:gd name="connsiteX17" fmla="*/ 555553 w 567774"/>
                <a:gd name="connsiteY17" fmla="*/ 451040 h 460002"/>
                <a:gd name="connsiteX18" fmla="*/ 361686 w 567774"/>
                <a:gd name="connsiteY18" fmla="*/ 9061 h 460002"/>
                <a:gd name="connsiteX19" fmla="*/ 218681 w 567774"/>
                <a:gd name="connsiteY19" fmla="*/ 8098 h 460002"/>
                <a:gd name="connsiteX20" fmla="*/ 312651 w 567774"/>
                <a:gd name="connsiteY20" fmla="*/ 205644 h 460002"/>
                <a:gd name="connsiteX21" fmla="*/ 306034 w 567774"/>
                <a:gd name="connsiteY21" fmla="*/ 209990 h 460002"/>
                <a:gd name="connsiteX22" fmla="*/ 129599 w 567774"/>
                <a:gd name="connsiteY22" fmla="*/ 8049 h 460002"/>
                <a:gd name="connsiteX23" fmla="*/ 14147 w 567774"/>
                <a:gd name="connsiteY23" fmla="*/ 8049 h 460002"/>
                <a:gd name="connsiteX24" fmla="*/ 281690 w 567774"/>
                <a:gd name="connsiteY24" fmla="*/ 452003 h 46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67774" h="460002">
                  <a:moveTo>
                    <a:pt x="410400" y="460002"/>
                  </a:moveTo>
                  <a:lnTo>
                    <a:pt x="277172" y="460002"/>
                  </a:lnTo>
                  <a:lnTo>
                    <a:pt x="0" y="49"/>
                  </a:lnTo>
                  <a:lnTo>
                    <a:pt x="133228" y="49"/>
                  </a:lnTo>
                  <a:lnTo>
                    <a:pt x="292974" y="182880"/>
                  </a:lnTo>
                  <a:lnTo>
                    <a:pt x="205990" y="0"/>
                  </a:lnTo>
                  <a:lnTo>
                    <a:pt x="366920" y="1062"/>
                  </a:lnTo>
                  <a:lnTo>
                    <a:pt x="367958" y="3432"/>
                  </a:lnTo>
                  <a:lnTo>
                    <a:pt x="567775" y="459015"/>
                  </a:lnTo>
                  <a:lnTo>
                    <a:pt x="471113" y="459015"/>
                  </a:lnTo>
                  <a:lnTo>
                    <a:pt x="329638" y="307096"/>
                  </a:lnTo>
                  <a:lnTo>
                    <a:pt x="410424" y="459978"/>
                  </a:lnTo>
                  <a:close/>
                  <a:moveTo>
                    <a:pt x="281690" y="452003"/>
                  </a:moveTo>
                  <a:lnTo>
                    <a:pt x="397141" y="452003"/>
                  </a:lnTo>
                  <a:lnTo>
                    <a:pt x="308479" y="284208"/>
                  </a:lnTo>
                  <a:lnTo>
                    <a:pt x="314948" y="279616"/>
                  </a:lnTo>
                  <a:lnTo>
                    <a:pt x="474594" y="451040"/>
                  </a:lnTo>
                  <a:lnTo>
                    <a:pt x="555553" y="451040"/>
                  </a:lnTo>
                  <a:lnTo>
                    <a:pt x="361686" y="9061"/>
                  </a:lnTo>
                  <a:lnTo>
                    <a:pt x="218681" y="8098"/>
                  </a:lnTo>
                  <a:lnTo>
                    <a:pt x="312651" y="205644"/>
                  </a:lnTo>
                  <a:lnTo>
                    <a:pt x="306034" y="209990"/>
                  </a:lnTo>
                  <a:lnTo>
                    <a:pt x="129599" y="8049"/>
                  </a:lnTo>
                  <a:lnTo>
                    <a:pt x="14147" y="8049"/>
                  </a:lnTo>
                  <a:lnTo>
                    <a:pt x="281690" y="452003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456C600-68C5-F522-8D17-6070598E5329}"/>
                </a:ext>
              </a:extLst>
            </p:cNvPr>
            <p:cNvSpPr/>
            <p:nvPr/>
          </p:nvSpPr>
          <p:spPr>
            <a:xfrm>
              <a:off x="3527063" y="4128348"/>
              <a:ext cx="471038" cy="458990"/>
            </a:xfrm>
            <a:custGeom>
              <a:avLst/>
              <a:gdLst>
                <a:gd name="connsiteX0" fmla="*/ 471039 w 471038"/>
                <a:gd name="connsiteY0" fmla="*/ 458990 h 458990"/>
                <a:gd name="connsiteX1" fmla="*/ 256086 w 471038"/>
                <a:gd name="connsiteY1" fmla="*/ 458990 h 458990"/>
                <a:gd name="connsiteX2" fmla="*/ 254951 w 471038"/>
                <a:gd name="connsiteY2" fmla="*/ 456941 h 458990"/>
                <a:gd name="connsiteX3" fmla="*/ 0 w 471038"/>
                <a:gd name="connsiteY3" fmla="*/ 1012 h 458990"/>
                <a:gd name="connsiteX4" fmla="*/ 162264 w 471038"/>
                <a:gd name="connsiteY4" fmla="*/ 1012 h 458990"/>
                <a:gd name="connsiteX5" fmla="*/ 313911 w 471038"/>
                <a:gd name="connsiteY5" fmla="*/ 307936 h 458990"/>
                <a:gd name="connsiteX6" fmla="*/ 253593 w 471038"/>
                <a:gd name="connsiteY6" fmla="*/ 0 h 458990"/>
                <a:gd name="connsiteX7" fmla="*/ 428868 w 471038"/>
                <a:gd name="connsiteY7" fmla="*/ 0 h 458990"/>
                <a:gd name="connsiteX8" fmla="*/ 471039 w 471038"/>
                <a:gd name="connsiteY8" fmla="*/ 458965 h 458990"/>
                <a:gd name="connsiteX9" fmla="*/ 260777 w 471038"/>
                <a:gd name="connsiteY9" fmla="*/ 450990 h 458990"/>
                <a:gd name="connsiteX10" fmla="*/ 462274 w 471038"/>
                <a:gd name="connsiteY10" fmla="*/ 450990 h 458990"/>
                <a:gd name="connsiteX11" fmla="*/ 421560 w 471038"/>
                <a:gd name="connsiteY11" fmla="*/ 8000 h 458990"/>
                <a:gd name="connsiteX12" fmla="*/ 263296 w 471038"/>
                <a:gd name="connsiteY12" fmla="*/ 8000 h 458990"/>
                <a:gd name="connsiteX13" fmla="*/ 327490 w 471038"/>
                <a:gd name="connsiteY13" fmla="*/ 335786 h 458990"/>
                <a:gd name="connsiteX14" fmla="*/ 319984 w 471038"/>
                <a:gd name="connsiteY14" fmla="*/ 338329 h 458990"/>
                <a:gd name="connsiteX15" fmla="*/ 157276 w 471038"/>
                <a:gd name="connsiteY15" fmla="*/ 9012 h 458990"/>
                <a:gd name="connsiteX16" fmla="*/ 13629 w 471038"/>
                <a:gd name="connsiteY16" fmla="*/ 9012 h 458990"/>
                <a:gd name="connsiteX17" fmla="*/ 260802 w 471038"/>
                <a:gd name="connsiteY17" fmla="*/ 450990 h 45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1038" h="458990">
                  <a:moveTo>
                    <a:pt x="471039" y="458990"/>
                  </a:moveTo>
                  <a:lnTo>
                    <a:pt x="256086" y="458990"/>
                  </a:lnTo>
                  <a:lnTo>
                    <a:pt x="254951" y="456941"/>
                  </a:lnTo>
                  <a:lnTo>
                    <a:pt x="0" y="1012"/>
                  </a:lnTo>
                  <a:lnTo>
                    <a:pt x="162264" y="1012"/>
                  </a:lnTo>
                  <a:lnTo>
                    <a:pt x="313911" y="307936"/>
                  </a:lnTo>
                  <a:lnTo>
                    <a:pt x="253593" y="0"/>
                  </a:lnTo>
                  <a:lnTo>
                    <a:pt x="428868" y="0"/>
                  </a:lnTo>
                  <a:lnTo>
                    <a:pt x="471039" y="458965"/>
                  </a:lnTo>
                  <a:close/>
                  <a:moveTo>
                    <a:pt x="260777" y="450990"/>
                  </a:moveTo>
                  <a:lnTo>
                    <a:pt x="462274" y="450990"/>
                  </a:lnTo>
                  <a:lnTo>
                    <a:pt x="421560" y="8000"/>
                  </a:lnTo>
                  <a:lnTo>
                    <a:pt x="263296" y="8000"/>
                  </a:lnTo>
                  <a:lnTo>
                    <a:pt x="327490" y="335786"/>
                  </a:lnTo>
                  <a:lnTo>
                    <a:pt x="319984" y="338329"/>
                  </a:lnTo>
                  <a:lnTo>
                    <a:pt x="157276" y="9012"/>
                  </a:lnTo>
                  <a:lnTo>
                    <a:pt x="13629" y="9012"/>
                  </a:lnTo>
                  <a:lnTo>
                    <a:pt x="260802" y="450990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28F8EDB-AC83-7B16-19BC-6779117AF6CD}"/>
                </a:ext>
              </a:extLst>
            </p:cNvPr>
            <p:cNvSpPr/>
            <p:nvPr/>
          </p:nvSpPr>
          <p:spPr>
            <a:xfrm>
              <a:off x="4027088" y="4128348"/>
              <a:ext cx="327786" cy="458990"/>
            </a:xfrm>
            <a:custGeom>
              <a:avLst/>
              <a:gdLst>
                <a:gd name="connsiteX0" fmla="*/ 327762 w 327786"/>
                <a:gd name="connsiteY0" fmla="*/ 458990 h 458990"/>
                <a:gd name="connsiteX1" fmla="*/ 210335 w 327786"/>
                <a:gd name="connsiteY1" fmla="*/ 458990 h 458990"/>
                <a:gd name="connsiteX2" fmla="*/ 193274 w 327786"/>
                <a:gd name="connsiteY2" fmla="*/ 395660 h 458990"/>
                <a:gd name="connsiteX3" fmla="*/ 144857 w 327786"/>
                <a:gd name="connsiteY3" fmla="*/ 395660 h 458990"/>
                <a:gd name="connsiteX4" fmla="*/ 145672 w 327786"/>
                <a:gd name="connsiteY4" fmla="*/ 458990 h 458990"/>
                <a:gd name="connsiteX5" fmla="*/ 18073 w 327786"/>
                <a:gd name="connsiteY5" fmla="*/ 458990 h 458990"/>
                <a:gd name="connsiteX6" fmla="*/ 0 w 327786"/>
                <a:gd name="connsiteY6" fmla="*/ 1037 h 458990"/>
                <a:gd name="connsiteX7" fmla="*/ 234384 w 327786"/>
                <a:gd name="connsiteY7" fmla="*/ 0 h 458990"/>
                <a:gd name="connsiteX8" fmla="*/ 327787 w 327786"/>
                <a:gd name="connsiteY8" fmla="*/ 458990 h 458990"/>
                <a:gd name="connsiteX9" fmla="*/ 216458 w 327786"/>
                <a:gd name="connsiteY9" fmla="*/ 450990 h 458990"/>
                <a:gd name="connsiteX10" fmla="*/ 317984 w 327786"/>
                <a:gd name="connsiteY10" fmla="*/ 450990 h 458990"/>
                <a:gd name="connsiteX11" fmla="*/ 227841 w 327786"/>
                <a:gd name="connsiteY11" fmla="*/ 8024 h 458990"/>
                <a:gd name="connsiteX12" fmla="*/ 8296 w 327786"/>
                <a:gd name="connsiteY12" fmla="*/ 9012 h 458990"/>
                <a:gd name="connsiteX13" fmla="*/ 25752 w 327786"/>
                <a:gd name="connsiteY13" fmla="*/ 450990 h 458990"/>
                <a:gd name="connsiteX14" fmla="*/ 137573 w 327786"/>
                <a:gd name="connsiteY14" fmla="*/ 450990 h 458990"/>
                <a:gd name="connsiteX15" fmla="*/ 136759 w 327786"/>
                <a:gd name="connsiteY15" fmla="*/ 387660 h 458990"/>
                <a:gd name="connsiteX16" fmla="*/ 199422 w 327786"/>
                <a:gd name="connsiteY16" fmla="*/ 387660 h 458990"/>
                <a:gd name="connsiteX17" fmla="*/ 216483 w 327786"/>
                <a:gd name="connsiteY17" fmla="*/ 450990 h 458990"/>
                <a:gd name="connsiteX18" fmla="*/ 185818 w 327786"/>
                <a:gd name="connsiteY18" fmla="*/ 337366 h 458990"/>
                <a:gd name="connsiteX19" fmla="*/ 136067 w 327786"/>
                <a:gd name="connsiteY19" fmla="*/ 337366 h 458990"/>
                <a:gd name="connsiteX20" fmla="*/ 133993 w 327786"/>
                <a:gd name="connsiteY20" fmla="*/ 175300 h 458990"/>
                <a:gd name="connsiteX21" fmla="*/ 141845 w 327786"/>
                <a:gd name="connsiteY21" fmla="*/ 174214 h 458990"/>
                <a:gd name="connsiteX22" fmla="*/ 185793 w 327786"/>
                <a:gd name="connsiteY22" fmla="*/ 337366 h 458990"/>
                <a:gd name="connsiteX23" fmla="*/ 143968 w 327786"/>
                <a:gd name="connsiteY23" fmla="*/ 329367 h 458990"/>
                <a:gd name="connsiteX24" fmla="*/ 175374 w 327786"/>
                <a:gd name="connsiteY24" fmla="*/ 329367 h 458990"/>
                <a:gd name="connsiteX25" fmla="*/ 142413 w 327786"/>
                <a:gd name="connsiteY25" fmla="*/ 206953 h 458990"/>
                <a:gd name="connsiteX26" fmla="*/ 143968 w 327786"/>
                <a:gd name="connsiteY26" fmla="*/ 329367 h 45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7786" h="458990">
                  <a:moveTo>
                    <a:pt x="327762" y="458990"/>
                  </a:moveTo>
                  <a:lnTo>
                    <a:pt x="210335" y="458990"/>
                  </a:lnTo>
                  <a:lnTo>
                    <a:pt x="193274" y="395660"/>
                  </a:lnTo>
                  <a:lnTo>
                    <a:pt x="144857" y="395660"/>
                  </a:lnTo>
                  <a:lnTo>
                    <a:pt x="145672" y="458990"/>
                  </a:lnTo>
                  <a:lnTo>
                    <a:pt x="18073" y="458990"/>
                  </a:lnTo>
                  <a:lnTo>
                    <a:pt x="0" y="1037"/>
                  </a:lnTo>
                  <a:lnTo>
                    <a:pt x="234384" y="0"/>
                  </a:lnTo>
                  <a:lnTo>
                    <a:pt x="327787" y="458990"/>
                  </a:lnTo>
                  <a:close/>
                  <a:moveTo>
                    <a:pt x="216458" y="450990"/>
                  </a:moveTo>
                  <a:lnTo>
                    <a:pt x="317984" y="450990"/>
                  </a:lnTo>
                  <a:lnTo>
                    <a:pt x="227841" y="8024"/>
                  </a:lnTo>
                  <a:lnTo>
                    <a:pt x="8296" y="9012"/>
                  </a:lnTo>
                  <a:lnTo>
                    <a:pt x="25752" y="450990"/>
                  </a:lnTo>
                  <a:lnTo>
                    <a:pt x="137573" y="450990"/>
                  </a:lnTo>
                  <a:lnTo>
                    <a:pt x="136759" y="387660"/>
                  </a:lnTo>
                  <a:lnTo>
                    <a:pt x="199422" y="387660"/>
                  </a:lnTo>
                  <a:lnTo>
                    <a:pt x="216483" y="450990"/>
                  </a:lnTo>
                  <a:close/>
                  <a:moveTo>
                    <a:pt x="185818" y="337366"/>
                  </a:moveTo>
                  <a:lnTo>
                    <a:pt x="136067" y="337366"/>
                  </a:lnTo>
                  <a:lnTo>
                    <a:pt x="133993" y="175300"/>
                  </a:lnTo>
                  <a:lnTo>
                    <a:pt x="141845" y="174214"/>
                  </a:lnTo>
                  <a:lnTo>
                    <a:pt x="185793" y="337366"/>
                  </a:lnTo>
                  <a:close/>
                  <a:moveTo>
                    <a:pt x="143968" y="329367"/>
                  </a:moveTo>
                  <a:lnTo>
                    <a:pt x="175374" y="329367"/>
                  </a:lnTo>
                  <a:lnTo>
                    <a:pt x="142413" y="206953"/>
                  </a:lnTo>
                  <a:lnTo>
                    <a:pt x="143968" y="329367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66548B-B700-4D33-27AA-488EF41FEC0E}"/>
                </a:ext>
              </a:extLst>
            </p:cNvPr>
            <p:cNvSpPr/>
            <p:nvPr/>
          </p:nvSpPr>
          <p:spPr>
            <a:xfrm>
              <a:off x="4367590" y="4129360"/>
              <a:ext cx="355390" cy="457977"/>
            </a:xfrm>
            <a:custGeom>
              <a:avLst/>
              <a:gdLst>
                <a:gd name="connsiteX0" fmla="*/ 234088 w 355390"/>
                <a:gd name="connsiteY0" fmla="*/ 457978 h 457977"/>
                <a:gd name="connsiteX1" fmla="*/ 8024 w 355390"/>
                <a:gd name="connsiteY1" fmla="*/ 457978 h 457977"/>
                <a:gd name="connsiteX2" fmla="*/ 0 w 355390"/>
                <a:gd name="connsiteY2" fmla="*/ 0 h 457977"/>
                <a:gd name="connsiteX3" fmla="*/ 266086 w 355390"/>
                <a:gd name="connsiteY3" fmla="*/ 0 h 457977"/>
                <a:gd name="connsiteX4" fmla="*/ 355390 w 355390"/>
                <a:gd name="connsiteY4" fmla="*/ 80144 h 457977"/>
                <a:gd name="connsiteX5" fmla="*/ 355341 w 355390"/>
                <a:gd name="connsiteY5" fmla="*/ 110217 h 457977"/>
                <a:gd name="connsiteX6" fmla="*/ 305689 w 355390"/>
                <a:gd name="connsiteY6" fmla="*/ 416029 h 457977"/>
                <a:gd name="connsiteX7" fmla="*/ 234063 w 355390"/>
                <a:gd name="connsiteY7" fmla="*/ 457978 h 457977"/>
                <a:gd name="connsiteX8" fmla="*/ 15876 w 355390"/>
                <a:gd name="connsiteY8" fmla="*/ 449978 h 457977"/>
                <a:gd name="connsiteX9" fmla="*/ 231915 w 355390"/>
                <a:gd name="connsiteY9" fmla="*/ 449978 h 457977"/>
                <a:gd name="connsiteX10" fmla="*/ 298430 w 355390"/>
                <a:gd name="connsiteY10" fmla="*/ 411042 h 457977"/>
                <a:gd name="connsiteX11" fmla="*/ 347415 w 355390"/>
                <a:gd name="connsiteY11" fmla="*/ 109279 h 457977"/>
                <a:gd name="connsiteX12" fmla="*/ 347415 w 355390"/>
                <a:gd name="connsiteY12" fmla="*/ 83749 h 457977"/>
                <a:gd name="connsiteX13" fmla="*/ 263024 w 355390"/>
                <a:gd name="connsiteY13" fmla="*/ 8024 h 457977"/>
                <a:gd name="connsiteX14" fmla="*/ 8123 w 355390"/>
                <a:gd name="connsiteY14" fmla="*/ 8024 h 457977"/>
                <a:gd name="connsiteX15" fmla="*/ 15876 w 355390"/>
                <a:gd name="connsiteY15" fmla="*/ 450003 h 457977"/>
                <a:gd name="connsiteX16" fmla="*/ 178732 w 355390"/>
                <a:gd name="connsiteY16" fmla="*/ 408474 h 457977"/>
                <a:gd name="connsiteX17" fmla="*/ 123377 w 355390"/>
                <a:gd name="connsiteY17" fmla="*/ 408474 h 457977"/>
                <a:gd name="connsiteX18" fmla="*/ 138561 w 355390"/>
                <a:gd name="connsiteY18" fmla="*/ 83280 h 457977"/>
                <a:gd name="connsiteX19" fmla="*/ 200015 w 355390"/>
                <a:gd name="connsiteY19" fmla="*/ 83280 h 457977"/>
                <a:gd name="connsiteX20" fmla="*/ 178732 w 355390"/>
                <a:gd name="connsiteY20" fmla="*/ 408474 h 457977"/>
                <a:gd name="connsiteX21" fmla="*/ 131747 w 355390"/>
                <a:gd name="connsiteY21" fmla="*/ 400474 h 457977"/>
                <a:gd name="connsiteX22" fmla="*/ 171226 w 355390"/>
                <a:gd name="connsiteY22" fmla="*/ 400474 h 457977"/>
                <a:gd name="connsiteX23" fmla="*/ 191472 w 355390"/>
                <a:gd name="connsiteY23" fmla="*/ 91255 h 457977"/>
                <a:gd name="connsiteX24" fmla="*/ 146191 w 355390"/>
                <a:gd name="connsiteY24" fmla="*/ 91255 h 457977"/>
                <a:gd name="connsiteX25" fmla="*/ 131747 w 355390"/>
                <a:gd name="connsiteY25" fmla="*/ 400474 h 4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5390" h="457977">
                  <a:moveTo>
                    <a:pt x="234088" y="457978"/>
                  </a:moveTo>
                  <a:lnTo>
                    <a:pt x="8024" y="457978"/>
                  </a:lnTo>
                  <a:lnTo>
                    <a:pt x="0" y="0"/>
                  </a:lnTo>
                  <a:lnTo>
                    <a:pt x="266086" y="0"/>
                  </a:lnTo>
                  <a:lnTo>
                    <a:pt x="355390" y="80144"/>
                  </a:lnTo>
                  <a:lnTo>
                    <a:pt x="355341" y="110217"/>
                  </a:lnTo>
                  <a:lnTo>
                    <a:pt x="305689" y="416029"/>
                  </a:lnTo>
                  <a:lnTo>
                    <a:pt x="234063" y="457978"/>
                  </a:lnTo>
                  <a:close/>
                  <a:moveTo>
                    <a:pt x="15876" y="449978"/>
                  </a:moveTo>
                  <a:lnTo>
                    <a:pt x="231915" y="449978"/>
                  </a:lnTo>
                  <a:lnTo>
                    <a:pt x="298430" y="411042"/>
                  </a:lnTo>
                  <a:lnTo>
                    <a:pt x="347415" y="109279"/>
                  </a:lnTo>
                  <a:lnTo>
                    <a:pt x="347415" y="83749"/>
                  </a:lnTo>
                  <a:lnTo>
                    <a:pt x="263024" y="8024"/>
                  </a:lnTo>
                  <a:lnTo>
                    <a:pt x="8123" y="8024"/>
                  </a:lnTo>
                  <a:lnTo>
                    <a:pt x="15876" y="450003"/>
                  </a:lnTo>
                  <a:close/>
                  <a:moveTo>
                    <a:pt x="178732" y="408474"/>
                  </a:moveTo>
                  <a:lnTo>
                    <a:pt x="123377" y="408474"/>
                  </a:lnTo>
                  <a:lnTo>
                    <a:pt x="138561" y="83280"/>
                  </a:lnTo>
                  <a:lnTo>
                    <a:pt x="200015" y="83280"/>
                  </a:lnTo>
                  <a:lnTo>
                    <a:pt x="178732" y="408474"/>
                  </a:lnTo>
                  <a:close/>
                  <a:moveTo>
                    <a:pt x="131747" y="400474"/>
                  </a:moveTo>
                  <a:lnTo>
                    <a:pt x="171226" y="400474"/>
                  </a:lnTo>
                  <a:lnTo>
                    <a:pt x="191472" y="91255"/>
                  </a:lnTo>
                  <a:lnTo>
                    <a:pt x="146191" y="91255"/>
                  </a:lnTo>
                  <a:lnTo>
                    <a:pt x="131747" y="40047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7A9B4D9-8401-85D9-3842-06669D2E459B}"/>
                </a:ext>
              </a:extLst>
            </p:cNvPr>
            <p:cNvSpPr/>
            <p:nvPr/>
          </p:nvSpPr>
          <p:spPr>
            <a:xfrm>
              <a:off x="4688463" y="4129385"/>
              <a:ext cx="425880" cy="457977"/>
            </a:xfrm>
            <a:custGeom>
              <a:avLst/>
              <a:gdLst>
                <a:gd name="connsiteX0" fmla="*/ 281172 w 425880"/>
                <a:gd name="connsiteY0" fmla="*/ 457953 h 457977"/>
                <a:gd name="connsiteX1" fmla="*/ 0 w 425880"/>
                <a:gd name="connsiteY1" fmla="*/ 457953 h 457977"/>
                <a:gd name="connsiteX2" fmla="*/ 987 w 425880"/>
                <a:gd name="connsiteY2" fmla="*/ 453163 h 457977"/>
                <a:gd name="connsiteX3" fmla="*/ 93403 w 425880"/>
                <a:gd name="connsiteY3" fmla="*/ 0 h 457977"/>
                <a:gd name="connsiteX4" fmla="*/ 425880 w 425880"/>
                <a:gd name="connsiteY4" fmla="*/ 0 h 457977"/>
                <a:gd name="connsiteX5" fmla="*/ 394623 w 425880"/>
                <a:gd name="connsiteY5" fmla="*/ 94860 h 457977"/>
                <a:gd name="connsiteX6" fmla="*/ 235025 w 425880"/>
                <a:gd name="connsiteY6" fmla="*/ 92884 h 457977"/>
                <a:gd name="connsiteX7" fmla="*/ 209990 w 425880"/>
                <a:gd name="connsiteY7" fmla="*/ 198336 h 457977"/>
                <a:gd name="connsiteX8" fmla="*/ 346131 w 425880"/>
                <a:gd name="connsiteY8" fmla="*/ 198336 h 457977"/>
                <a:gd name="connsiteX9" fmla="*/ 316552 w 425880"/>
                <a:gd name="connsiteY9" fmla="*/ 279443 h 457977"/>
                <a:gd name="connsiteX10" fmla="*/ 191373 w 425880"/>
                <a:gd name="connsiteY10" fmla="*/ 276875 h 457977"/>
                <a:gd name="connsiteX11" fmla="*/ 162930 w 425880"/>
                <a:gd name="connsiteY11" fmla="*/ 396697 h 457977"/>
                <a:gd name="connsiteX12" fmla="*/ 300504 w 425880"/>
                <a:gd name="connsiteY12" fmla="*/ 396697 h 457977"/>
                <a:gd name="connsiteX13" fmla="*/ 281196 w 425880"/>
                <a:gd name="connsiteY13" fmla="*/ 457978 h 457977"/>
                <a:gd name="connsiteX14" fmla="*/ 9802 w 425880"/>
                <a:gd name="connsiteY14" fmla="*/ 449954 h 457977"/>
                <a:gd name="connsiteX15" fmla="*/ 275320 w 425880"/>
                <a:gd name="connsiteY15" fmla="*/ 449954 h 457977"/>
                <a:gd name="connsiteX16" fmla="*/ 289591 w 425880"/>
                <a:gd name="connsiteY16" fmla="*/ 404672 h 457977"/>
                <a:gd name="connsiteX17" fmla="*/ 152807 w 425880"/>
                <a:gd name="connsiteY17" fmla="*/ 404672 h 457977"/>
                <a:gd name="connsiteX18" fmla="*/ 185077 w 425880"/>
                <a:gd name="connsiteY18" fmla="*/ 268728 h 457977"/>
                <a:gd name="connsiteX19" fmla="*/ 310997 w 425880"/>
                <a:gd name="connsiteY19" fmla="*/ 271320 h 457977"/>
                <a:gd name="connsiteX20" fmla="*/ 334700 w 425880"/>
                <a:gd name="connsiteY20" fmla="*/ 206336 h 457977"/>
                <a:gd name="connsiteX21" fmla="*/ 199867 w 425880"/>
                <a:gd name="connsiteY21" fmla="*/ 206336 h 457977"/>
                <a:gd name="connsiteX22" fmla="*/ 228705 w 425880"/>
                <a:gd name="connsiteY22" fmla="*/ 84811 h 457977"/>
                <a:gd name="connsiteX23" fmla="*/ 388845 w 425880"/>
                <a:gd name="connsiteY23" fmla="*/ 86786 h 457977"/>
                <a:gd name="connsiteX24" fmla="*/ 414819 w 425880"/>
                <a:gd name="connsiteY24" fmla="*/ 8000 h 457977"/>
                <a:gd name="connsiteX25" fmla="*/ 99921 w 425880"/>
                <a:gd name="connsiteY25" fmla="*/ 8000 h 457977"/>
                <a:gd name="connsiteX26" fmla="*/ 9802 w 425880"/>
                <a:gd name="connsiteY26" fmla="*/ 449978 h 4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5880" h="457977">
                  <a:moveTo>
                    <a:pt x="281172" y="457953"/>
                  </a:moveTo>
                  <a:lnTo>
                    <a:pt x="0" y="457953"/>
                  </a:lnTo>
                  <a:lnTo>
                    <a:pt x="987" y="453163"/>
                  </a:lnTo>
                  <a:lnTo>
                    <a:pt x="93403" y="0"/>
                  </a:lnTo>
                  <a:lnTo>
                    <a:pt x="425880" y="0"/>
                  </a:lnTo>
                  <a:lnTo>
                    <a:pt x="394623" y="94860"/>
                  </a:lnTo>
                  <a:lnTo>
                    <a:pt x="235025" y="92884"/>
                  </a:lnTo>
                  <a:lnTo>
                    <a:pt x="209990" y="198336"/>
                  </a:lnTo>
                  <a:lnTo>
                    <a:pt x="346131" y="198336"/>
                  </a:lnTo>
                  <a:lnTo>
                    <a:pt x="316552" y="279443"/>
                  </a:lnTo>
                  <a:lnTo>
                    <a:pt x="191373" y="276875"/>
                  </a:lnTo>
                  <a:lnTo>
                    <a:pt x="162930" y="396697"/>
                  </a:lnTo>
                  <a:lnTo>
                    <a:pt x="300504" y="396697"/>
                  </a:lnTo>
                  <a:lnTo>
                    <a:pt x="281196" y="457978"/>
                  </a:lnTo>
                  <a:close/>
                  <a:moveTo>
                    <a:pt x="9802" y="449954"/>
                  </a:moveTo>
                  <a:lnTo>
                    <a:pt x="275320" y="449954"/>
                  </a:lnTo>
                  <a:lnTo>
                    <a:pt x="289591" y="404672"/>
                  </a:lnTo>
                  <a:lnTo>
                    <a:pt x="152807" y="404672"/>
                  </a:lnTo>
                  <a:lnTo>
                    <a:pt x="185077" y="268728"/>
                  </a:lnTo>
                  <a:lnTo>
                    <a:pt x="310997" y="271320"/>
                  </a:lnTo>
                  <a:lnTo>
                    <a:pt x="334700" y="206336"/>
                  </a:lnTo>
                  <a:lnTo>
                    <a:pt x="199867" y="206336"/>
                  </a:lnTo>
                  <a:lnTo>
                    <a:pt x="228705" y="84811"/>
                  </a:lnTo>
                  <a:lnTo>
                    <a:pt x="388845" y="86786"/>
                  </a:lnTo>
                  <a:lnTo>
                    <a:pt x="414819" y="8000"/>
                  </a:lnTo>
                  <a:lnTo>
                    <a:pt x="99921" y="8000"/>
                  </a:lnTo>
                  <a:lnTo>
                    <a:pt x="9802" y="449978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1BA0F9-EB07-0D34-E7C0-3867F2785D32}"/>
                </a:ext>
              </a:extLst>
            </p:cNvPr>
            <p:cNvSpPr/>
            <p:nvPr/>
          </p:nvSpPr>
          <p:spPr>
            <a:xfrm>
              <a:off x="4980696" y="4128348"/>
              <a:ext cx="501185" cy="460989"/>
            </a:xfrm>
            <a:custGeom>
              <a:avLst/>
              <a:gdLst>
                <a:gd name="connsiteX0" fmla="*/ 0 w 501185"/>
                <a:gd name="connsiteY0" fmla="*/ 460990 h 460989"/>
                <a:gd name="connsiteX1" fmla="*/ 170732 w 501185"/>
                <a:gd name="connsiteY1" fmla="*/ 0 h 460989"/>
                <a:gd name="connsiteX2" fmla="*/ 448917 w 501185"/>
                <a:gd name="connsiteY2" fmla="*/ 1037 h 460989"/>
                <a:gd name="connsiteX3" fmla="*/ 501186 w 501185"/>
                <a:gd name="connsiteY3" fmla="*/ 73774 h 460989"/>
                <a:gd name="connsiteX4" fmla="*/ 501186 w 501185"/>
                <a:gd name="connsiteY4" fmla="*/ 91921 h 460989"/>
                <a:gd name="connsiteX5" fmla="*/ 500642 w 501185"/>
                <a:gd name="connsiteY5" fmla="*/ 92860 h 460989"/>
                <a:gd name="connsiteX6" fmla="*/ 420078 w 501185"/>
                <a:gd name="connsiteY6" fmla="*/ 231125 h 460989"/>
                <a:gd name="connsiteX7" fmla="*/ 342181 w 501185"/>
                <a:gd name="connsiteY7" fmla="*/ 265864 h 460989"/>
                <a:gd name="connsiteX8" fmla="*/ 384673 w 501185"/>
                <a:gd name="connsiteY8" fmla="*/ 310256 h 460989"/>
                <a:gd name="connsiteX9" fmla="*/ 304207 w 501185"/>
                <a:gd name="connsiteY9" fmla="*/ 459953 h 460989"/>
                <a:gd name="connsiteX10" fmla="*/ 170510 w 501185"/>
                <a:gd name="connsiteY10" fmla="*/ 460397 h 460989"/>
                <a:gd name="connsiteX11" fmla="*/ 237766 w 501185"/>
                <a:gd name="connsiteY11" fmla="*/ 309713 h 460989"/>
                <a:gd name="connsiteX12" fmla="*/ 200657 w 501185"/>
                <a:gd name="connsiteY12" fmla="*/ 309713 h 460989"/>
                <a:gd name="connsiteX13" fmla="*/ 134808 w 501185"/>
                <a:gd name="connsiteY13" fmla="*/ 460546 h 460989"/>
                <a:gd name="connsiteX14" fmla="*/ 25 w 501185"/>
                <a:gd name="connsiteY14" fmla="*/ 460990 h 460989"/>
                <a:gd name="connsiteX15" fmla="*/ 176287 w 501185"/>
                <a:gd name="connsiteY15" fmla="*/ 8024 h 460989"/>
                <a:gd name="connsiteX16" fmla="*/ 11505 w 501185"/>
                <a:gd name="connsiteY16" fmla="*/ 452965 h 460989"/>
                <a:gd name="connsiteX17" fmla="*/ 129549 w 501185"/>
                <a:gd name="connsiteY17" fmla="*/ 452571 h 460989"/>
                <a:gd name="connsiteX18" fmla="*/ 195422 w 501185"/>
                <a:gd name="connsiteY18" fmla="*/ 301714 h 460989"/>
                <a:gd name="connsiteX19" fmla="*/ 250087 w 501185"/>
                <a:gd name="connsiteY19" fmla="*/ 301714 h 460989"/>
                <a:gd name="connsiteX20" fmla="*/ 182831 w 501185"/>
                <a:gd name="connsiteY20" fmla="*/ 452373 h 460989"/>
                <a:gd name="connsiteX21" fmla="*/ 299418 w 501185"/>
                <a:gd name="connsiteY21" fmla="*/ 452003 h 460989"/>
                <a:gd name="connsiteX22" fmla="*/ 374871 w 501185"/>
                <a:gd name="connsiteY22" fmla="*/ 311615 h 460989"/>
                <a:gd name="connsiteX23" fmla="*/ 328552 w 501185"/>
                <a:gd name="connsiteY23" fmla="*/ 263222 h 460989"/>
                <a:gd name="connsiteX24" fmla="*/ 414473 w 501185"/>
                <a:gd name="connsiteY24" fmla="*/ 224927 h 460989"/>
                <a:gd name="connsiteX25" fmla="*/ 493186 w 501185"/>
                <a:gd name="connsiteY25" fmla="*/ 89823 h 460989"/>
                <a:gd name="connsiteX26" fmla="*/ 493186 w 501185"/>
                <a:gd name="connsiteY26" fmla="*/ 76391 h 460989"/>
                <a:gd name="connsiteX27" fmla="*/ 444818 w 501185"/>
                <a:gd name="connsiteY27" fmla="*/ 9037 h 460989"/>
                <a:gd name="connsiteX28" fmla="*/ 176312 w 501185"/>
                <a:gd name="connsiteY28" fmla="*/ 8049 h 460989"/>
                <a:gd name="connsiteX29" fmla="*/ 279048 w 501185"/>
                <a:gd name="connsiteY29" fmla="*/ 236803 h 460989"/>
                <a:gd name="connsiteX30" fmla="*/ 223742 w 501185"/>
                <a:gd name="connsiteY30" fmla="*/ 236803 h 460989"/>
                <a:gd name="connsiteX31" fmla="*/ 289542 w 501185"/>
                <a:gd name="connsiteY31" fmla="*/ 86070 h 460989"/>
                <a:gd name="connsiteX32" fmla="*/ 346304 w 501185"/>
                <a:gd name="connsiteY32" fmla="*/ 86070 h 460989"/>
                <a:gd name="connsiteX33" fmla="*/ 279048 w 501185"/>
                <a:gd name="connsiteY33" fmla="*/ 236803 h 460989"/>
                <a:gd name="connsiteX34" fmla="*/ 235964 w 501185"/>
                <a:gd name="connsiteY34" fmla="*/ 228804 h 460989"/>
                <a:gd name="connsiteX35" fmla="*/ 273863 w 501185"/>
                <a:gd name="connsiteY35" fmla="*/ 228804 h 460989"/>
                <a:gd name="connsiteX36" fmla="*/ 333984 w 501185"/>
                <a:gd name="connsiteY36" fmla="*/ 94069 h 460989"/>
                <a:gd name="connsiteX37" fmla="*/ 294776 w 501185"/>
                <a:gd name="connsiteY37" fmla="*/ 94069 h 460989"/>
                <a:gd name="connsiteX38" fmla="*/ 235964 w 501185"/>
                <a:gd name="connsiteY38" fmla="*/ 228804 h 46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1185" h="460989">
                  <a:moveTo>
                    <a:pt x="0" y="460990"/>
                  </a:moveTo>
                  <a:lnTo>
                    <a:pt x="170732" y="0"/>
                  </a:lnTo>
                  <a:lnTo>
                    <a:pt x="448917" y="1037"/>
                  </a:lnTo>
                  <a:lnTo>
                    <a:pt x="501186" y="73774"/>
                  </a:lnTo>
                  <a:lnTo>
                    <a:pt x="501186" y="91921"/>
                  </a:lnTo>
                  <a:lnTo>
                    <a:pt x="500642" y="92860"/>
                  </a:lnTo>
                  <a:lnTo>
                    <a:pt x="420078" y="231125"/>
                  </a:lnTo>
                  <a:lnTo>
                    <a:pt x="342181" y="265864"/>
                  </a:lnTo>
                  <a:lnTo>
                    <a:pt x="384673" y="310256"/>
                  </a:lnTo>
                  <a:lnTo>
                    <a:pt x="304207" y="459953"/>
                  </a:lnTo>
                  <a:lnTo>
                    <a:pt x="170510" y="460397"/>
                  </a:lnTo>
                  <a:lnTo>
                    <a:pt x="237766" y="309713"/>
                  </a:lnTo>
                  <a:lnTo>
                    <a:pt x="200657" y="309713"/>
                  </a:lnTo>
                  <a:lnTo>
                    <a:pt x="134808" y="460546"/>
                  </a:lnTo>
                  <a:lnTo>
                    <a:pt x="25" y="460990"/>
                  </a:lnTo>
                  <a:close/>
                  <a:moveTo>
                    <a:pt x="176287" y="8024"/>
                  </a:moveTo>
                  <a:lnTo>
                    <a:pt x="11505" y="452965"/>
                  </a:lnTo>
                  <a:lnTo>
                    <a:pt x="129549" y="452571"/>
                  </a:lnTo>
                  <a:lnTo>
                    <a:pt x="195422" y="301714"/>
                  </a:lnTo>
                  <a:lnTo>
                    <a:pt x="250087" y="301714"/>
                  </a:lnTo>
                  <a:lnTo>
                    <a:pt x="182831" y="452373"/>
                  </a:lnTo>
                  <a:lnTo>
                    <a:pt x="299418" y="452003"/>
                  </a:lnTo>
                  <a:lnTo>
                    <a:pt x="374871" y="311615"/>
                  </a:lnTo>
                  <a:lnTo>
                    <a:pt x="328552" y="263222"/>
                  </a:lnTo>
                  <a:lnTo>
                    <a:pt x="414473" y="224927"/>
                  </a:lnTo>
                  <a:lnTo>
                    <a:pt x="493186" y="89823"/>
                  </a:lnTo>
                  <a:lnTo>
                    <a:pt x="493186" y="76391"/>
                  </a:lnTo>
                  <a:lnTo>
                    <a:pt x="444818" y="9037"/>
                  </a:lnTo>
                  <a:lnTo>
                    <a:pt x="176312" y="8049"/>
                  </a:lnTo>
                  <a:close/>
                  <a:moveTo>
                    <a:pt x="279048" y="236803"/>
                  </a:moveTo>
                  <a:lnTo>
                    <a:pt x="223742" y="236803"/>
                  </a:lnTo>
                  <a:lnTo>
                    <a:pt x="289542" y="86070"/>
                  </a:lnTo>
                  <a:lnTo>
                    <a:pt x="346304" y="86070"/>
                  </a:lnTo>
                  <a:lnTo>
                    <a:pt x="279048" y="236803"/>
                  </a:lnTo>
                  <a:close/>
                  <a:moveTo>
                    <a:pt x="235964" y="228804"/>
                  </a:moveTo>
                  <a:lnTo>
                    <a:pt x="273863" y="228804"/>
                  </a:lnTo>
                  <a:lnTo>
                    <a:pt x="333984" y="94069"/>
                  </a:lnTo>
                  <a:lnTo>
                    <a:pt x="294776" y="94069"/>
                  </a:lnTo>
                  <a:lnTo>
                    <a:pt x="235964" y="22880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FFB134-FB77-5650-000F-DD6C1442148D}"/>
                </a:ext>
              </a:extLst>
            </p:cNvPr>
            <p:cNvSpPr/>
            <p:nvPr/>
          </p:nvSpPr>
          <p:spPr>
            <a:xfrm>
              <a:off x="5339666" y="4128348"/>
              <a:ext cx="525061" cy="460989"/>
            </a:xfrm>
            <a:custGeom>
              <a:avLst/>
              <a:gdLst>
                <a:gd name="connsiteX0" fmla="*/ 190510 w 525061"/>
                <a:gd name="connsiteY0" fmla="*/ 460990 h 460989"/>
                <a:gd name="connsiteX1" fmla="*/ 189472 w 525061"/>
                <a:gd name="connsiteY1" fmla="*/ 460990 h 460989"/>
                <a:gd name="connsiteX2" fmla="*/ 29801 w 525061"/>
                <a:gd name="connsiteY2" fmla="*/ 458965 h 460989"/>
                <a:gd name="connsiteX3" fmla="*/ 0 w 525061"/>
                <a:gd name="connsiteY3" fmla="*/ 424893 h 460989"/>
                <a:gd name="connsiteX4" fmla="*/ 0 w 525061"/>
                <a:gd name="connsiteY4" fmla="*/ 398524 h 460989"/>
                <a:gd name="connsiteX5" fmla="*/ 41307 w 525061"/>
                <a:gd name="connsiteY5" fmla="*/ 335490 h 460989"/>
                <a:gd name="connsiteX6" fmla="*/ 173770 w 525061"/>
                <a:gd name="connsiteY6" fmla="*/ 335490 h 460989"/>
                <a:gd name="connsiteX7" fmla="*/ 173770 w 525061"/>
                <a:gd name="connsiteY7" fmla="*/ 360575 h 460989"/>
                <a:gd name="connsiteX8" fmla="*/ 151128 w 525061"/>
                <a:gd name="connsiteY8" fmla="*/ 390771 h 460989"/>
                <a:gd name="connsiteX9" fmla="*/ 164782 w 525061"/>
                <a:gd name="connsiteY9" fmla="*/ 390771 h 460989"/>
                <a:gd name="connsiteX10" fmla="*/ 223150 w 525061"/>
                <a:gd name="connsiteY10" fmla="*/ 309960 h 460989"/>
                <a:gd name="connsiteX11" fmla="*/ 134191 w 525061"/>
                <a:gd name="connsiteY11" fmla="*/ 309960 h 460989"/>
                <a:gd name="connsiteX12" fmla="*/ 95699 w 525061"/>
                <a:gd name="connsiteY12" fmla="*/ 257938 h 460989"/>
                <a:gd name="connsiteX13" fmla="*/ 95699 w 525061"/>
                <a:gd name="connsiteY13" fmla="*/ 219965 h 460989"/>
                <a:gd name="connsiteX14" fmla="*/ 96292 w 525061"/>
                <a:gd name="connsiteY14" fmla="*/ 219002 h 460989"/>
                <a:gd name="connsiteX15" fmla="*/ 187596 w 525061"/>
                <a:gd name="connsiteY15" fmla="*/ 70095 h 460989"/>
                <a:gd name="connsiteX16" fmla="*/ 188485 w 525061"/>
                <a:gd name="connsiteY16" fmla="*/ 69602 h 460989"/>
                <a:gd name="connsiteX17" fmla="*/ 309812 w 525061"/>
                <a:gd name="connsiteY17" fmla="*/ 0 h 460989"/>
                <a:gd name="connsiteX18" fmla="*/ 494964 w 525061"/>
                <a:gd name="connsiteY18" fmla="*/ 0 h 460989"/>
                <a:gd name="connsiteX19" fmla="*/ 525061 w 525061"/>
                <a:gd name="connsiteY19" fmla="*/ 61306 h 460989"/>
                <a:gd name="connsiteX20" fmla="*/ 525061 w 525061"/>
                <a:gd name="connsiteY20" fmla="*/ 90168 h 460989"/>
                <a:gd name="connsiteX21" fmla="*/ 451090 w 525061"/>
                <a:gd name="connsiteY21" fmla="*/ 192534 h 460989"/>
                <a:gd name="connsiteX22" fmla="*/ 299838 w 525061"/>
                <a:gd name="connsiteY22" fmla="*/ 192534 h 460989"/>
                <a:gd name="connsiteX23" fmla="*/ 359933 w 525061"/>
                <a:gd name="connsiteY23" fmla="*/ 94020 h 460989"/>
                <a:gd name="connsiteX24" fmla="*/ 328034 w 525061"/>
                <a:gd name="connsiteY24" fmla="*/ 94786 h 460989"/>
                <a:gd name="connsiteX25" fmla="*/ 252778 w 525061"/>
                <a:gd name="connsiteY25" fmla="*/ 223026 h 460989"/>
                <a:gd name="connsiteX26" fmla="*/ 345563 w 525061"/>
                <a:gd name="connsiteY26" fmla="*/ 223026 h 460989"/>
                <a:gd name="connsiteX27" fmla="*/ 377068 w 525061"/>
                <a:gd name="connsiteY27" fmla="*/ 268184 h 460989"/>
                <a:gd name="connsiteX28" fmla="*/ 377068 w 525061"/>
                <a:gd name="connsiteY28" fmla="*/ 293517 h 460989"/>
                <a:gd name="connsiteX29" fmla="*/ 285912 w 525061"/>
                <a:gd name="connsiteY29" fmla="*/ 409733 h 460989"/>
                <a:gd name="connsiteX30" fmla="*/ 190510 w 525061"/>
                <a:gd name="connsiteY30" fmla="*/ 460940 h 460989"/>
                <a:gd name="connsiteX31" fmla="*/ 33480 w 525061"/>
                <a:gd name="connsiteY31" fmla="*/ 451015 h 460989"/>
                <a:gd name="connsiteX32" fmla="*/ 188559 w 525061"/>
                <a:gd name="connsiteY32" fmla="*/ 452965 h 460989"/>
                <a:gd name="connsiteX33" fmla="*/ 280653 w 525061"/>
                <a:gd name="connsiteY33" fmla="*/ 403511 h 460989"/>
                <a:gd name="connsiteX34" fmla="*/ 369068 w 525061"/>
                <a:gd name="connsiteY34" fmla="*/ 290801 h 460989"/>
                <a:gd name="connsiteX35" fmla="*/ 369068 w 525061"/>
                <a:gd name="connsiteY35" fmla="*/ 270728 h 460989"/>
                <a:gd name="connsiteX36" fmla="*/ 341391 w 525061"/>
                <a:gd name="connsiteY36" fmla="*/ 231051 h 460989"/>
                <a:gd name="connsiteX37" fmla="*/ 238803 w 525061"/>
                <a:gd name="connsiteY37" fmla="*/ 231051 h 460989"/>
                <a:gd name="connsiteX38" fmla="*/ 323392 w 525061"/>
                <a:gd name="connsiteY38" fmla="*/ 86909 h 460989"/>
                <a:gd name="connsiteX39" fmla="*/ 374377 w 525061"/>
                <a:gd name="connsiteY39" fmla="*/ 85700 h 460989"/>
                <a:gd name="connsiteX40" fmla="*/ 314083 w 525061"/>
                <a:gd name="connsiteY40" fmla="*/ 184559 h 460989"/>
                <a:gd name="connsiteX41" fmla="*/ 447015 w 525061"/>
                <a:gd name="connsiteY41" fmla="*/ 184559 h 460989"/>
                <a:gd name="connsiteX42" fmla="*/ 517086 w 525061"/>
                <a:gd name="connsiteY42" fmla="*/ 87601 h 460989"/>
                <a:gd name="connsiteX43" fmla="*/ 517086 w 525061"/>
                <a:gd name="connsiteY43" fmla="*/ 63182 h 460989"/>
                <a:gd name="connsiteX44" fmla="*/ 490001 w 525061"/>
                <a:gd name="connsiteY44" fmla="*/ 8024 h 460989"/>
                <a:gd name="connsiteX45" fmla="*/ 311985 w 525061"/>
                <a:gd name="connsiteY45" fmla="*/ 8024 h 460989"/>
                <a:gd name="connsiteX46" fmla="*/ 193398 w 525061"/>
                <a:gd name="connsiteY46" fmla="*/ 76070 h 460989"/>
                <a:gd name="connsiteX47" fmla="*/ 103748 w 525061"/>
                <a:gd name="connsiteY47" fmla="*/ 222261 h 460989"/>
                <a:gd name="connsiteX48" fmla="*/ 103748 w 525061"/>
                <a:gd name="connsiteY48" fmla="*/ 255346 h 460989"/>
                <a:gd name="connsiteX49" fmla="*/ 138265 w 525061"/>
                <a:gd name="connsiteY49" fmla="*/ 302010 h 460989"/>
                <a:gd name="connsiteX50" fmla="*/ 238828 w 525061"/>
                <a:gd name="connsiteY50" fmla="*/ 302010 h 460989"/>
                <a:gd name="connsiteX51" fmla="*/ 168906 w 525061"/>
                <a:gd name="connsiteY51" fmla="*/ 398820 h 460989"/>
                <a:gd name="connsiteX52" fmla="*/ 135179 w 525061"/>
                <a:gd name="connsiteY52" fmla="*/ 398820 h 460989"/>
                <a:gd name="connsiteX53" fmla="*/ 165819 w 525061"/>
                <a:gd name="connsiteY53" fmla="*/ 357958 h 460989"/>
                <a:gd name="connsiteX54" fmla="*/ 165819 w 525061"/>
                <a:gd name="connsiteY54" fmla="*/ 343539 h 460989"/>
                <a:gd name="connsiteX55" fmla="*/ 45677 w 525061"/>
                <a:gd name="connsiteY55" fmla="*/ 343539 h 460989"/>
                <a:gd name="connsiteX56" fmla="*/ 8049 w 525061"/>
                <a:gd name="connsiteY56" fmla="*/ 400943 h 460989"/>
                <a:gd name="connsiteX57" fmla="*/ 8049 w 525061"/>
                <a:gd name="connsiteY57" fmla="*/ 421905 h 460989"/>
                <a:gd name="connsiteX58" fmla="*/ 33505 w 525061"/>
                <a:gd name="connsiteY58" fmla="*/ 451015 h 46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061" h="460989">
                  <a:moveTo>
                    <a:pt x="190510" y="460990"/>
                  </a:moveTo>
                  <a:lnTo>
                    <a:pt x="189472" y="460990"/>
                  </a:lnTo>
                  <a:lnTo>
                    <a:pt x="29801" y="458965"/>
                  </a:lnTo>
                  <a:lnTo>
                    <a:pt x="0" y="424893"/>
                  </a:lnTo>
                  <a:lnTo>
                    <a:pt x="0" y="398524"/>
                  </a:lnTo>
                  <a:lnTo>
                    <a:pt x="41307" y="335490"/>
                  </a:lnTo>
                  <a:lnTo>
                    <a:pt x="173770" y="335490"/>
                  </a:lnTo>
                  <a:lnTo>
                    <a:pt x="173770" y="360575"/>
                  </a:lnTo>
                  <a:lnTo>
                    <a:pt x="151128" y="390771"/>
                  </a:lnTo>
                  <a:lnTo>
                    <a:pt x="164782" y="390771"/>
                  </a:lnTo>
                  <a:lnTo>
                    <a:pt x="223150" y="309960"/>
                  </a:lnTo>
                  <a:lnTo>
                    <a:pt x="134191" y="309960"/>
                  </a:lnTo>
                  <a:lnTo>
                    <a:pt x="95699" y="257938"/>
                  </a:lnTo>
                  <a:lnTo>
                    <a:pt x="95699" y="219965"/>
                  </a:lnTo>
                  <a:lnTo>
                    <a:pt x="96292" y="219002"/>
                  </a:lnTo>
                  <a:lnTo>
                    <a:pt x="187596" y="70095"/>
                  </a:lnTo>
                  <a:lnTo>
                    <a:pt x="188485" y="69602"/>
                  </a:lnTo>
                  <a:lnTo>
                    <a:pt x="309812" y="0"/>
                  </a:lnTo>
                  <a:lnTo>
                    <a:pt x="494964" y="0"/>
                  </a:lnTo>
                  <a:lnTo>
                    <a:pt x="525061" y="61306"/>
                  </a:lnTo>
                  <a:lnTo>
                    <a:pt x="525061" y="90168"/>
                  </a:lnTo>
                  <a:lnTo>
                    <a:pt x="451090" y="192534"/>
                  </a:lnTo>
                  <a:lnTo>
                    <a:pt x="299838" y="192534"/>
                  </a:lnTo>
                  <a:lnTo>
                    <a:pt x="359933" y="94020"/>
                  </a:lnTo>
                  <a:lnTo>
                    <a:pt x="328034" y="94786"/>
                  </a:lnTo>
                  <a:lnTo>
                    <a:pt x="252778" y="223026"/>
                  </a:lnTo>
                  <a:lnTo>
                    <a:pt x="345563" y="223026"/>
                  </a:lnTo>
                  <a:lnTo>
                    <a:pt x="377068" y="268184"/>
                  </a:lnTo>
                  <a:lnTo>
                    <a:pt x="377068" y="293517"/>
                  </a:lnTo>
                  <a:lnTo>
                    <a:pt x="285912" y="409733"/>
                  </a:lnTo>
                  <a:lnTo>
                    <a:pt x="190510" y="460940"/>
                  </a:lnTo>
                  <a:close/>
                  <a:moveTo>
                    <a:pt x="33480" y="451015"/>
                  </a:moveTo>
                  <a:lnTo>
                    <a:pt x="188559" y="452965"/>
                  </a:lnTo>
                  <a:lnTo>
                    <a:pt x="280653" y="403511"/>
                  </a:lnTo>
                  <a:lnTo>
                    <a:pt x="369068" y="290801"/>
                  </a:lnTo>
                  <a:lnTo>
                    <a:pt x="369068" y="270728"/>
                  </a:lnTo>
                  <a:lnTo>
                    <a:pt x="341391" y="231051"/>
                  </a:lnTo>
                  <a:lnTo>
                    <a:pt x="238803" y="231051"/>
                  </a:lnTo>
                  <a:lnTo>
                    <a:pt x="323392" y="86909"/>
                  </a:lnTo>
                  <a:lnTo>
                    <a:pt x="374377" y="85700"/>
                  </a:lnTo>
                  <a:lnTo>
                    <a:pt x="314083" y="184559"/>
                  </a:lnTo>
                  <a:lnTo>
                    <a:pt x="447015" y="184559"/>
                  </a:lnTo>
                  <a:lnTo>
                    <a:pt x="517086" y="87601"/>
                  </a:lnTo>
                  <a:lnTo>
                    <a:pt x="517086" y="63182"/>
                  </a:lnTo>
                  <a:lnTo>
                    <a:pt x="490001" y="8024"/>
                  </a:lnTo>
                  <a:lnTo>
                    <a:pt x="311985" y="8024"/>
                  </a:lnTo>
                  <a:lnTo>
                    <a:pt x="193398" y="76070"/>
                  </a:lnTo>
                  <a:lnTo>
                    <a:pt x="103748" y="222261"/>
                  </a:lnTo>
                  <a:lnTo>
                    <a:pt x="103748" y="255346"/>
                  </a:lnTo>
                  <a:lnTo>
                    <a:pt x="138265" y="302010"/>
                  </a:lnTo>
                  <a:lnTo>
                    <a:pt x="238828" y="302010"/>
                  </a:lnTo>
                  <a:lnTo>
                    <a:pt x="168906" y="398820"/>
                  </a:lnTo>
                  <a:lnTo>
                    <a:pt x="135179" y="398820"/>
                  </a:lnTo>
                  <a:lnTo>
                    <a:pt x="165819" y="357958"/>
                  </a:lnTo>
                  <a:lnTo>
                    <a:pt x="165819" y="343539"/>
                  </a:lnTo>
                  <a:lnTo>
                    <a:pt x="45677" y="343539"/>
                  </a:lnTo>
                  <a:lnTo>
                    <a:pt x="8049" y="400943"/>
                  </a:lnTo>
                  <a:lnTo>
                    <a:pt x="8049" y="421905"/>
                  </a:lnTo>
                  <a:lnTo>
                    <a:pt x="33505" y="451015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13CD409-D1D5-67C7-D969-10B5AE7E9365}"/>
                </a:ext>
              </a:extLst>
            </p:cNvPr>
            <p:cNvSpPr/>
            <p:nvPr/>
          </p:nvSpPr>
          <p:spPr>
            <a:xfrm>
              <a:off x="2869514" y="4199727"/>
              <a:ext cx="463286" cy="475408"/>
            </a:xfrm>
            <a:custGeom>
              <a:avLst/>
              <a:gdLst>
                <a:gd name="connsiteX0" fmla="*/ 0 w 463286"/>
                <a:gd name="connsiteY0" fmla="*/ 198 h 475408"/>
                <a:gd name="connsiteX1" fmla="*/ 331095 w 463286"/>
                <a:gd name="connsiteY1" fmla="*/ 475409 h 475408"/>
                <a:gd name="connsiteX2" fmla="*/ 463286 w 463286"/>
                <a:gd name="connsiteY2" fmla="*/ 475409 h 475408"/>
                <a:gd name="connsiteX3" fmla="*/ 154166 w 463286"/>
                <a:gd name="connsiteY3" fmla="*/ 0 h 475408"/>
                <a:gd name="connsiteX4" fmla="*/ 0 w 463286"/>
                <a:gd name="connsiteY4" fmla="*/ 198 h 475408"/>
                <a:gd name="connsiteX5" fmla="*/ 0 w 463286"/>
                <a:gd name="connsiteY5" fmla="*/ 198 h 4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3286" h="475408">
                  <a:moveTo>
                    <a:pt x="0" y="198"/>
                  </a:moveTo>
                  <a:lnTo>
                    <a:pt x="331095" y="475409"/>
                  </a:lnTo>
                  <a:lnTo>
                    <a:pt x="463286" y="475409"/>
                  </a:lnTo>
                  <a:lnTo>
                    <a:pt x="154166" y="0"/>
                  </a:lnTo>
                  <a:lnTo>
                    <a:pt x="0" y="198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6E2B8E3-36ED-01F4-D16A-C50EEC24E0A9}"/>
                </a:ext>
              </a:extLst>
            </p:cNvPr>
            <p:cNvSpPr/>
            <p:nvPr/>
          </p:nvSpPr>
          <p:spPr>
            <a:xfrm>
              <a:off x="2861885" y="4195727"/>
              <a:ext cx="478297" cy="483433"/>
            </a:xfrm>
            <a:custGeom>
              <a:avLst/>
              <a:gdLst>
                <a:gd name="connsiteX0" fmla="*/ 478273 w 478297"/>
                <a:gd name="connsiteY0" fmla="*/ 483408 h 483433"/>
                <a:gd name="connsiteX1" fmla="*/ 336650 w 478297"/>
                <a:gd name="connsiteY1" fmla="*/ 483408 h 483433"/>
                <a:gd name="connsiteX2" fmla="*/ 335465 w 478297"/>
                <a:gd name="connsiteY2" fmla="*/ 481705 h 483433"/>
                <a:gd name="connsiteX3" fmla="*/ 0 w 478297"/>
                <a:gd name="connsiteY3" fmla="*/ 198 h 483433"/>
                <a:gd name="connsiteX4" fmla="*/ 163992 w 478297"/>
                <a:gd name="connsiteY4" fmla="*/ 0 h 483433"/>
                <a:gd name="connsiteX5" fmla="*/ 165177 w 478297"/>
                <a:gd name="connsiteY5" fmla="*/ 1827 h 483433"/>
                <a:gd name="connsiteX6" fmla="*/ 478298 w 478297"/>
                <a:gd name="connsiteY6" fmla="*/ 483433 h 483433"/>
                <a:gd name="connsiteX7" fmla="*/ 340823 w 478297"/>
                <a:gd name="connsiteY7" fmla="*/ 475409 h 483433"/>
                <a:gd name="connsiteX8" fmla="*/ 463533 w 478297"/>
                <a:gd name="connsiteY8" fmla="*/ 475409 h 483433"/>
                <a:gd name="connsiteX9" fmla="*/ 159622 w 478297"/>
                <a:gd name="connsiteY9" fmla="*/ 7975 h 483433"/>
                <a:gd name="connsiteX10" fmla="*/ 15259 w 478297"/>
                <a:gd name="connsiteY10" fmla="*/ 8148 h 483433"/>
                <a:gd name="connsiteX11" fmla="*/ 340798 w 478297"/>
                <a:gd name="connsiteY11" fmla="*/ 475384 h 48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8297" h="483433">
                  <a:moveTo>
                    <a:pt x="478273" y="483408"/>
                  </a:moveTo>
                  <a:lnTo>
                    <a:pt x="336650" y="483408"/>
                  </a:lnTo>
                  <a:lnTo>
                    <a:pt x="335465" y="481705"/>
                  </a:lnTo>
                  <a:lnTo>
                    <a:pt x="0" y="198"/>
                  </a:lnTo>
                  <a:lnTo>
                    <a:pt x="163992" y="0"/>
                  </a:lnTo>
                  <a:lnTo>
                    <a:pt x="165177" y="1827"/>
                  </a:lnTo>
                  <a:lnTo>
                    <a:pt x="478298" y="483433"/>
                  </a:lnTo>
                  <a:close/>
                  <a:moveTo>
                    <a:pt x="340823" y="475409"/>
                  </a:moveTo>
                  <a:lnTo>
                    <a:pt x="463533" y="475409"/>
                  </a:lnTo>
                  <a:lnTo>
                    <a:pt x="159622" y="7975"/>
                  </a:lnTo>
                  <a:lnTo>
                    <a:pt x="15259" y="8148"/>
                  </a:lnTo>
                  <a:lnTo>
                    <a:pt x="340798" y="47538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2D78C9F-878A-BA74-13E6-DD862C14F2C5}"/>
                </a:ext>
              </a:extLst>
            </p:cNvPr>
            <p:cNvSpPr/>
            <p:nvPr/>
          </p:nvSpPr>
          <p:spPr>
            <a:xfrm>
              <a:off x="3080887" y="4199406"/>
              <a:ext cx="583774" cy="475729"/>
            </a:xfrm>
            <a:custGeom>
              <a:avLst/>
              <a:gdLst>
                <a:gd name="connsiteX0" fmla="*/ 0 w 583774"/>
                <a:gd name="connsiteY0" fmla="*/ 0 h 475729"/>
                <a:gd name="connsiteX1" fmla="*/ 286702 w 583774"/>
                <a:gd name="connsiteY1" fmla="*/ 475730 h 475729"/>
                <a:gd name="connsiteX2" fmla="*/ 417585 w 583774"/>
                <a:gd name="connsiteY2" fmla="*/ 475730 h 475729"/>
                <a:gd name="connsiteX3" fmla="*/ 320972 w 583774"/>
                <a:gd name="connsiteY3" fmla="*/ 292924 h 475729"/>
                <a:gd name="connsiteX4" fmla="*/ 490297 w 583774"/>
                <a:gd name="connsiteY4" fmla="*/ 474693 h 475729"/>
                <a:gd name="connsiteX5" fmla="*/ 583774 w 583774"/>
                <a:gd name="connsiteY5" fmla="*/ 474693 h 475729"/>
                <a:gd name="connsiteX6" fmla="*/ 376031 w 583774"/>
                <a:gd name="connsiteY6" fmla="*/ 1037 h 475729"/>
                <a:gd name="connsiteX7" fmla="*/ 216064 w 583774"/>
                <a:gd name="connsiteY7" fmla="*/ 0 h 475729"/>
                <a:gd name="connsiteX8" fmla="*/ 317861 w 583774"/>
                <a:gd name="connsiteY8" fmla="*/ 213965 h 475729"/>
                <a:gd name="connsiteX9" fmla="*/ 130883 w 583774"/>
                <a:gd name="connsiteY9" fmla="*/ 0 h 475729"/>
                <a:gd name="connsiteX10" fmla="*/ 0 w 583774"/>
                <a:gd name="connsiteY10" fmla="*/ 0 h 475729"/>
                <a:gd name="connsiteX11" fmla="*/ 0 w 583774"/>
                <a:gd name="connsiteY11" fmla="*/ 0 h 47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3774" h="475729">
                  <a:moveTo>
                    <a:pt x="0" y="0"/>
                  </a:moveTo>
                  <a:lnTo>
                    <a:pt x="286702" y="475730"/>
                  </a:lnTo>
                  <a:lnTo>
                    <a:pt x="417585" y="475730"/>
                  </a:lnTo>
                  <a:lnTo>
                    <a:pt x="320972" y="292924"/>
                  </a:lnTo>
                  <a:lnTo>
                    <a:pt x="490297" y="474693"/>
                  </a:lnTo>
                  <a:lnTo>
                    <a:pt x="583774" y="474693"/>
                  </a:lnTo>
                  <a:lnTo>
                    <a:pt x="376031" y="1037"/>
                  </a:lnTo>
                  <a:lnTo>
                    <a:pt x="216064" y="0"/>
                  </a:lnTo>
                  <a:lnTo>
                    <a:pt x="317861" y="213965"/>
                  </a:lnTo>
                  <a:lnTo>
                    <a:pt x="1308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E82BB7B-1D61-6C0F-A225-1DFD47FDBFAE}"/>
                </a:ext>
              </a:extLst>
            </p:cNvPr>
            <p:cNvSpPr/>
            <p:nvPr/>
          </p:nvSpPr>
          <p:spPr>
            <a:xfrm>
              <a:off x="3073825" y="4195357"/>
              <a:ext cx="596983" cy="483778"/>
            </a:xfrm>
            <a:custGeom>
              <a:avLst/>
              <a:gdLst>
                <a:gd name="connsiteX0" fmla="*/ 431288 w 596983"/>
                <a:gd name="connsiteY0" fmla="*/ 483779 h 483778"/>
                <a:gd name="connsiteX1" fmla="*/ 291517 w 596983"/>
                <a:gd name="connsiteY1" fmla="*/ 483779 h 483778"/>
                <a:gd name="connsiteX2" fmla="*/ 0 w 596983"/>
                <a:gd name="connsiteY2" fmla="*/ 25 h 483778"/>
                <a:gd name="connsiteX3" fmla="*/ 139771 w 596983"/>
                <a:gd name="connsiteY3" fmla="*/ 25 h 483778"/>
                <a:gd name="connsiteX4" fmla="*/ 308874 w 596983"/>
                <a:gd name="connsiteY4" fmla="*/ 193546 h 483778"/>
                <a:gd name="connsiteX5" fmla="*/ 216804 w 596983"/>
                <a:gd name="connsiteY5" fmla="*/ 0 h 483778"/>
                <a:gd name="connsiteX6" fmla="*/ 385734 w 596983"/>
                <a:gd name="connsiteY6" fmla="*/ 1111 h 483778"/>
                <a:gd name="connsiteX7" fmla="*/ 386771 w 596983"/>
                <a:gd name="connsiteY7" fmla="*/ 3481 h 483778"/>
                <a:gd name="connsiteX8" fmla="*/ 596983 w 596983"/>
                <a:gd name="connsiteY8" fmla="*/ 482742 h 483778"/>
                <a:gd name="connsiteX9" fmla="*/ 495630 w 596983"/>
                <a:gd name="connsiteY9" fmla="*/ 482742 h 483778"/>
                <a:gd name="connsiteX10" fmla="*/ 345662 w 596983"/>
                <a:gd name="connsiteY10" fmla="*/ 321737 h 483778"/>
                <a:gd name="connsiteX11" fmla="*/ 431288 w 596983"/>
                <a:gd name="connsiteY11" fmla="*/ 483779 h 483778"/>
                <a:gd name="connsiteX12" fmla="*/ 296035 w 596983"/>
                <a:gd name="connsiteY12" fmla="*/ 475779 h 483778"/>
                <a:gd name="connsiteX13" fmla="*/ 418029 w 596983"/>
                <a:gd name="connsiteY13" fmla="*/ 475779 h 483778"/>
                <a:gd name="connsiteX14" fmla="*/ 324528 w 596983"/>
                <a:gd name="connsiteY14" fmla="*/ 298825 h 483778"/>
                <a:gd name="connsiteX15" fmla="*/ 330996 w 596983"/>
                <a:gd name="connsiteY15" fmla="*/ 294233 h 483778"/>
                <a:gd name="connsiteX16" fmla="*/ 499112 w 596983"/>
                <a:gd name="connsiteY16" fmla="*/ 474742 h 483778"/>
                <a:gd name="connsiteX17" fmla="*/ 584737 w 596983"/>
                <a:gd name="connsiteY17" fmla="*/ 474742 h 483778"/>
                <a:gd name="connsiteX18" fmla="*/ 380500 w 596983"/>
                <a:gd name="connsiteY18" fmla="*/ 9061 h 483778"/>
                <a:gd name="connsiteX19" fmla="*/ 229495 w 596983"/>
                <a:gd name="connsiteY19" fmla="*/ 8074 h 483778"/>
                <a:gd name="connsiteX20" fmla="*/ 328552 w 596983"/>
                <a:gd name="connsiteY20" fmla="*/ 216286 h 483778"/>
                <a:gd name="connsiteX21" fmla="*/ 321935 w 596983"/>
                <a:gd name="connsiteY21" fmla="*/ 220631 h 483778"/>
                <a:gd name="connsiteX22" fmla="*/ 136166 w 596983"/>
                <a:gd name="connsiteY22" fmla="*/ 8024 h 483778"/>
                <a:gd name="connsiteX23" fmla="*/ 14172 w 596983"/>
                <a:gd name="connsiteY23" fmla="*/ 8024 h 483778"/>
                <a:gd name="connsiteX24" fmla="*/ 296035 w 596983"/>
                <a:gd name="connsiteY24" fmla="*/ 475779 h 48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6983" h="483778">
                  <a:moveTo>
                    <a:pt x="431288" y="483779"/>
                  </a:moveTo>
                  <a:lnTo>
                    <a:pt x="291517" y="483779"/>
                  </a:lnTo>
                  <a:lnTo>
                    <a:pt x="0" y="25"/>
                  </a:lnTo>
                  <a:lnTo>
                    <a:pt x="139771" y="25"/>
                  </a:lnTo>
                  <a:lnTo>
                    <a:pt x="308874" y="193546"/>
                  </a:lnTo>
                  <a:lnTo>
                    <a:pt x="216804" y="0"/>
                  </a:lnTo>
                  <a:lnTo>
                    <a:pt x="385734" y="1111"/>
                  </a:lnTo>
                  <a:lnTo>
                    <a:pt x="386771" y="3481"/>
                  </a:lnTo>
                  <a:lnTo>
                    <a:pt x="596983" y="482742"/>
                  </a:lnTo>
                  <a:lnTo>
                    <a:pt x="495630" y="482742"/>
                  </a:lnTo>
                  <a:lnTo>
                    <a:pt x="345662" y="321737"/>
                  </a:lnTo>
                  <a:lnTo>
                    <a:pt x="431288" y="483779"/>
                  </a:lnTo>
                  <a:close/>
                  <a:moveTo>
                    <a:pt x="296035" y="475779"/>
                  </a:moveTo>
                  <a:lnTo>
                    <a:pt x="418029" y="475779"/>
                  </a:lnTo>
                  <a:lnTo>
                    <a:pt x="324528" y="298825"/>
                  </a:lnTo>
                  <a:lnTo>
                    <a:pt x="330996" y="294233"/>
                  </a:lnTo>
                  <a:lnTo>
                    <a:pt x="499112" y="474742"/>
                  </a:lnTo>
                  <a:lnTo>
                    <a:pt x="584737" y="474742"/>
                  </a:lnTo>
                  <a:lnTo>
                    <a:pt x="380500" y="9061"/>
                  </a:lnTo>
                  <a:lnTo>
                    <a:pt x="229495" y="8074"/>
                  </a:lnTo>
                  <a:lnTo>
                    <a:pt x="328552" y="216286"/>
                  </a:lnTo>
                  <a:lnTo>
                    <a:pt x="321935" y="220631"/>
                  </a:lnTo>
                  <a:lnTo>
                    <a:pt x="136166" y="8024"/>
                  </a:lnTo>
                  <a:lnTo>
                    <a:pt x="14172" y="8024"/>
                  </a:lnTo>
                  <a:lnTo>
                    <a:pt x="296035" y="475779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A48DEF3-F85D-B381-AB61-616EE8E8F3E6}"/>
                </a:ext>
              </a:extLst>
            </p:cNvPr>
            <p:cNvSpPr/>
            <p:nvPr/>
          </p:nvSpPr>
          <p:spPr>
            <a:xfrm>
              <a:off x="3488077" y="4199406"/>
              <a:ext cx="484050" cy="474692"/>
            </a:xfrm>
            <a:custGeom>
              <a:avLst/>
              <a:gdLst>
                <a:gd name="connsiteX0" fmla="*/ 0 w 484050"/>
                <a:gd name="connsiteY0" fmla="*/ 1037 h 474692"/>
                <a:gd name="connsiteX1" fmla="*/ 264876 w 484050"/>
                <a:gd name="connsiteY1" fmla="*/ 474693 h 474692"/>
                <a:gd name="connsiteX2" fmla="*/ 484051 w 484050"/>
                <a:gd name="connsiteY2" fmla="*/ 474693 h 474692"/>
                <a:gd name="connsiteX3" fmla="*/ 440423 w 484050"/>
                <a:gd name="connsiteY3" fmla="*/ 0 h 474692"/>
                <a:gd name="connsiteX4" fmla="*/ 264876 w 484050"/>
                <a:gd name="connsiteY4" fmla="*/ 0 h 474692"/>
                <a:gd name="connsiteX5" fmla="*/ 333441 w 484050"/>
                <a:gd name="connsiteY5" fmla="*/ 350057 h 474692"/>
                <a:gd name="connsiteX6" fmla="*/ 161004 w 484050"/>
                <a:gd name="connsiteY6" fmla="*/ 1037 h 474692"/>
                <a:gd name="connsiteX7" fmla="*/ 0 w 484050"/>
                <a:gd name="connsiteY7" fmla="*/ 1037 h 474692"/>
                <a:gd name="connsiteX8" fmla="*/ 0 w 484050"/>
                <a:gd name="connsiteY8" fmla="*/ 1037 h 47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4050" h="474692">
                  <a:moveTo>
                    <a:pt x="0" y="1037"/>
                  </a:moveTo>
                  <a:lnTo>
                    <a:pt x="264876" y="474693"/>
                  </a:lnTo>
                  <a:lnTo>
                    <a:pt x="484051" y="474693"/>
                  </a:lnTo>
                  <a:lnTo>
                    <a:pt x="440423" y="0"/>
                  </a:lnTo>
                  <a:lnTo>
                    <a:pt x="264876" y="0"/>
                  </a:lnTo>
                  <a:lnTo>
                    <a:pt x="333441" y="350057"/>
                  </a:lnTo>
                  <a:lnTo>
                    <a:pt x="161004" y="1037"/>
                  </a:lnTo>
                  <a:lnTo>
                    <a:pt x="0" y="1037"/>
                  </a:lnTo>
                  <a:lnTo>
                    <a:pt x="0" y="1037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402DB87-7DEC-498F-8434-98A3AB3ECBB5}"/>
                </a:ext>
              </a:extLst>
            </p:cNvPr>
            <p:cNvSpPr/>
            <p:nvPr/>
          </p:nvSpPr>
          <p:spPr>
            <a:xfrm>
              <a:off x="3481262" y="4195407"/>
              <a:ext cx="495259" cy="482692"/>
            </a:xfrm>
            <a:custGeom>
              <a:avLst/>
              <a:gdLst>
                <a:gd name="connsiteX0" fmla="*/ 495260 w 495259"/>
                <a:gd name="connsiteY0" fmla="*/ 482693 h 482692"/>
                <a:gd name="connsiteX1" fmla="*/ 269345 w 495259"/>
                <a:gd name="connsiteY1" fmla="*/ 482693 h 482692"/>
                <a:gd name="connsiteX2" fmla="*/ 268209 w 495259"/>
                <a:gd name="connsiteY2" fmla="*/ 480643 h 482692"/>
                <a:gd name="connsiteX3" fmla="*/ 0 w 495259"/>
                <a:gd name="connsiteY3" fmla="*/ 1037 h 482692"/>
                <a:gd name="connsiteX4" fmla="*/ 170313 w 495259"/>
                <a:gd name="connsiteY4" fmla="*/ 1037 h 482692"/>
                <a:gd name="connsiteX5" fmla="*/ 330577 w 495259"/>
                <a:gd name="connsiteY5" fmla="*/ 325441 h 482692"/>
                <a:gd name="connsiteX6" fmla="*/ 266851 w 495259"/>
                <a:gd name="connsiteY6" fmla="*/ 0 h 482692"/>
                <a:gd name="connsiteX7" fmla="*/ 450892 w 495259"/>
                <a:gd name="connsiteY7" fmla="*/ 0 h 482692"/>
                <a:gd name="connsiteX8" fmla="*/ 495260 w 495259"/>
                <a:gd name="connsiteY8" fmla="*/ 482693 h 482692"/>
                <a:gd name="connsiteX9" fmla="*/ 274036 w 495259"/>
                <a:gd name="connsiteY9" fmla="*/ 474693 h 482692"/>
                <a:gd name="connsiteX10" fmla="*/ 486495 w 495259"/>
                <a:gd name="connsiteY10" fmla="*/ 474693 h 482692"/>
                <a:gd name="connsiteX11" fmla="*/ 443608 w 495259"/>
                <a:gd name="connsiteY11" fmla="*/ 8000 h 482692"/>
                <a:gd name="connsiteX12" fmla="*/ 276554 w 495259"/>
                <a:gd name="connsiteY12" fmla="*/ 8000 h 482692"/>
                <a:gd name="connsiteX13" fmla="*/ 344181 w 495259"/>
                <a:gd name="connsiteY13" fmla="*/ 353292 h 482692"/>
                <a:gd name="connsiteX14" fmla="*/ 336675 w 495259"/>
                <a:gd name="connsiteY14" fmla="*/ 355835 h 482692"/>
                <a:gd name="connsiteX15" fmla="*/ 165350 w 495259"/>
                <a:gd name="connsiteY15" fmla="*/ 9037 h 482692"/>
                <a:gd name="connsiteX16" fmla="*/ 13654 w 495259"/>
                <a:gd name="connsiteY16" fmla="*/ 9037 h 482692"/>
                <a:gd name="connsiteX17" fmla="*/ 274061 w 495259"/>
                <a:gd name="connsiteY17" fmla="*/ 474693 h 48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5259" h="482692">
                  <a:moveTo>
                    <a:pt x="495260" y="482693"/>
                  </a:moveTo>
                  <a:lnTo>
                    <a:pt x="269345" y="482693"/>
                  </a:lnTo>
                  <a:lnTo>
                    <a:pt x="268209" y="480643"/>
                  </a:lnTo>
                  <a:lnTo>
                    <a:pt x="0" y="1037"/>
                  </a:lnTo>
                  <a:lnTo>
                    <a:pt x="170313" y="1037"/>
                  </a:lnTo>
                  <a:lnTo>
                    <a:pt x="330577" y="325441"/>
                  </a:lnTo>
                  <a:lnTo>
                    <a:pt x="266851" y="0"/>
                  </a:lnTo>
                  <a:lnTo>
                    <a:pt x="450892" y="0"/>
                  </a:lnTo>
                  <a:lnTo>
                    <a:pt x="495260" y="482693"/>
                  </a:lnTo>
                  <a:close/>
                  <a:moveTo>
                    <a:pt x="274036" y="474693"/>
                  </a:moveTo>
                  <a:lnTo>
                    <a:pt x="486495" y="474693"/>
                  </a:lnTo>
                  <a:lnTo>
                    <a:pt x="443608" y="8000"/>
                  </a:lnTo>
                  <a:lnTo>
                    <a:pt x="276554" y="8000"/>
                  </a:lnTo>
                  <a:lnTo>
                    <a:pt x="344181" y="353292"/>
                  </a:lnTo>
                  <a:lnTo>
                    <a:pt x="336675" y="355835"/>
                  </a:lnTo>
                  <a:lnTo>
                    <a:pt x="165350" y="9037"/>
                  </a:lnTo>
                  <a:lnTo>
                    <a:pt x="13654" y="9037"/>
                  </a:lnTo>
                  <a:lnTo>
                    <a:pt x="274061" y="474693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8BC354-F58C-D6CC-3227-D57A1E2C333C}"/>
                </a:ext>
              </a:extLst>
            </p:cNvPr>
            <p:cNvSpPr/>
            <p:nvPr/>
          </p:nvSpPr>
          <p:spPr>
            <a:xfrm>
              <a:off x="4011607" y="4199406"/>
              <a:ext cx="335514" cy="474692"/>
            </a:xfrm>
            <a:custGeom>
              <a:avLst/>
              <a:gdLst>
                <a:gd name="connsiteX0" fmla="*/ 220286 w 335514"/>
                <a:gd name="connsiteY0" fmla="*/ 474693 h 474692"/>
                <a:gd name="connsiteX1" fmla="*/ 335515 w 335514"/>
                <a:gd name="connsiteY1" fmla="*/ 474693 h 474692"/>
                <a:gd name="connsiteX2" fmla="*/ 238902 w 335514"/>
                <a:gd name="connsiteY2" fmla="*/ 0 h 474692"/>
                <a:gd name="connsiteX3" fmla="*/ 0 w 335514"/>
                <a:gd name="connsiteY3" fmla="*/ 1037 h 474692"/>
                <a:gd name="connsiteX4" fmla="*/ 18690 w 335514"/>
                <a:gd name="connsiteY4" fmla="*/ 474693 h 474692"/>
                <a:gd name="connsiteX5" fmla="*/ 144709 w 335514"/>
                <a:gd name="connsiteY5" fmla="*/ 474693 h 474692"/>
                <a:gd name="connsiteX6" fmla="*/ 143845 w 335514"/>
                <a:gd name="connsiteY6" fmla="*/ 408030 h 474692"/>
                <a:gd name="connsiteX7" fmla="*/ 202311 w 335514"/>
                <a:gd name="connsiteY7" fmla="*/ 408030 h 474692"/>
                <a:gd name="connsiteX8" fmla="*/ 220261 w 335514"/>
                <a:gd name="connsiteY8" fmla="*/ 474693 h 474692"/>
                <a:gd name="connsiteX9" fmla="*/ 220261 w 335514"/>
                <a:gd name="connsiteY9" fmla="*/ 474693 h 474692"/>
                <a:gd name="connsiteX10" fmla="*/ 143079 w 335514"/>
                <a:gd name="connsiteY10" fmla="*/ 346650 h 474692"/>
                <a:gd name="connsiteX11" fmla="*/ 140956 w 335514"/>
                <a:gd name="connsiteY11" fmla="*/ 180213 h 474692"/>
                <a:gd name="connsiteX12" fmla="*/ 185793 w 335514"/>
                <a:gd name="connsiteY12" fmla="*/ 346650 h 474692"/>
                <a:gd name="connsiteX13" fmla="*/ 143079 w 335514"/>
                <a:gd name="connsiteY13" fmla="*/ 346650 h 47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5514" h="474692">
                  <a:moveTo>
                    <a:pt x="220286" y="474693"/>
                  </a:moveTo>
                  <a:lnTo>
                    <a:pt x="335515" y="474693"/>
                  </a:lnTo>
                  <a:lnTo>
                    <a:pt x="238902" y="0"/>
                  </a:lnTo>
                  <a:lnTo>
                    <a:pt x="0" y="1037"/>
                  </a:lnTo>
                  <a:lnTo>
                    <a:pt x="18690" y="474693"/>
                  </a:lnTo>
                  <a:lnTo>
                    <a:pt x="144709" y="474693"/>
                  </a:lnTo>
                  <a:lnTo>
                    <a:pt x="143845" y="408030"/>
                  </a:lnTo>
                  <a:lnTo>
                    <a:pt x="202311" y="408030"/>
                  </a:lnTo>
                  <a:lnTo>
                    <a:pt x="220261" y="474693"/>
                  </a:lnTo>
                  <a:lnTo>
                    <a:pt x="220261" y="474693"/>
                  </a:lnTo>
                  <a:close/>
                  <a:moveTo>
                    <a:pt x="143079" y="346650"/>
                  </a:moveTo>
                  <a:lnTo>
                    <a:pt x="140956" y="180213"/>
                  </a:lnTo>
                  <a:lnTo>
                    <a:pt x="185793" y="346650"/>
                  </a:lnTo>
                  <a:lnTo>
                    <a:pt x="143079" y="346650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B33871-916A-AD76-7C2C-D9FD1C248669}"/>
                </a:ext>
              </a:extLst>
            </p:cNvPr>
            <p:cNvSpPr/>
            <p:nvPr/>
          </p:nvSpPr>
          <p:spPr>
            <a:xfrm>
              <a:off x="4007484" y="4195382"/>
              <a:ext cx="344575" cy="482717"/>
            </a:xfrm>
            <a:custGeom>
              <a:avLst/>
              <a:gdLst>
                <a:gd name="connsiteX0" fmla="*/ 344527 w 344575"/>
                <a:gd name="connsiteY0" fmla="*/ 482717 h 482717"/>
                <a:gd name="connsiteX1" fmla="*/ 221347 w 344575"/>
                <a:gd name="connsiteY1" fmla="*/ 482717 h 482717"/>
                <a:gd name="connsiteX2" fmla="*/ 203398 w 344575"/>
                <a:gd name="connsiteY2" fmla="*/ 416054 h 482717"/>
                <a:gd name="connsiteX3" fmla="*/ 152042 w 344575"/>
                <a:gd name="connsiteY3" fmla="*/ 416054 h 482717"/>
                <a:gd name="connsiteX4" fmla="*/ 152906 w 344575"/>
                <a:gd name="connsiteY4" fmla="*/ 482717 h 482717"/>
                <a:gd name="connsiteX5" fmla="*/ 19012 w 344575"/>
                <a:gd name="connsiteY5" fmla="*/ 482717 h 482717"/>
                <a:gd name="connsiteX6" fmla="*/ 0 w 344575"/>
                <a:gd name="connsiteY6" fmla="*/ 1086 h 482717"/>
                <a:gd name="connsiteX7" fmla="*/ 246334 w 344575"/>
                <a:gd name="connsiteY7" fmla="*/ 0 h 482717"/>
                <a:gd name="connsiteX8" fmla="*/ 344576 w 344575"/>
                <a:gd name="connsiteY8" fmla="*/ 482717 h 482717"/>
                <a:gd name="connsiteX9" fmla="*/ 227470 w 344575"/>
                <a:gd name="connsiteY9" fmla="*/ 474718 h 482717"/>
                <a:gd name="connsiteX10" fmla="*/ 334749 w 344575"/>
                <a:gd name="connsiteY10" fmla="*/ 474718 h 482717"/>
                <a:gd name="connsiteX11" fmla="*/ 239766 w 344575"/>
                <a:gd name="connsiteY11" fmla="*/ 8024 h 482717"/>
                <a:gd name="connsiteX12" fmla="*/ 8271 w 344575"/>
                <a:gd name="connsiteY12" fmla="*/ 9037 h 482717"/>
                <a:gd name="connsiteX13" fmla="*/ 26665 w 344575"/>
                <a:gd name="connsiteY13" fmla="*/ 474718 h 482717"/>
                <a:gd name="connsiteX14" fmla="*/ 144783 w 344575"/>
                <a:gd name="connsiteY14" fmla="*/ 474718 h 482717"/>
                <a:gd name="connsiteX15" fmla="*/ 143919 w 344575"/>
                <a:gd name="connsiteY15" fmla="*/ 408054 h 482717"/>
                <a:gd name="connsiteX16" fmla="*/ 209496 w 344575"/>
                <a:gd name="connsiteY16" fmla="*/ 408054 h 482717"/>
                <a:gd name="connsiteX17" fmla="*/ 227446 w 344575"/>
                <a:gd name="connsiteY17" fmla="*/ 474718 h 482717"/>
                <a:gd name="connsiteX18" fmla="*/ 195126 w 344575"/>
                <a:gd name="connsiteY18" fmla="*/ 354674 h 482717"/>
                <a:gd name="connsiteX19" fmla="*/ 143252 w 344575"/>
                <a:gd name="connsiteY19" fmla="*/ 354674 h 482717"/>
                <a:gd name="connsiteX20" fmla="*/ 141080 w 344575"/>
                <a:gd name="connsiteY20" fmla="*/ 184312 h 482717"/>
                <a:gd name="connsiteX21" fmla="*/ 148931 w 344575"/>
                <a:gd name="connsiteY21" fmla="*/ 183226 h 482717"/>
                <a:gd name="connsiteX22" fmla="*/ 195126 w 344575"/>
                <a:gd name="connsiteY22" fmla="*/ 354699 h 482717"/>
                <a:gd name="connsiteX23" fmla="*/ 151153 w 344575"/>
                <a:gd name="connsiteY23" fmla="*/ 346675 h 482717"/>
                <a:gd name="connsiteX24" fmla="*/ 184707 w 344575"/>
                <a:gd name="connsiteY24" fmla="*/ 346675 h 482717"/>
                <a:gd name="connsiteX25" fmla="*/ 149474 w 344575"/>
                <a:gd name="connsiteY25" fmla="*/ 215965 h 482717"/>
                <a:gd name="connsiteX26" fmla="*/ 151153 w 344575"/>
                <a:gd name="connsiteY26" fmla="*/ 346675 h 48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4575" h="482717">
                  <a:moveTo>
                    <a:pt x="344527" y="482717"/>
                  </a:moveTo>
                  <a:lnTo>
                    <a:pt x="221347" y="482717"/>
                  </a:lnTo>
                  <a:lnTo>
                    <a:pt x="203398" y="416054"/>
                  </a:lnTo>
                  <a:lnTo>
                    <a:pt x="152042" y="416054"/>
                  </a:lnTo>
                  <a:lnTo>
                    <a:pt x="152906" y="482717"/>
                  </a:lnTo>
                  <a:lnTo>
                    <a:pt x="19012" y="482717"/>
                  </a:lnTo>
                  <a:lnTo>
                    <a:pt x="0" y="1086"/>
                  </a:lnTo>
                  <a:lnTo>
                    <a:pt x="246334" y="0"/>
                  </a:lnTo>
                  <a:lnTo>
                    <a:pt x="344576" y="482717"/>
                  </a:lnTo>
                  <a:close/>
                  <a:moveTo>
                    <a:pt x="227470" y="474718"/>
                  </a:moveTo>
                  <a:lnTo>
                    <a:pt x="334749" y="474718"/>
                  </a:lnTo>
                  <a:lnTo>
                    <a:pt x="239766" y="8024"/>
                  </a:lnTo>
                  <a:lnTo>
                    <a:pt x="8271" y="9037"/>
                  </a:lnTo>
                  <a:lnTo>
                    <a:pt x="26665" y="474718"/>
                  </a:lnTo>
                  <a:lnTo>
                    <a:pt x="144783" y="474718"/>
                  </a:lnTo>
                  <a:lnTo>
                    <a:pt x="143919" y="408054"/>
                  </a:lnTo>
                  <a:lnTo>
                    <a:pt x="209496" y="408054"/>
                  </a:lnTo>
                  <a:lnTo>
                    <a:pt x="227446" y="474718"/>
                  </a:lnTo>
                  <a:close/>
                  <a:moveTo>
                    <a:pt x="195126" y="354674"/>
                  </a:moveTo>
                  <a:lnTo>
                    <a:pt x="143252" y="354674"/>
                  </a:lnTo>
                  <a:lnTo>
                    <a:pt x="141080" y="184312"/>
                  </a:lnTo>
                  <a:lnTo>
                    <a:pt x="148931" y="183226"/>
                  </a:lnTo>
                  <a:lnTo>
                    <a:pt x="195126" y="354699"/>
                  </a:lnTo>
                  <a:close/>
                  <a:moveTo>
                    <a:pt x="151153" y="346675"/>
                  </a:moveTo>
                  <a:lnTo>
                    <a:pt x="184707" y="346675"/>
                  </a:lnTo>
                  <a:lnTo>
                    <a:pt x="149474" y="215965"/>
                  </a:lnTo>
                  <a:lnTo>
                    <a:pt x="151153" y="346675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6BB7494-9B7D-E946-9D0C-15396EF24B9F}"/>
                </a:ext>
              </a:extLst>
            </p:cNvPr>
            <p:cNvSpPr/>
            <p:nvPr/>
          </p:nvSpPr>
          <p:spPr>
            <a:xfrm>
              <a:off x="4369985" y="4200419"/>
              <a:ext cx="365636" cy="473680"/>
            </a:xfrm>
            <a:custGeom>
              <a:avLst/>
              <a:gdLst>
                <a:gd name="connsiteX0" fmla="*/ 274233 w 365636"/>
                <a:gd name="connsiteY0" fmla="*/ 25 h 473680"/>
                <a:gd name="connsiteX1" fmla="*/ 0 w 365636"/>
                <a:gd name="connsiteY1" fmla="*/ 25 h 473680"/>
                <a:gd name="connsiteX2" fmla="*/ 8321 w 365636"/>
                <a:gd name="connsiteY2" fmla="*/ 473681 h 473680"/>
                <a:gd name="connsiteX3" fmla="*/ 241001 w 365636"/>
                <a:gd name="connsiteY3" fmla="*/ 473681 h 473680"/>
                <a:gd name="connsiteX4" fmla="*/ 313713 w 365636"/>
                <a:gd name="connsiteY4" fmla="*/ 431090 h 473680"/>
                <a:gd name="connsiteX5" fmla="*/ 365636 w 365636"/>
                <a:gd name="connsiteY5" fmla="*/ 111155 h 473680"/>
                <a:gd name="connsiteX6" fmla="*/ 365636 w 365636"/>
                <a:gd name="connsiteY6" fmla="*/ 82070 h 473680"/>
                <a:gd name="connsiteX7" fmla="*/ 274233 w 365636"/>
                <a:gd name="connsiteY7" fmla="*/ 0 h 473680"/>
                <a:gd name="connsiteX8" fmla="*/ 274233 w 365636"/>
                <a:gd name="connsiteY8" fmla="*/ 0 h 473680"/>
                <a:gd name="connsiteX9" fmla="*/ 179942 w 365636"/>
                <a:gd name="connsiteY9" fmla="*/ 421584 h 473680"/>
                <a:gd name="connsiteX10" fmla="*/ 130018 w 365636"/>
                <a:gd name="connsiteY10" fmla="*/ 421584 h 473680"/>
                <a:gd name="connsiteX11" fmla="*/ 145623 w 365636"/>
                <a:gd name="connsiteY11" fmla="*/ 87675 h 473680"/>
                <a:gd name="connsiteX12" fmla="*/ 201793 w 365636"/>
                <a:gd name="connsiteY12" fmla="*/ 87675 h 473680"/>
                <a:gd name="connsiteX13" fmla="*/ 179942 w 365636"/>
                <a:gd name="connsiteY13" fmla="*/ 421584 h 473680"/>
                <a:gd name="connsiteX14" fmla="*/ 179942 w 365636"/>
                <a:gd name="connsiteY14" fmla="*/ 421584 h 4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636" h="473680">
                  <a:moveTo>
                    <a:pt x="274233" y="25"/>
                  </a:moveTo>
                  <a:lnTo>
                    <a:pt x="0" y="25"/>
                  </a:lnTo>
                  <a:lnTo>
                    <a:pt x="8321" y="473681"/>
                  </a:lnTo>
                  <a:lnTo>
                    <a:pt x="241001" y="473681"/>
                  </a:lnTo>
                  <a:lnTo>
                    <a:pt x="313713" y="431090"/>
                  </a:lnTo>
                  <a:lnTo>
                    <a:pt x="365636" y="111155"/>
                  </a:lnTo>
                  <a:lnTo>
                    <a:pt x="365636" y="82070"/>
                  </a:lnTo>
                  <a:lnTo>
                    <a:pt x="274233" y="0"/>
                  </a:lnTo>
                  <a:lnTo>
                    <a:pt x="274233" y="0"/>
                  </a:lnTo>
                  <a:close/>
                  <a:moveTo>
                    <a:pt x="179942" y="421584"/>
                  </a:moveTo>
                  <a:lnTo>
                    <a:pt x="130018" y="421584"/>
                  </a:lnTo>
                  <a:lnTo>
                    <a:pt x="145623" y="87675"/>
                  </a:lnTo>
                  <a:lnTo>
                    <a:pt x="201793" y="87675"/>
                  </a:lnTo>
                  <a:lnTo>
                    <a:pt x="179942" y="421584"/>
                  </a:lnTo>
                  <a:lnTo>
                    <a:pt x="179942" y="421584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DC21FA6-3E76-7D3A-87D6-F807A2B1F1A6}"/>
                </a:ext>
              </a:extLst>
            </p:cNvPr>
            <p:cNvSpPr/>
            <p:nvPr/>
          </p:nvSpPr>
          <p:spPr>
            <a:xfrm>
              <a:off x="4365911" y="4196444"/>
              <a:ext cx="373710" cy="481655"/>
            </a:xfrm>
            <a:custGeom>
              <a:avLst/>
              <a:gdLst>
                <a:gd name="connsiteX0" fmla="*/ 246136 w 373710"/>
                <a:gd name="connsiteY0" fmla="*/ 481656 h 481655"/>
                <a:gd name="connsiteX1" fmla="*/ 8444 w 373710"/>
                <a:gd name="connsiteY1" fmla="*/ 481656 h 481655"/>
                <a:gd name="connsiteX2" fmla="*/ 0 w 373710"/>
                <a:gd name="connsiteY2" fmla="*/ 0 h 481655"/>
                <a:gd name="connsiteX3" fmla="*/ 279838 w 373710"/>
                <a:gd name="connsiteY3" fmla="*/ 0 h 481655"/>
                <a:gd name="connsiteX4" fmla="*/ 373710 w 373710"/>
                <a:gd name="connsiteY4" fmla="*/ 84292 h 481655"/>
                <a:gd name="connsiteX5" fmla="*/ 373661 w 373710"/>
                <a:gd name="connsiteY5" fmla="*/ 115797 h 481655"/>
                <a:gd name="connsiteX6" fmla="*/ 321416 w 373710"/>
                <a:gd name="connsiteY6" fmla="*/ 437584 h 481655"/>
                <a:gd name="connsiteX7" fmla="*/ 246136 w 373710"/>
                <a:gd name="connsiteY7" fmla="*/ 481656 h 481655"/>
                <a:gd name="connsiteX8" fmla="*/ 16295 w 373710"/>
                <a:gd name="connsiteY8" fmla="*/ 473656 h 481655"/>
                <a:gd name="connsiteX9" fmla="*/ 243963 w 373710"/>
                <a:gd name="connsiteY9" fmla="*/ 473656 h 481655"/>
                <a:gd name="connsiteX10" fmla="*/ 314133 w 373710"/>
                <a:gd name="connsiteY10" fmla="*/ 432572 h 481655"/>
                <a:gd name="connsiteX11" fmla="*/ 365711 w 373710"/>
                <a:gd name="connsiteY11" fmla="*/ 114809 h 481655"/>
                <a:gd name="connsiteX12" fmla="*/ 365711 w 373710"/>
                <a:gd name="connsiteY12" fmla="*/ 87823 h 481655"/>
                <a:gd name="connsiteX13" fmla="*/ 276777 w 373710"/>
                <a:gd name="connsiteY13" fmla="*/ 7975 h 481655"/>
                <a:gd name="connsiteX14" fmla="*/ 8148 w 373710"/>
                <a:gd name="connsiteY14" fmla="*/ 7975 h 481655"/>
                <a:gd name="connsiteX15" fmla="*/ 16320 w 373710"/>
                <a:gd name="connsiteY15" fmla="*/ 473631 h 481655"/>
                <a:gd name="connsiteX16" fmla="*/ 187719 w 373710"/>
                <a:gd name="connsiteY16" fmla="*/ 429559 h 481655"/>
                <a:gd name="connsiteX17" fmla="*/ 129870 w 373710"/>
                <a:gd name="connsiteY17" fmla="*/ 429559 h 481655"/>
                <a:gd name="connsiteX18" fmla="*/ 145845 w 373710"/>
                <a:gd name="connsiteY18" fmla="*/ 87650 h 481655"/>
                <a:gd name="connsiteX19" fmla="*/ 210113 w 373710"/>
                <a:gd name="connsiteY19" fmla="*/ 87650 h 481655"/>
                <a:gd name="connsiteX20" fmla="*/ 187744 w 373710"/>
                <a:gd name="connsiteY20" fmla="*/ 429559 h 481655"/>
                <a:gd name="connsiteX21" fmla="*/ 138240 w 373710"/>
                <a:gd name="connsiteY21" fmla="*/ 421560 h 481655"/>
                <a:gd name="connsiteX22" fmla="*/ 180238 w 373710"/>
                <a:gd name="connsiteY22" fmla="*/ 421560 h 481655"/>
                <a:gd name="connsiteX23" fmla="*/ 201546 w 373710"/>
                <a:gd name="connsiteY23" fmla="*/ 95650 h 481655"/>
                <a:gd name="connsiteX24" fmla="*/ 153449 w 373710"/>
                <a:gd name="connsiteY24" fmla="*/ 95650 h 481655"/>
                <a:gd name="connsiteX25" fmla="*/ 138240 w 373710"/>
                <a:gd name="connsiteY25" fmla="*/ 421560 h 48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3710" h="481655">
                  <a:moveTo>
                    <a:pt x="246136" y="481656"/>
                  </a:moveTo>
                  <a:lnTo>
                    <a:pt x="8444" y="481656"/>
                  </a:lnTo>
                  <a:lnTo>
                    <a:pt x="0" y="0"/>
                  </a:lnTo>
                  <a:lnTo>
                    <a:pt x="279838" y="0"/>
                  </a:lnTo>
                  <a:lnTo>
                    <a:pt x="373710" y="84292"/>
                  </a:lnTo>
                  <a:lnTo>
                    <a:pt x="373661" y="115797"/>
                  </a:lnTo>
                  <a:lnTo>
                    <a:pt x="321416" y="437584"/>
                  </a:lnTo>
                  <a:lnTo>
                    <a:pt x="246136" y="481656"/>
                  </a:lnTo>
                  <a:close/>
                  <a:moveTo>
                    <a:pt x="16295" y="473656"/>
                  </a:moveTo>
                  <a:lnTo>
                    <a:pt x="243963" y="473656"/>
                  </a:lnTo>
                  <a:lnTo>
                    <a:pt x="314133" y="432572"/>
                  </a:lnTo>
                  <a:lnTo>
                    <a:pt x="365711" y="114809"/>
                  </a:lnTo>
                  <a:lnTo>
                    <a:pt x="365711" y="87823"/>
                  </a:lnTo>
                  <a:lnTo>
                    <a:pt x="276777" y="7975"/>
                  </a:lnTo>
                  <a:lnTo>
                    <a:pt x="8148" y="7975"/>
                  </a:lnTo>
                  <a:lnTo>
                    <a:pt x="16320" y="473631"/>
                  </a:lnTo>
                  <a:close/>
                  <a:moveTo>
                    <a:pt x="187719" y="429559"/>
                  </a:moveTo>
                  <a:lnTo>
                    <a:pt x="129870" y="429559"/>
                  </a:lnTo>
                  <a:lnTo>
                    <a:pt x="145845" y="87650"/>
                  </a:lnTo>
                  <a:lnTo>
                    <a:pt x="210113" y="87650"/>
                  </a:lnTo>
                  <a:lnTo>
                    <a:pt x="187744" y="429559"/>
                  </a:lnTo>
                  <a:close/>
                  <a:moveTo>
                    <a:pt x="138240" y="421560"/>
                  </a:moveTo>
                  <a:lnTo>
                    <a:pt x="180238" y="421560"/>
                  </a:lnTo>
                  <a:lnTo>
                    <a:pt x="201546" y="95650"/>
                  </a:lnTo>
                  <a:lnTo>
                    <a:pt x="153449" y="95650"/>
                  </a:lnTo>
                  <a:lnTo>
                    <a:pt x="138240" y="421560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F17D43-EBFC-DF47-CF8C-9387D23A0EA5}"/>
                </a:ext>
              </a:extLst>
            </p:cNvPr>
            <p:cNvSpPr/>
            <p:nvPr/>
          </p:nvSpPr>
          <p:spPr>
            <a:xfrm>
              <a:off x="4708610" y="4200443"/>
              <a:ext cx="437312" cy="473655"/>
            </a:xfrm>
            <a:custGeom>
              <a:avLst/>
              <a:gdLst>
                <a:gd name="connsiteX0" fmla="*/ 407190 w 437312"/>
                <a:gd name="connsiteY0" fmla="*/ 91403 h 473655"/>
                <a:gd name="connsiteX1" fmla="*/ 437312 w 437312"/>
                <a:gd name="connsiteY1" fmla="*/ 0 h 473655"/>
                <a:gd name="connsiteX2" fmla="*/ 96613 w 437312"/>
                <a:gd name="connsiteY2" fmla="*/ 0 h 473655"/>
                <a:gd name="connsiteX3" fmla="*/ 0 w 437312"/>
                <a:gd name="connsiteY3" fmla="*/ 473656 h 473655"/>
                <a:gd name="connsiteX4" fmla="*/ 287739 w 437312"/>
                <a:gd name="connsiteY4" fmla="*/ 473656 h 473655"/>
                <a:gd name="connsiteX5" fmla="*/ 305393 w 437312"/>
                <a:gd name="connsiteY5" fmla="*/ 417560 h 473655"/>
                <a:gd name="connsiteX6" fmla="*/ 161005 w 437312"/>
                <a:gd name="connsiteY6" fmla="*/ 417560 h 473655"/>
                <a:gd name="connsiteX7" fmla="*/ 192954 w 437312"/>
                <a:gd name="connsiteY7" fmla="*/ 282974 h 473655"/>
                <a:gd name="connsiteX8" fmla="*/ 325120 w 437312"/>
                <a:gd name="connsiteY8" fmla="*/ 285640 h 473655"/>
                <a:gd name="connsiteX9" fmla="*/ 353168 w 437312"/>
                <a:gd name="connsiteY9" fmla="*/ 208780 h 473655"/>
                <a:gd name="connsiteX10" fmla="*/ 210558 w 437312"/>
                <a:gd name="connsiteY10" fmla="*/ 208780 h 473655"/>
                <a:gd name="connsiteX11" fmla="*/ 238902 w 437312"/>
                <a:gd name="connsiteY11" fmla="*/ 89329 h 473655"/>
                <a:gd name="connsiteX12" fmla="*/ 407190 w 437312"/>
                <a:gd name="connsiteY12" fmla="*/ 91403 h 473655"/>
                <a:gd name="connsiteX13" fmla="*/ 407190 w 437312"/>
                <a:gd name="connsiteY13" fmla="*/ 91403 h 47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7312" h="473655">
                  <a:moveTo>
                    <a:pt x="407190" y="91403"/>
                  </a:moveTo>
                  <a:lnTo>
                    <a:pt x="437312" y="0"/>
                  </a:lnTo>
                  <a:lnTo>
                    <a:pt x="96613" y="0"/>
                  </a:lnTo>
                  <a:lnTo>
                    <a:pt x="0" y="473656"/>
                  </a:lnTo>
                  <a:lnTo>
                    <a:pt x="287739" y="473656"/>
                  </a:lnTo>
                  <a:lnTo>
                    <a:pt x="305393" y="417560"/>
                  </a:lnTo>
                  <a:lnTo>
                    <a:pt x="161005" y="417560"/>
                  </a:lnTo>
                  <a:lnTo>
                    <a:pt x="192954" y="282974"/>
                  </a:lnTo>
                  <a:lnTo>
                    <a:pt x="325120" y="285640"/>
                  </a:lnTo>
                  <a:lnTo>
                    <a:pt x="353168" y="208780"/>
                  </a:lnTo>
                  <a:lnTo>
                    <a:pt x="210558" y="208780"/>
                  </a:lnTo>
                  <a:lnTo>
                    <a:pt x="238902" y="89329"/>
                  </a:lnTo>
                  <a:lnTo>
                    <a:pt x="407190" y="91403"/>
                  </a:lnTo>
                  <a:lnTo>
                    <a:pt x="407190" y="91403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1233E4-0FDB-B343-FD42-EBBA089745ED}"/>
                </a:ext>
              </a:extLst>
            </p:cNvPr>
            <p:cNvSpPr/>
            <p:nvPr/>
          </p:nvSpPr>
          <p:spPr>
            <a:xfrm>
              <a:off x="4703697" y="4196444"/>
              <a:ext cx="447731" cy="481655"/>
            </a:xfrm>
            <a:custGeom>
              <a:avLst/>
              <a:gdLst>
                <a:gd name="connsiteX0" fmla="*/ 295566 w 447731"/>
                <a:gd name="connsiteY0" fmla="*/ 481656 h 481655"/>
                <a:gd name="connsiteX1" fmla="*/ 0 w 447731"/>
                <a:gd name="connsiteY1" fmla="*/ 481656 h 481655"/>
                <a:gd name="connsiteX2" fmla="*/ 988 w 447731"/>
                <a:gd name="connsiteY2" fmla="*/ 476866 h 481655"/>
                <a:gd name="connsiteX3" fmla="*/ 98242 w 447731"/>
                <a:gd name="connsiteY3" fmla="*/ 0 h 481655"/>
                <a:gd name="connsiteX4" fmla="*/ 447731 w 447731"/>
                <a:gd name="connsiteY4" fmla="*/ 0 h 481655"/>
                <a:gd name="connsiteX5" fmla="*/ 414967 w 447731"/>
                <a:gd name="connsiteY5" fmla="*/ 99427 h 481655"/>
                <a:gd name="connsiteX6" fmla="*/ 246976 w 447731"/>
                <a:gd name="connsiteY6" fmla="*/ 97353 h 481655"/>
                <a:gd name="connsiteX7" fmla="*/ 220533 w 447731"/>
                <a:gd name="connsiteY7" fmla="*/ 208780 h 481655"/>
                <a:gd name="connsiteX8" fmla="*/ 363809 w 447731"/>
                <a:gd name="connsiteY8" fmla="*/ 208780 h 481655"/>
                <a:gd name="connsiteX9" fmla="*/ 332823 w 447731"/>
                <a:gd name="connsiteY9" fmla="*/ 293689 h 481655"/>
                <a:gd name="connsiteX10" fmla="*/ 201027 w 447731"/>
                <a:gd name="connsiteY10" fmla="*/ 291023 h 481655"/>
                <a:gd name="connsiteX11" fmla="*/ 171004 w 447731"/>
                <a:gd name="connsiteY11" fmla="*/ 417560 h 481655"/>
                <a:gd name="connsiteX12" fmla="*/ 315787 w 447731"/>
                <a:gd name="connsiteY12" fmla="*/ 417560 h 481655"/>
                <a:gd name="connsiteX13" fmla="*/ 295615 w 447731"/>
                <a:gd name="connsiteY13" fmla="*/ 481656 h 481655"/>
                <a:gd name="connsiteX14" fmla="*/ 9802 w 447731"/>
                <a:gd name="connsiteY14" fmla="*/ 473656 h 481655"/>
                <a:gd name="connsiteX15" fmla="*/ 289715 w 447731"/>
                <a:gd name="connsiteY15" fmla="*/ 473656 h 481655"/>
                <a:gd name="connsiteX16" fmla="*/ 304850 w 447731"/>
                <a:gd name="connsiteY16" fmla="*/ 425559 h 481655"/>
                <a:gd name="connsiteX17" fmla="*/ 160856 w 447731"/>
                <a:gd name="connsiteY17" fmla="*/ 425559 h 481655"/>
                <a:gd name="connsiteX18" fmla="*/ 194707 w 447731"/>
                <a:gd name="connsiteY18" fmla="*/ 282900 h 481655"/>
                <a:gd name="connsiteX19" fmla="*/ 327243 w 447731"/>
                <a:gd name="connsiteY19" fmla="*/ 285591 h 481655"/>
                <a:gd name="connsiteX20" fmla="*/ 352353 w 447731"/>
                <a:gd name="connsiteY20" fmla="*/ 216780 h 481655"/>
                <a:gd name="connsiteX21" fmla="*/ 210385 w 447731"/>
                <a:gd name="connsiteY21" fmla="*/ 216780 h 481655"/>
                <a:gd name="connsiteX22" fmla="*/ 240655 w 447731"/>
                <a:gd name="connsiteY22" fmla="*/ 89280 h 481655"/>
                <a:gd name="connsiteX23" fmla="*/ 409215 w 447731"/>
                <a:gd name="connsiteY23" fmla="*/ 91354 h 481655"/>
                <a:gd name="connsiteX24" fmla="*/ 436695 w 447731"/>
                <a:gd name="connsiteY24" fmla="*/ 7975 h 481655"/>
                <a:gd name="connsiteX25" fmla="*/ 104785 w 447731"/>
                <a:gd name="connsiteY25" fmla="*/ 7975 h 481655"/>
                <a:gd name="connsiteX26" fmla="*/ 9802 w 447731"/>
                <a:gd name="connsiteY26" fmla="*/ 473631 h 48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7731" h="481655">
                  <a:moveTo>
                    <a:pt x="295566" y="481656"/>
                  </a:moveTo>
                  <a:lnTo>
                    <a:pt x="0" y="481656"/>
                  </a:lnTo>
                  <a:lnTo>
                    <a:pt x="988" y="476866"/>
                  </a:lnTo>
                  <a:lnTo>
                    <a:pt x="98242" y="0"/>
                  </a:lnTo>
                  <a:lnTo>
                    <a:pt x="447731" y="0"/>
                  </a:lnTo>
                  <a:lnTo>
                    <a:pt x="414967" y="99427"/>
                  </a:lnTo>
                  <a:lnTo>
                    <a:pt x="246976" y="97353"/>
                  </a:lnTo>
                  <a:lnTo>
                    <a:pt x="220533" y="208780"/>
                  </a:lnTo>
                  <a:lnTo>
                    <a:pt x="363809" y="208780"/>
                  </a:lnTo>
                  <a:lnTo>
                    <a:pt x="332823" y="293689"/>
                  </a:lnTo>
                  <a:lnTo>
                    <a:pt x="201027" y="291023"/>
                  </a:lnTo>
                  <a:lnTo>
                    <a:pt x="171004" y="417560"/>
                  </a:lnTo>
                  <a:lnTo>
                    <a:pt x="315787" y="417560"/>
                  </a:lnTo>
                  <a:lnTo>
                    <a:pt x="295615" y="481656"/>
                  </a:lnTo>
                  <a:close/>
                  <a:moveTo>
                    <a:pt x="9802" y="473656"/>
                  </a:moveTo>
                  <a:lnTo>
                    <a:pt x="289715" y="473656"/>
                  </a:lnTo>
                  <a:lnTo>
                    <a:pt x="304850" y="425559"/>
                  </a:lnTo>
                  <a:lnTo>
                    <a:pt x="160856" y="425559"/>
                  </a:lnTo>
                  <a:lnTo>
                    <a:pt x="194707" y="282900"/>
                  </a:lnTo>
                  <a:lnTo>
                    <a:pt x="327243" y="285591"/>
                  </a:lnTo>
                  <a:lnTo>
                    <a:pt x="352353" y="216780"/>
                  </a:lnTo>
                  <a:lnTo>
                    <a:pt x="210385" y="216780"/>
                  </a:lnTo>
                  <a:lnTo>
                    <a:pt x="240655" y="89280"/>
                  </a:lnTo>
                  <a:lnTo>
                    <a:pt x="409215" y="91354"/>
                  </a:lnTo>
                  <a:lnTo>
                    <a:pt x="436695" y="7975"/>
                  </a:lnTo>
                  <a:lnTo>
                    <a:pt x="104785" y="7975"/>
                  </a:lnTo>
                  <a:lnTo>
                    <a:pt x="9802" y="473631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1CB2C1-E4E5-DD5A-B643-DF0091CBFCAB}"/>
                </a:ext>
              </a:extLst>
            </p:cNvPr>
            <p:cNvSpPr/>
            <p:nvPr/>
          </p:nvSpPr>
          <p:spPr>
            <a:xfrm>
              <a:off x="5017114" y="4199406"/>
              <a:ext cx="517308" cy="476766"/>
            </a:xfrm>
            <a:custGeom>
              <a:avLst/>
              <a:gdLst>
                <a:gd name="connsiteX0" fmla="*/ 464323 w 517308"/>
                <a:gd name="connsiteY0" fmla="*/ 1037 h 476766"/>
                <a:gd name="connsiteX1" fmla="*/ 176584 w 517308"/>
                <a:gd name="connsiteY1" fmla="*/ 0 h 476766"/>
                <a:gd name="connsiteX2" fmla="*/ 0 w 517308"/>
                <a:gd name="connsiteY2" fmla="*/ 476767 h 476766"/>
                <a:gd name="connsiteX3" fmla="*/ 133055 w 517308"/>
                <a:gd name="connsiteY3" fmla="*/ 476322 h 476766"/>
                <a:gd name="connsiteX4" fmla="*/ 202385 w 517308"/>
                <a:gd name="connsiteY4" fmla="*/ 317540 h 476766"/>
                <a:gd name="connsiteX5" fmla="*/ 250704 w 517308"/>
                <a:gd name="connsiteY5" fmla="*/ 317540 h 476766"/>
                <a:gd name="connsiteX6" fmla="*/ 179917 w 517308"/>
                <a:gd name="connsiteY6" fmla="*/ 476174 h 476766"/>
                <a:gd name="connsiteX7" fmla="*/ 311614 w 517308"/>
                <a:gd name="connsiteY7" fmla="*/ 475730 h 476766"/>
                <a:gd name="connsiteX8" fmla="*/ 393684 w 517308"/>
                <a:gd name="connsiteY8" fmla="*/ 323046 h 476766"/>
                <a:gd name="connsiteX9" fmla="*/ 346946 w 517308"/>
                <a:gd name="connsiteY9" fmla="*/ 274209 h 476766"/>
                <a:gd name="connsiteX10" fmla="*/ 433164 w 517308"/>
                <a:gd name="connsiteY10" fmla="*/ 235791 h 476766"/>
                <a:gd name="connsiteX11" fmla="*/ 517308 w 517308"/>
                <a:gd name="connsiteY11" fmla="*/ 91403 h 476766"/>
                <a:gd name="connsiteX12" fmla="*/ 517308 w 517308"/>
                <a:gd name="connsiteY12" fmla="*/ 74786 h 476766"/>
                <a:gd name="connsiteX13" fmla="*/ 464323 w 517308"/>
                <a:gd name="connsiteY13" fmla="*/ 1037 h 476766"/>
                <a:gd name="connsiteX14" fmla="*/ 464323 w 517308"/>
                <a:gd name="connsiteY14" fmla="*/ 1037 h 476766"/>
                <a:gd name="connsiteX15" fmla="*/ 284949 w 517308"/>
                <a:gd name="connsiteY15" fmla="*/ 240803 h 476766"/>
                <a:gd name="connsiteX16" fmla="*/ 235890 w 517308"/>
                <a:gd name="connsiteY16" fmla="*/ 240803 h 476766"/>
                <a:gd name="connsiteX17" fmla="*/ 301466 w 517308"/>
                <a:gd name="connsiteY17" fmla="*/ 90563 h 476766"/>
                <a:gd name="connsiteX18" fmla="*/ 351983 w 517308"/>
                <a:gd name="connsiteY18" fmla="*/ 90563 h 476766"/>
                <a:gd name="connsiteX19" fmla="*/ 284949 w 517308"/>
                <a:gd name="connsiteY19" fmla="*/ 240803 h 476766"/>
                <a:gd name="connsiteX20" fmla="*/ 284949 w 517308"/>
                <a:gd name="connsiteY20" fmla="*/ 240803 h 47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308" h="476766">
                  <a:moveTo>
                    <a:pt x="464323" y="1037"/>
                  </a:moveTo>
                  <a:lnTo>
                    <a:pt x="176584" y="0"/>
                  </a:lnTo>
                  <a:lnTo>
                    <a:pt x="0" y="476767"/>
                  </a:lnTo>
                  <a:lnTo>
                    <a:pt x="133055" y="476322"/>
                  </a:lnTo>
                  <a:lnTo>
                    <a:pt x="202385" y="317540"/>
                  </a:lnTo>
                  <a:lnTo>
                    <a:pt x="250704" y="317540"/>
                  </a:lnTo>
                  <a:lnTo>
                    <a:pt x="179917" y="476174"/>
                  </a:lnTo>
                  <a:lnTo>
                    <a:pt x="311614" y="475730"/>
                  </a:lnTo>
                  <a:lnTo>
                    <a:pt x="393684" y="323046"/>
                  </a:lnTo>
                  <a:lnTo>
                    <a:pt x="346946" y="274209"/>
                  </a:lnTo>
                  <a:lnTo>
                    <a:pt x="433164" y="235791"/>
                  </a:lnTo>
                  <a:lnTo>
                    <a:pt x="517308" y="91403"/>
                  </a:lnTo>
                  <a:lnTo>
                    <a:pt x="517308" y="74786"/>
                  </a:lnTo>
                  <a:lnTo>
                    <a:pt x="464323" y="1037"/>
                  </a:lnTo>
                  <a:lnTo>
                    <a:pt x="464323" y="1037"/>
                  </a:lnTo>
                  <a:close/>
                  <a:moveTo>
                    <a:pt x="284949" y="240803"/>
                  </a:moveTo>
                  <a:lnTo>
                    <a:pt x="235890" y="240803"/>
                  </a:lnTo>
                  <a:lnTo>
                    <a:pt x="301466" y="90563"/>
                  </a:lnTo>
                  <a:lnTo>
                    <a:pt x="351983" y="90563"/>
                  </a:lnTo>
                  <a:lnTo>
                    <a:pt x="284949" y="240803"/>
                  </a:lnTo>
                  <a:lnTo>
                    <a:pt x="284949" y="240803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F3D4E84-D793-C2C9-82F9-A82B6B9D4E01}"/>
                </a:ext>
              </a:extLst>
            </p:cNvPr>
            <p:cNvSpPr/>
            <p:nvPr/>
          </p:nvSpPr>
          <p:spPr>
            <a:xfrm>
              <a:off x="5011361" y="4195382"/>
              <a:ext cx="527036" cy="484815"/>
            </a:xfrm>
            <a:custGeom>
              <a:avLst/>
              <a:gdLst>
                <a:gd name="connsiteX0" fmla="*/ 0 w 527036"/>
                <a:gd name="connsiteY0" fmla="*/ 484816 h 484815"/>
                <a:gd name="connsiteX1" fmla="*/ 179571 w 527036"/>
                <a:gd name="connsiteY1" fmla="*/ 0 h 484815"/>
                <a:gd name="connsiteX2" fmla="*/ 472125 w 527036"/>
                <a:gd name="connsiteY2" fmla="*/ 1062 h 484815"/>
                <a:gd name="connsiteX3" fmla="*/ 527036 w 527036"/>
                <a:gd name="connsiteY3" fmla="*/ 77527 h 484815"/>
                <a:gd name="connsiteX4" fmla="*/ 527036 w 527036"/>
                <a:gd name="connsiteY4" fmla="*/ 96514 h 484815"/>
                <a:gd name="connsiteX5" fmla="*/ 526493 w 527036"/>
                <a:gd name="connsiteY5" fmla="*/ 97452 h 484815"/>
                <a:gd name="connsiteX6" fmla="*/ 441707 w 527036"/>
                <a:gd name="connsiteY6" fmla="*/ 242951 h 484815"/>
                <a:gd name="connsiteX7" fmla="*/ 359514 w 527036"/>
                <a:gd name="connsiteY7" fmla="*/ 279591 h 484815"/>
                <a:gd name="connsiteX8" fmla="*/ 404351 w 527036"/>
                <a:gd name="connsiteY8" fmla="*/ 326404 h 484815"/>
                <a:gd name="connsiteX9" fmla="*/ 319787 w 527036"/>
                <a:gd name="connsiteY9" fmla="*/ 483754 h 484815"/>
                <a:gd name="connsiteX10" fmla="*/ 179522 w 527036"/>
                <a:gd name="connsiteY10" fmla="*/ 484223 h 484815"/>
                <a:gd name="connsiteX11" fmla="*/ 250309 w 527036"/>
                <a:gd name="connsiteY11" fmla="*/ 325564 h 484815"/>
                <a:gd name="connsiteX12" fmla="*/ 210780 w 527036"/>
                <a:gd name="connsiteY12" fmla="*/ 325564 h 484815"/>
                <a:gd name="connsiteX13" fmla="*/ 141450 w 527036"/>
                <a:gd name="connsiteY13" fmla="*/ 484347 h 484815"/>
                <a:gd name="connsiteX14" fmla="*/ 25 w 527036"/>
                <a:gd name="connsiteY14" fmla="*/ 484816 h 484815"/>
                <a:gd name="connsiteX15" fmla="*/ 185127 w 527036"/>
                <a:gd name="connsiteY15" fmla="*/ 8024 h 484815"/>
                <a:gd name="connsiteX16" fmla="*/ 11506 w 527036"/>
                <a:gd name="connsiteY16" fmla="*/ 476792 h 484815"/>
                <a:gd name="connsiteX17" fmla="*/ 136191 w 527036"/>
                <a:gd name="connsiteY17" fmla="*/ 476372 h 484815"/>
                <a:gd name="connsiteX18" fmla="*/ 205521 w 527036"/>
                <a:gd name="connsiteY18" fmla="*/ 317589 h 484815"/>
                <a:gd name="connsiteX19" fmla="*/ 262630 w 527036"/>
                <a:gd name="connsiteY19" fmla="*/ 317589 h 484815"/>
                <a:gd name="connsiteX20" fmla="*/ 191867 w 527036"/>
                <a:gd name="connsiteY20" fmla="*/ 476199 h 484815"/>
                <a:gd name="connsiteX21" fmla="*/ 314997 w 527036"/>
                <a:gd name="connsiteY21" fmla="*/ 475779 h 484815"/>
                <a:gd name="connsiteX22" fmla="*/ 394549 w 527036"/>
                <a:gd name="connsiteY22" fmla="*/ 327737 h 484815"/>
                <a:gd name="connsiteX23" fmla="*/ 345885 w 527036"/>
                <a:gd name="connsiteY23" fmla="*/ 276900 h 484815"/>
                <a:gd name="connsiteX24" fmla="*/ 436103 w 527036"/>
                <a:gd name="connsiteY24" fmla="*/ 236680 h 484815"/>
                <a:gd name="connsiteX25" fmla="*/ 519036 w 527036"/>
                <a:gd name="connsiteY25" fmla="*/ 94341 h 484815"/>
                <a:gd name="connsiteX26" fmla="*/ 519036 w 527036"/>
                <a:gd name="connsiteY26" fmla="*/ 80095 h 484815"/>
                <a:gd name="connsiteX27" fmla="*/ 468002 w 527036"/>
                <a:gd name="connsiteY27" fmla="*/ 9037 h 484815"/>
                <a:gd name="connsiteX28" fmla="*/ 185102 w 527036"/>
                <a:gd name="connsiteY28" fmla="*/ 8000 h 484815"/>
                <a:gd name="connsiteX29" fmla="*/ 293294 w 527036"/>
                <a:gd name="connsiteY29" fmla="*/ 248827 h 484815"/>
                <a:gd name="connsiteX30" fmla="*/ 235544 w 527036"/>
                <a:gd name="connsiteY30" fmla="*/ 248827 h 484815"/>
                <a:gd name="connsiteX31" fmla="*/ 304627 w 527036"/>
                <a:gd name="connsiteY31" fmla="*/ 90588 h 484815"/>
                <a:gd name="connsiteX32" fmla="*/ 363909 w 527036"/>
                <a:gd name="connsiteY32" fmla="*/ 90588 h 484815"/>
                <a:gd name="connsiteX33" fmla="*/ 293294 w 527036"/>
                <a:gd name="connsiteY33" fmla="*/ 248827 h 484815"/>
                <a:gd name="connsiteX34" fmla="*/ 247766 w 527036"/>
                <a:gd name="connsiteY34" fmla="*/ 240828 h 484815"/>
                <a:gd name="connsiteX35" fmla="*/ 288109 w 527036"/>
                <a:gd name="connsiteY35" fmla="*/ 240828 h 484815"/>
                <a:gd name="connsiteX36" fmla="*/ 351588 w 527036"/>
                <a:gd name="connsiteY36" fmla="*/ 98588 h 484815"/>
                <a:gd name="connsiteX37" fmla="*/ 309861 w 527036"/>
                <a:gd name="connsiteY37" fmla="*/ 98588 h 484815"/>
                <a:gd name="connsiteX38" fmla="*/ 247766 w 527036"/>
                <a:gd name="connsiteY38" fmla="*/ 240828 h 48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7036" h="484815">
                  <a:moveTo>
                    <a:pt x="0" y="484816"/>
                  </a:moveTo>
                  <a:lnTo>
                    <a:pt x="179571" y="0"/>
                  </a:lnTo>
                  <a:lnTo>
                    <a:pt x="472125" y="1062"/>
                  </a:lnTo>
                  <a:lnTo>
                    <a:pt x="527036" y="77527"/>
                  </a:lnTo>
                  <a:lnTo>
                    <a:pt x="527036" y="96514"/>
                  </a:lnTo>
                  <a:lnTo>
                    <a:pt x="526493" y="97452"/>
                  </a:lnTo>
                  <a:lnTo>
                    <a:pt x="441707" y="242951"/>
                  </a:lnTo>
                  <a:lnTo>
                    <a:pt x="359514" y="279591"/>
                  </a:lnTo>
                  <a:lnTo>
                    <a:pt x="404351" y="326404"/>
                  </a:lnTo>
                  <a:lnTo>
                    <a:pt x="319787" y="483754"/>
                  </a:lnTo>
                  <a:lnTo>
                    <a:pt x="179522" y="484223"/>
                  </a:lnTo>
                  <a:lnTo>
                    <a:pt x="250309" y="325564"/>
                  </a:lnTo>
                  <a:lnTo>
                    <a:pt x="210780" y="325564"/>
                  </a:lnTo>
                  <a:lnTo>
                    <a:pt x="141450" y="484347"/>
                  </a:lnTo>
                  <a:lnTo>
                    <a:pt x="25" y="484816"/>
                  </a:lnTo>
                  <a:close/>
                  <a:moveTo>
                    <a:pt x="185127" y="8024"/>
                  </a:moveTo>
                  <a:lnTo>
                    <a:pt x="11506" y="476792"/>
                  </a:lnTo>
                  <a:lnTo>
                    <a:pt x="136191" y="476372"/>
                  </a:lnTo>
                  <a:lnTo>
                    <a:pt x="205521" y="317589"/>
                  </a:lnTo>
                  <a:lnTo>
                    <a:pt x="262630" y="317589"/>
                  </a:lnTo>
                  <a:lnTo>
                    <a:pt x="191867" y="476199"/>
                  </a:lnTo>
                  <a:lnTo>
                    <a:pt x="314997" y="475779"/>
                  </a:lnTo>
                  <a:lnTo>
                    <a:pt x="394549" y="327737"/>
                  </a:lnTo>
                  <a:lnTo>
                    <a:pt x="345885" y="276900"/>
                  </a:lnTo>
                  <a:lnTo>
                    <a:pt x="436103" y="236680"/>
                  </a:lnTo>
                  <a:lnTo>
                    <a:pt x="519036" y="94341"/>
                  </a:lnTo>
                  <a:lnTo>
                    <a:pt x="519036" y="80095"/>
                  </a:lnTo>
                  <a:lnTo>
                    <a:pt x="468002" y="9037"/>
                  </a:lnTo>
                  <a:lnTo>
                    <a:pt x="185102" y="8000"/>
                  </a:lnTo>
                  <a:close/>
                  <a:moveTo>
                    <a:pt x="293294" y="248827"/>
                  </a:moveTo>
                  <a:lnTo>
                    <a:pt x="235544" y="248827"/>
                  </a:lnTo>
                  <a:lnTo>
                    <a:pt x="304627" y="90588"/>
                  </a:lnTo>
                  <a:lnTo>
                    <a:pt x="363909" y="90588"/>
                  </a:lnTo>
                  <a:lnTo>
                    <a:pt x="293294" y="248827"/>
                  </a:lnTo>
                  <a:close/>
                  <a:moveTo>
                    <a:pt x="247766" y="240828"/>
                  </a:moveTo>
                  <a:lnTo>
                    <a:pt x="288109" y="240828"/>
                  </a:lnTo>
                  <a:lnTo>
                    <a:pt x="351588" y="98588"/>
                  </a:lnTo>
                  <a:lnTo>
                    <a:pt x="309861" y="98588"/>
                  </a:lnTo>
                  <a:lnTo>
                    <a:pt x="247766" y="240828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BF8AAD-2BCB-6EB1-168A-A66C920A1A15}"/>
                </a:ext>
              </a:extLst>
            </p:cNvPr>
            <p:cNvSpPr/>
            <p:nvPr/>
          </p:nvSpPr>
          <p:spPr>
            <a:xfrm>
              <a:off x="5393145" y="4199406"/>
              <a:ext cx="544294" cy="476766"/>
            </a:xfrm>
            <a:custGeom>
              <a:avLst/>
              <a:gdLst>
                <a:gd name="connsiteX0" fmla="*/ 514173 w 544294"/>
                <a:gd name="connsiteY0" fmla="*/ 0 h 476766"/>
                <a:gd name="connsiteX1" fmla="*/ 323046 w 544294"/>
                <a:gd name="connsiteY1" fmla="*/ 0 h 476766"/>
                <a:gd name="connsiteX2" fmla="*/ 196311 w 544294"/>
                <a:gd name="connsiteY2" fmla="*/ 72712 h 476766"/>
                <a:gd name="connsiteX3" fmla="*/ 100760 w 544294"/>
                <a:gd name="connsiteY3" fmla="*/ 228507 h 476766"/>
                <a:gd name="connsiteX4" fmla="*/ 100760 w 544294"/>
                <a:gd name="connsiteY4" fmla="*/ 265913 h 476766"/>
                <a:gd name="connsiteX5" fmla="*/ 139178 w 544294"/>
                <a:gd name="connsiteY5" fmla="*/ 317836 h 476766"/>
                <a:gd name="connsiteX6" fmla="*/ 238902 w 544294"/>
                <a:gd name="connsiteY6" fmla="*/ 317836 h 476766"/>
                <a:gd name="connsiteX7" fmla="*/ 171399 w 544294"/>
                <a:gd name="connsiteY7" fmla="*/ 411338 h 476766"/>
                <a:gd name="connsiteX8" fmla="*/ 146462 w 544294"/>
                <a:gd name="connsiteY8" fmla="*/ 411338 h 476766"/>
                <a:gd name="connsiteX9" fmla="*/ 174510 w 544294"/>
                <a:gd name="connsiteY9" fmla="*/ 373932 h 476766"/>
                <a:gd name="connsiteX10" fmla="*/ 174510 w 544294"/>
                <a:gd name="connsiteY10" fmla="*/ 353168 h 476766"/>
                <a:gd name="connsiteX11" fmla="*/ 41553 w 544294"/>
                <a:gd name="connsiteY11" fmla="*/ 353168 h 476766"/>
                <a:gd name="connsiteX12" fmla="*/ 0 w 544294"/>
                <a:gd name="connsiteY12" fmla="*/ 416523 h 476766"/>
                <a:gd name="connsiteX13" fmla="*/ 0 w 544294"/>
                <a:gd name="connsiteY13" fmla="*/ 441460 h 476766"/>
                <a:gd name="connsiteX14" fmla="*/ 29085 w 544294"/>
                <a:gd name="connsiteY14" fmla="*/ 474693 h 476766"/>
                <a:gd name="connsiteX15" fmla="*/ 195274 w 544294"/>
                <a:gd name="connsiteY15" fmla="*/ 476767 h 476766"/>
                <a:gd name="connsiteX16" fmla="*/ 293961 w 544294"/>
                <a:gd name="connsiteY16" fmla="*/ 423807 h 476766"/>
                <a:gd name="connsiteX17" fmla="*/ 388475 w 544294"/>
                <a:gd name="connsiteY17" fmla="*/ 303294 h 476766"/>
                <a:gd name="connsiteX18" fmla="*/ 388475 w 544294"/>
                <a:gd name="connsiteY18" fmla="*/ 279418 h 476766"/>
                <a:gd name="connsiteX19" fmla="*/ 357316 w 544294"/>
                <a:gd name="connsiteY19" fmla="*/ 234729 h 476766"/>
                <a:gd name="connsiteX20" fmla="*/ 254481 w 544294"/>
                <a:gd name="connsiteY20" fmla="*/ 234729 h 476766"/>
                <a:gd name="connsiteX21" fmla="*/ 338625 w 544294"/>
                <a:gd name="connsiteY21" fmla="*/ 91403 h 476766"/>
                <a:gd name="connsiteX22" fmla="*/ 382253 w 544294"/>
                <a:gd name="connsiteY22" fmla="*/ 90366 h 476766"/>
                <a:gd name="connsiteX23" fmla="*/ 318898 w 544294"/>
                <a:gd name="connsiteY23" fmla="*/ 194237 h 476766"/>
                <a:gd name="connsiteX24" fmla="*/ 468471 w 544294"/>
                <a:gd name="connsiteY24" fmla="*/ 194237 h 476766"/>
                <a:gd name="connsiteX25" fmla="*/ 544294 w 544294"/>
                <a:gd name="connsiteY25" fmla="*/ 89329 h 476766"/>
                <a:gd name="connsiteX26" fmla="*/ 544294 w 544294"/>
                <a:gd name="connsiteY26" fmla="*/ 61281 h 476766"/>
                <a:gd name="connsiteX27" fmla="*/ 514173 w 544294"/>
                <a:gd name="connsiteY27" fmla="*/ 0 h 476766"/>
                <a:gd name="connsiteX28" fmla="*/ 514173 w 544294"/>
                <a:gd name="connsiteY28" fmla="*/ 0 h 47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4294" h="476766">
                  <a:moveTo>
                    <a:pt x="514173" y="0"/>
                  </a:moveTo>
                  <a:lnTo>
                    <a:pt x="323046" y="0"/>
                  </a:lnTo>
                  <a:lnTo>
                    <a:pt x="196311" y="72712"/>
                  </a:lnTo>
                  <a:lnTo>
                    <a:pt x="100760" y="228507"/>
                  </a:lnTo>
                  <a:lnTo>
                    <a:pt x="100760" y="265913"/>
                  </a:lnTo>
                  <a:lnTo>
                    <a:pt x="139178" y="317836"/>
                  </a:lnTo>
                  <a:lnTo>
                    <a:pt x="238902" y="317836"/>
                  </a:lnTo>
                  <a:lnTo>
                    <a:pt x="171399" y="411338"/>
                  </a:lnTo>
                  <a:lnTo>
                    <a:pt x="146462" y="411338"/>
                  </a:lnTo>
                  <a:lnTo>
                    <a:pt x="174510" y="373932"/>
                  </a:lnTo>
                  <a:lnTo>
                    <a:pt x="174510" y="353168"/>
                  </a:lnTo>
                  <a:lnTo>
                    <a:pt x="41553" y="353168"/>
                  </a:lnTo>
                  <a:lnTo>
                    <a:pt x="0" y="416523"/>
                  </a:lnTo>
                  <a:lnTo>
                    <a:pt x="0" y="441460"/>
                  </a:lnTo>
                  <a:lnTo>
                    <a:pt x="29085" y="474693"/>
                  </a:lnTo>
                  <a:lnTo>
                    <a:pt x="195274" y="476767"/>
                  </a:lnTo>
                  <a:lnTo>
                    <a:pt x="293961" y="423807"/>
                  </a:lnTo>
                  <a:lnTo>
                    <a:pt x="388475" y="303294"/>
                  </a:lnTo>
                  <a:lnTo>
                    <a:pt x="388475" y="279418"/>
                  </a:lnTo>
                  <a:lnTo>
                    <a:pt x="357316" y="234729"/>
                  </a:lnTo>
                  <a:lnTo>
                    <a:pt x="254481" y="234729"/>
                  </a:lnTo>
                  <a:lnTo>
                    <a:pt x="338625" y="91403"/>
                  </a:lnTo>
                  <a:lnTo>
                    <a:pt x="382253" y="90366"/>
                  </a:lnTo>
                  <a:lnTo>
                    <a:pt x="318898" y="194237"/>
                  </a:lnTo>
                  <a:lnTo>
                    <a:pt x="468471" y="194237"/>
                  </a:lnTo>
                  <a:lnTo>
                    <a:pt x="544294" y="89329"/>
                  </a:lnTo>
                  <a:lnTo>
                    <a:pt x="544294" y="61281"/>
                  </a:lnTo>
                  <a:lnTo>
                    <a:pt x="514173" y="0"/>
                  </a:lnTo>
                  <a:lnTo>
                    <a:pt x="514173" y="0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C3B148A-DF87-FDF0-E0BD-CC0625585E0D}"/>
                </a:ext>
              </a:extLst>
            </p:cNvPr>
            <p:cNvSpPr/>
            <p:nvPr/>
          </p:nvSpPr>
          <p:spPr>
            <a:xfrm>
              <a:off x="5389120" y="4195357"/>
              <a:ext cx="552269" cy="484815"/>
            </a:xfrm>
            <a:custGeom>
              <a:avLst/>
              <a:gdLst>
                <a:gd name="connsiteX0" fmla="*/ 200287 w 552269"/>
                <a:gd name="connsiteY0" fmla="*/ 484816 h 484815"/>
                <a:gd name="connsiteX1" fmla="*/ 199249 w 552269"/>
                <a:gd name="connsiteY1" fmla="*/ 484816 h 484815"/>
                <a:gd name="connsiteX2" fmla="*/ 31258 w 552269"/>
                <a:gd name="connsiteY2" fmla="*/ 482693 h 484815"/>
                <a:gd name="connsiteX3" fmla="*/ 0 w 552269"/>
                <a:gd name="connsiteY3" fmla="*/ 446966 h 484815"/>
                <a:gd name="connsiteX4" fmla="*/ 0 w 552269"/>
                <a:gd name="connsiteY4" fmla="*/ 419338 h 484815"/>
                <a:gd name="connsiteX5" fmla="*/ 43381 w 552269"/>
                <a:gd name="connsiteY5" fmla="*/ 353168 h 484815"/>
                <a:gd name="connsiteX6" fmla="*/ 182485 w 552269"/>
                <a:gd name="connsiteY6" fmla="*/ 353168 h 484815"/>
                <a:gd name="connsiteX7" fmla="*/ 182485 w 552269"/>
                <a:gd name="connsiteY7" fmla="*/ 379265 h 484815"/>
                <a:gd name="connsiteX8" fmla="*/ 158437 w 552269"/>
                <a:gd name="connsiteY8" fmla="*/ 411338 h 484815"/>
                <a:gd name="connsiteX9" fmla="*/ 173325 w 552269"/>
                <a:gd name="connsiteY9" fmla="*/ 411338 h 484815"/>
                <a:gd name="connsiteX10" fmla="*/ 235075 w 552269"/>
                <a:gd name="connsiteY10" fmla="*/ 325836 h 484815"/>
                <a:gd name="connsiteX11" fmla="*/ 141154 w 552269"/>
                <a:gd name="connsiteY11" fmla="*/ 325836 h 484815"/>
                <a:gd name="connsiteX12" fmla="*/ 100736 w 552269"/>
                <a:gd name="connsiteY12" fmla="*/ 271221 h 484815"/>
                <a:gd name="connsiteX13" fmla="*/ 100736 w 552269"/>
                <a:gd name="connsiteY13" fmla="*/ 231371 h 484815"/>
                <a:gd name="connsiteX14" fmla="*/ 197422 w 552269"/>
                <a:gd name="connsiteY14" fmla="*/ 73749 h 484815"/>
                <a:gd name="connsiteX15" fmla="*/ 198312 w 552269"/>
                <a:gd name="connsiteY15" fmla="*/ 73256 h 484815"/>
                <a:gd name="connsiteX16" fmla="*/ 325960 w 552269"/>
                <a:gd name="connsiteY16" fmla="*/ 0 h 484815"/>
                <a:gd name="connsiteX17" fmla="*/ 520642 w 552269"/>
                <a:gd name="connsiteY17" fmla="*/ 0 h 484815"/>
                <a:gd name="connsiteX18" fmla="*/ 552269 w 552269"/>
                <a:gd name="connsiteY18" fmla="*/ 64343 h 484815"/>
                <a:gd name="connsiteX19" fmla="*/ 552269 w 552269"/>
                <a:gd name="connsiteY19" fmla="*/ 94613 h 484815"/>
                <a:gd name="connsiteX20" fmla="*/ 474471 w 552269"/>
                <a:gd name="connsiteY20" fmla="*/ 202212 h 484815"/>
                <a:gd name="connsiteX21" fmla="*/ 315738 w 552269"/>
                <a:gd name="connsiteY21" fmla="*/ 202212 h 484815"/>
                <a:gd name="connsiteX22" fmla="*/ 378994 w 552269"/>
                <a:gd name="connsiteY22" fmla="*/ 98514 h 484815"/>
                <a:gd name="connsiteX23" fmla="*/ 344921 w 552269"/>
                <a:gd name="connsiteY23" fmla="*/ 99328 h 484815"/>
                <a:gd name="connsiteX24" fmla="*/ 265444 w 552269"/>
                <a:gd name="connsiteY24" fmla="*/ 234729 h 484815"/>
                <a:gd name="connsiteX25" fmla="*/ 363390 w 552269"/>
                <a:gd name="connsiteY25" fmla="*/ 234729 h 484815"/>
                <a:gd name="connsiteX26" fmla="*/ 396450 w 552269"/>
                <a:gd name="connsiteY26" fmla="*/ 282159 h 484815"/>
                <a:gd name="connsiteX27" fmla="*/ 396450 w 552269"/>
                <a:gd name="connsiteY27" fmla="*/ 308676 h 484815"/>
                <a:gd name="connsiteX28" fmla="*/ 300553 w 552269"/>
                <a:gd name="connsiteY28" fmla="*/ 430917 h 484815"/>
                <a:gd name="connsiteX29" fmla="*/ 200237 w 552269"/>
                <a:gd name="connsiteY29" fmla="*/ 484766 h 484815"/>
                <a:gd name="connsiteX30" fmla="*/ 34937 w 552269"/>
                <a:gd name="connsiteY30" fmla="*/ 474742 h 484815"/>
                <a:gd name="connsiteX31" fmla="*/ 198312 w 552269"/>
                <a:gd name="connsiteY31" fmla="*/ 476792 h 484815"/>
                <a:gd name="connsiteX32" fmla="*/ 295344 w 552269"/>
                <a:gd name="connsiteY32" fmla="*/ 424695 h 484815"/>
                <a:gd name="connsiteX33" fmla="*/ 388500 w 552269"/>
                <a:gd name="connsiteY33" fmla="*/ 305936 h 484815"/>
                <a:gd name="connsiteX34" fmla="*/ 388500 w 552269"/>
                <a:gd name="connsiteY34" fmla="*/ 284702 h 484815"/>
                <a:gd name="connsiteX35" fmla="*/ 359242 w 552269"/>
                <a:gd name="connsiteY35" fmla="*/ 242754 h 484815"/>
                <a:gd name="connsiteX36" fmla="*/ 251494 w 552269"/>
                <a:gd name="connsiteY36" fmla="*/ 242754 h 484815"/>
                <a:gd name="connsiteX37" fmla="*/ 340305 w 552269"/>
                <a:gd name="connsiteY37" fmla="*/ 91477 h 484815"/>
                <a:gd name="connsiteX38" fmla="*/ 393487 w 552269"/>
                <a:gd name="connsiteY38" fmla="*/ 90193 h 484815"/>
                <a:gd name="connsiteX39" fmla="*/ 330009 w 552269"/>
                <a:gd name="connsiteY39" fmla="*/ 194237 h 484815"/>
                <a:gd name="connsiteX40" fmla="*/ 470422 w 552269"/>
                <a:gd name="connsiteY40" fmla="*/ 194237 h 484815"/>
                <a:gd name="connsiteX41" fmla="*/ 544294 w 552269"/>
                <a:gd name="connsiteY41" fmla="*/ 92045 h 484815"/>
                <a:gd name="connsiteX42" fmla="*/ 544294 w 552269"/>
                <a:gd name="connsiteY42" fmla="*/ 66219 h 484815"/>
                <a:gd name="connsiteX43" fmla="*/ 515679 w 552269"/>
                <a:gd name="connsiteY43" fmla="*/ 8000 h 484815"/>
                <a:gd name="connsiteX44" fmla="*/ 328108 w 552269"/>
                <a:gd name="connsiteY44" fmla="*/ 8000 h 484815"/>
                <a:gd name="connsiteX45" fmla="*/ 203200 w 552269"/>
                <a:gd name="connsiteY45" fmla="*/ 79675 h 484815"/>
                <a:gd name="connsiteX46" fmla="*/ 108760 w 552269"/>
                <a:gd name="connsiteY46" fmla="*/ 233643 h 484815"/>
                <a:gd name="connsiteX47" fmla="*/ 108760 w 552269"/>
                <a:gd name="connsiteY47" fmla="*/ 268604 h 484815"/>
                <a:gd name="connsiteX48" fmla="*/ 145203 w 552269"/>
                <a:gd name="connsiteY48" fmla="*/ 317861 h 484815"/>
                <a:gd name="connsiteX49" fmla="*/ 250729 w 552269"/>
                <a:gd name="connsiteY49" fmla="*/ 317861 h 484815"/>
                <a:gd name="connsiteX50" fmla="*/ 177424 w 552269"/>
                <a:gd name="connsiteY50" fmla="*/ 419338 h 484815"/>
                <a:gd name="connsiteX51" fmla="*/ 142437 w 552269"/>
                <a:gd name="connsiteY51" fmla="*/ 419338 h 484815"/>
                <a:gd name="connsiteX52" fmla="*/ 174486 w 552269"/>
                <a:gd name="connsiteY52" fmla="*/ 376624 h 484815"/>
                <a:gd name="connsiteX53" fmla="*/ 174486 w 552269"/>
                <a:gd name="connsiteY53" fmla="*/ 361168 h 484815"/>
                <a:gd name="connsiteX54" fmla="*/ 47677 w 552269"/>
                <a:gd name="connsiteY54" fmla="*/ 361168 h 484815"/>
                <a:gd name="connsiteX55" fmla="*/ 7950 w 552269"/>
                <a:gd name="connsiteY55" fmla="*/ 421732 h 484815"/>
                <a:gd name="connsiteX56" fmla="*/ 7950 w 552269"/>
                <a:gd name="connsiteY56" fmla="*/ 443954 h 484815"/>
                <a:gd name="connsiteX57" fmla="*/ 34863 w 552269"/>
                <a:gd name="connsiteY57" fmla="*/ 474718 h 48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52269" h="484815">
                  <a:moveTo>
                    <a:pt x="200287" y="484816"/>
                  </a:moveTo>
                  <a:lnTo>
                    <a:pt x="199249" y="484816"/>
                  </a:lnTo>
                  <a:lnTo>
                    <a:pt x="31258" y="482693"/>
                  </a:lnTo>
                  <a:lnTo>
                    <a:pt x="0" y="446966"/>
                  </a:lnTo>
                  <a:lnTo>
                    <a:pt x="0" y="419338"/>
                  </a:lnTo>
                  <a:lnTo>
                    <a:pt x="43381" y="353168"/>
                  </a:lnTo>
                  <a:lnTo>
                    <a:pt x="182485" y="353168"/>
                  </a:lnTo>
                  <a:lnTo>
                    <a:pt x="182485" y="379265"/>
                  </a:lnTo>
                  <a:lnTo>
                    <a:pt x="158437" y="411338"/>
                  </a:lnTo>
                  <a:lnTo>
                    <a:pt x="173325" y="411338"/>
                  </a:lnTo>
                  <a:lnTo>
                    <a:pt x="235075" y="325836"/>
                  </a:lnTo>
                  <a:lnTo>
                    <a:pt x="141154" y="325836"/>
                  </a:lnTo>
                  <a:lnTo>
                    <a:pt x="100736" y="271221"/>
                  </a:lnTo>
                  <a:lnTo>
                    <a:pt x="100736" y="231371"/>
                  </a:lnTo>
                  <a:lnTo>
                    <a:pt x="197422" y="73749"/>
                  </a:lnTo>
                  <a:lnTo>
                    <a:pt x="198312" y="73256"/>
                  </a:lnTo>
                  <a:lnTo>
                    <a:pt x="325960" y="0"/>
                  </a:lnTo>
                  <a:lnTo>
                    <a:pt x="520642" y="0"/>
                  </a:lnTo>
                  <a:lnTo>
                    <a:pt x="552269" y="64343"/>
                  </a:lnTo>
                  <a:lnTo>
                    <a:pt x="552269" y="94613"/>
                  </a:lnTo>
                  <a:lnTo>
                    <a:pt x="474471" y="202212"/>
                  </a:lnTo>
                  <a:lnTo>
                    <a:pt x="315738" y="202212"/>
                  </a:lnTo>
                  <a:lnTo>
                    <a:pt x="378994" y="98514"/>
                  </a:lnTo>
                  <a:lnTo>
                    <a:pt x="344921" y="99328"/>
                  </a:lnTo>
                  <a:lnTo>
                    <a:pt x="265444" y="234729"/>
                  </a:lnTo>
                  <a:lnTo>
                    <a:pt x="363390" y="234729"/>
                  </a:lnTo>
                  <a:lnTo>
                    <a:pt x="396450" y="282159"/>
                  </a:lnTo>
                  <a:lnTo>
                    <a:pt x="396450" y="308676"/>
                  </a:lnTo>
                  <a:lnTo>
                    <a:pt x="300553" y="430917"/>
                  </a:lnTo>
                  <a:lnTo>
                    <a:pt x="200237" y="484766"/>
                  </a:lnTo>
                  <a:close/>
                  <a:moveTo>
                    <a:pt x="34937" y="474742"/>
                  </a:moveTo>
                  <a:lnTo>
                    <a:pt x="198312" y="476792"/>
                  </a:lnTo>
                  <a:lnTo>
                    <a:pt x="295344" y="424695"/>
                  </a:lnTo>
                  <a:lnTo>
                    <a:pt x="388500" y="305936"/>
                  </a:lnTo>
                  <a:lnTo>
                    <a:pt x="388500" y="284702"/>
                  </a:lnTo>
                  <a:lnTo>
                    <a:pt x="359242" y="242754"/>
                  </a:lnTo>
                  <a:lnTo>
                    <a:pt x="251494" y="242754"/>
                  </a:lnTo>
                  <a:lnTo>
                    <a:pt x="340305" y="91477"/>
                  </a:lnTo>
                  <a:lnTo>
                    <a:pt x="393487" y="90193"/>
                  </a:lnTo>
                  <a:lnTo>
                    <a:pt x="330009" y="194237"/>
                  </a:lnTo>
                  <a:lnTo>
                    <a:pt x="470422" y="194237"/>
                  </a:lnTo>
                  <a:lnTo>
                    <a:pt x="544294" y="92045"/>
                  </a:lnTo>
                  <a:lnTo>
                    <a:pt x="544294" y="66219"/>
                  </a:lnTo>
                  <a:lnTo>
                    <a:pt x="515679" y="8000"/>
                  </a:lnTo>
                  <a:lnTo>
                    <a:pt x="328108" y="8000"/>
                  </a:lnTo>
                  <a:lnTo>
                    <a:pt x="203200" y="79675"/>
                  </a:lnTo>
                  <a:lnTo>
                    <a:pt x="108760" y="233643"/>
                  </a:lnTo>
                  <a:lnTo>
                    <a:pt x="108760" y="268604"/>
                  </a:lnTo>
                  <a:lnTo>
                    <a:pt x="145203" y="317861"/>
                  </a:lnTo>
                  <a:lnTo>
                    <a:pt x="250729" y="317861"/>
                  </a:lnTo>
                  <a:lnTo>
                    <a:pt x="177424" y="419338"/>
                  </a:lnTo>
                  <a:lnTo>
                    <a:pt x="142437" y="419338"/>
                  </a:lnTo>
                  <a:lnTo>
                    <a:pt x="174486" y="376624"/>
                  </a:lnTo>
                  <a:lnTo>
                    <a:pt x="174486" y="361168"/>
                  </a:lnTo>
                  <a:lnTo>
                    <a:pt x="47677" y="361168"/>
                  </a:lnTo>
                  <a:lnTo>
                    <a:pt x="7950" y="421732"/>
                  </a:lnTo>
                  <a:lnTo>
                    <a:pt x="7950" y="443954"/>
                  </a:lnTo>
                  <a:lnTo>
                    <a:pt x="34863" y="474718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91E78E4-906C-A6CC-91B1-BA3F185C0E92}"/>
                </a:ext>
              </a:extLst>
            </p:cNvPr>
            <p:cNvSpPr/>
            <p:nvPr/>
          </p:nvSpPr>
          <p:spPr>
            <a:xfrm>
              <a:off x="3554962" y="3359373"/>
              <a:ext cx="405955" cy="522122"/>
            </a:xfrm>
            <a:custGeom>
              <a:avLst/>
              <a:gdLst>
                <a:gd name="connsiteX0" fmla="*/ 238754 w 405955"/>
                <a:gd name="connsiteY0" fmla="*/ 0 h 522122"/>
                <a:gd name="connsiteX1" fmla="*/ 60368 w 405955"/>
                <a:gd name="connsiteY1" fmla="*/ 0 h 522122"/>
                <a:gd name="connsiteX2" fmla="*/ 0 w 405955"/>
                <a:gd name="connsiteY2" fmla="*/ 85453 h 522122"/>
                <a:gd name="connsiteX3" fmla="*/ 2790 w 405955"/>
                <a:gd name="connsiteY3" fmla="*/ 114266 h 522122"/>
                <a:gd name="connsiteX4" fmla="*/ 56664 w 405955"/>
                <a:gd name="connsiteY4" fmla="*/ 255469 h 522122"/>
                <a:gd name="connsiteX5" fmla="*/ 154215 w 405955"/>
                <a:gd name="connsiteY5" fmla="*/ 352106 h 522122"/>
                <a:gd name="connsiteX6" fmla="*/ 250828 w 405955"/>
                <a:gd name="connsiteY6" fmla="*/ 352106 h 522122"/>
                <a:gd name="connsiteX7" fmla="*/ 275913 w 405955"/>
                <a:gd name="connsiteY7" fmla="*/ 432917 h 522122"/>
                <a:gd name="connsiteX8" fmla="*/ 252679 w 405955"/>
                <a:gd name="connsiteY8" fmla="*/ 432917 h 522122"/>
                <a:gd name="connsiteX9" fmla="*/ 238754 w 405955"/>
                <a:gd name="connsiteY9" fmla="*/ 390179 h 522122"/>
                <a:gd name="connsiteX10" fmla="*/ 104044 w 405955"/>
                <a:gd name="connsiteY10" fmla="*/ 390179 h 522122"/>
                <a:gd name="connsiteX11" fmla="*/ 104044 w 405955"/>
                <a:gd name="connsiteY11" fmla="*/ 413387 h 522122"/>
                <a:gd name="connsiteX12" fmla="*/ 127278 w 405955"/>
                <a:gd name="connsiteY12" fmla="*/ 465409 h 522122"/>
                <a:gd name="connsiteX13" fmla="*/ 206237 w 405955"/>
                <a:gd name="connsiteY13" fmla="*/ 522123 h 522122"/>
                <a:gd name="connsiteX14" fmla="*/ 350230 w 405955"/>
                <a:gd name="connsiteY14" fmla="*/ 522123 h 522122"/>
                <a:gd name="connsiteX15" fmla="*/ 405956 w 405955"/>
                <a:gd name="connsiteY15" fmla="*/ 460768 h 522122"/>
                <a:gd name="connsiteX16" fmla="*/ 405956 w 405955"/>
                <a:gd name="connsiteY16" fmla="*/ 433831 h 522122"/>
                <a:gd name="connsiteX17" fmla="*/ 384599 w 405955"/>
                <a:gd name="connsiteY17" fmla="*/ 322355 h 522122"/>
                <a:gd name="connsiteX18" fmla="*/ 303788 w 405955"/>
                <a:gd name="connsiteY18" fmla="*/ 248037 h 522122"/>
                <a:gd name="connsiteX19" fmla="*/ 202533 w 405955"/>
                <a:gd name="connsiteY19" fmla="*/ 248037 h 522122"/>
                <a:gd name="connsiteX20" fmla="*/ 161647 w 405955"/>
                <a:gd name="connsiteY20" fmla="*/ 117994 h 522122"/>
                <a:gd name="connsiteX21" fmla="*/ 190435 w 405955"/>
                <a:gd name="connsiteY21" fmla="*/ 117994 h 522122"/>
                <a:gd name="connsiteX22" fmla="*/ 211817 w 405955"/>
                <a:gd name="connsiteY22" fmla="*/ 204385 h 522122"/>
                <a:gd name="connsiteX23" fmla="*/ 356724 w 405955"/>
                <a:gd name="connsiteY23" fmla="*/ 204385 h 522122"/>
                <a:gd name="connsiteX24" fmla="*/ 332577 w 405955"/>
                <a:gd name="connsiteY24" fmla="*/ 88243 h 522122"/>
                <a:gd name="connsiteX25" fmla="*/ 238754 w 405955"/>
                <a:gd name="connsiteY25" fmla="*/ 0 h 522122"/>
                <a:gd name="connsiteX26" fmla="*/ 238754 w 405955"/>
                <a:gd name="connsiteY26" fmla="*/ 0 h 5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5955" h="522122">
                  <a:moveTo>
                    <a:pt x="238754" y="0"/>
                  </a:moveTo>
                  <a:lnTo>
                    <a:pt x="60368" y="0"/>
                  </a:lnTo>
                  <a:lnTo>
                    <a:pt x="0" y="85453"/>
                  </a:lnTo>
                  <a:lnTo>
                    <a:pt x="2790" y="114266"/>
                  </a:lnTo>
                  <a:lnTo>
                    <a:pt x="56664" y="255469"/>
                  </a:lnTo>
                  <a:lnTo>
                    <a:pt x="154215" y="352106"/>
                  </a:lnTo>
                  <a:lnTo>
                    <a:pt x="250828" y="352106"/>
                  </a:lnTo>
                  <a:lnTo>
                    <a:pt x="275913" y="432917"/>
                  </a:lnTo>
                  <a:lnTo>
                    <a:pt x="252679" y="432917"/>
                  </a:lnTo>
                  <a:lnTo>
                    <a:pt x="238754" y="390179"/>
                  </a:lnTo>
                  <a:lnTo>
                    <a:pt x="104044" y="390179"/>
                  </a:lnTo>
                  <a:lnTo>
                    <a:pt x="104044" y="413387"/>
                  </a:lnTo>
                  <a:lnTo>
                    <a:pt x="127278" y="465409"/>
                  </a:lnTo>
                  <a:lnTo>
                    <a:pt x="206237" y="522123"/>
                  </a:lnTo>
                  <a:lnTo>
                    <a:pt x="350230" y="522123"/>
                  </a:lnTo>
                  <a:lnTo>
                    <a:pt x="405956" y="460768"/>
                  </a:lnTo>
                  <a:lnTo>
                    <a:pt x="405956" y="433831"/>
                  </a:lnTo>
                  <a:lnTo>
                    <a:pt x="384599" y="322355"/>
                  </a:lnTo>
                  <a:lnTo>
                    <a:pt x="303788" y="248037"/>
                  </a:lnTo>
                  <a:lnTo>
                    <a:pt x="202533" y="248037"/>
                  </a:lnTo>
                  <a:lnTo>
                    <a:pt x="161647" y="117994"/>
                  </a:lnTo>
                  <a:lnTo>
                    <a:pt x="190435" y="117994"/>
                  </a:lnTo>
                  <a:lnTo>
                    <a:pt x="211817" y="204385"/>
                  </a:lnTo>
                  <a:lnTo>
                    <a:pt x="356724" y="204385"/>
                  </a:lnTo>
                  <a:lnTo>
                    <a:pt x="332577" y="88243"/>
                  </a:lnTo>
                  <a:lnTo>
                    <a:pt x="238754" y="0"/>
                  </a:lnTo>
                  <a:lnTo>
                    <a:pt x="238754" y="0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3335002-476B-6043-0839-4813DD904A74}"/>
                </a:ext>
              </a:extLst>
            </p:cNvPr>
            <p:cNvSpPr/>
            <p:nvPr/>
          </p:nvSpPr>
          <p:spPr>
            <a:xfrm>
              <a:off x="3550815" y="3355373"/>
              <a:ext cx="414053" cy="530122"/>
            </a:xfrm>
            <a:custGeom>
              <a:avLst/>
              <a:gdLst>
                <a:gd name="connsiteX0" fmla="*/ 356156 w 414053"/>
                <a:gd name="connsiteY0" fmla="*/ 530122 h 530122"/>
                <a:gd name="connsiteX1" fmla="*/ 209101 w 414053"/>
                <a:gd name="connsiteY1" fmla="*/ 530122 h 530122"/>
                <a:gd name="connsiteX2" fmla="*/ 128216 w 414053"/>
                <a:gd name="connsiteY2" fmla="*/ 472026 h 530122"/>
                <a:gd name="connsiteX3" fmla="*/ 104192 w 414053"/>
                <a:gd name="connsiteY3" fmla="*/ 418251 h 530122"/>
                <a:gd name="connsiteX4" fmla="*/ 104192 w 414053"/>
                <a:gd name="connsiteY4" fmla="*/ 390179 h 530122"/>
                <a:gd name="connsiteX5" fmla="*/ 245815 w 414053"/>
                <a:gd name="connsiteY5" fmla="*/ 390179 h 530122"/>
                <a:gd name="connsiteX6" fmla="*/ 259740 w 414053"/>
                <a:gd name="connsiteY6" fmla="*/ 432917 h 530122"/>
                <a:gd name="connsiteX7" fmla="*/ 274629 w 414053"/>
                <a:gd name="connsiteY7" fmla="*/ 432917 h 530122"/>
                <a:gd name="connsiteX8" fmla="*/ 252037 w 414053"/>
                <a:gd name="connsiteY8" fmla="*/ 360081 h 530122"/>
                <a:gd name="connsiteX9" fmla="*/ 156708 w 414053"/>
                <a:gd name="connsiteY9" fmla="*/ 360081 h 530122"/>
                <a:gd name="connsiteX10" fmla="*/ 57380 w 414053"/>
                <a:gd name="connsiteY10" fmla="*/ 261691 h 530122"/>
                <a:gd name="connsiteX11" fmla="*/ 2938 w 414053"/>
                <a:gd name="connsiteY11" fmla="*/ 118636 h 530122"/>
                <a:gd name="connsiteX12" fmla="*/ 0 w 414053"/>
                <a:gd name="connsiteY12" fmla="*/ 88366 h 530122"/>
                <a:gd name="connsiteX13" fmla="*/ 62441 w 414053"/>
                <a:gd name="connsiteY13" fmla="*/ 0 h 530122"/>
                <a:gd name="connsiteX14" fmla="*/ 244482 w 414053"/>
                <a:gd name="connsiteY14" fmla="*/ 0 h 530122"/>
                <a:gd name="connsiteX15" fmla="*/ 340378 w 414053"/>
                <a:gd name="connsiteY15" fmla="*/ 90193 h 530122"/>
                <a:gd name="connsiteX16" fmla="*/ 365785 w 414053"/>
                <a:gd name="connsiteY16" fmla="*/ 212360 h 530122"/>
                <a:gd name="connsiteX17" fmla="*/ 212804 w 414053"/>
                <a:gd name="connsiteY17" fmla="*/ 212360 h 530122"/>
                <a:gd name="connsiteX18" fmla="*/ 191423 w 414053"/>
                <a:gd name="connsiteY18" fmla="*/ 125969 h 530122"/>
                <a:gd name="connsiteX19" fmla="*/ 171201 w 414053"/>
                <a:gd name="connsiteY19" fmla="*/ 125969 h 530122"/>
                <a:gd name="connsiteX20" fmla="*/ 209570 w 414053"/>
                <a:gd name="connsiteY20" fmla="*/ 248013 h 530122"/>
                <a:gd name="connsiteX21" fmla="*/ 309442 w 414053"/>
                <a:gd name="connsiteY21" fmla="*/ 248013 h 530122"/>
                <a:gd name="connsiteX22" fmla="*/ 392376 w 414053"/>
                <a:gd name="connsiteY22" fmla="*/ 324281 h 530122"/>
                <a:gd name="connsiteX23" fmla="*/ 414054 w 414053"/>
                <a:gd name="connsiteY23" fmla="*/ 437806 h 530122"/>
                <a:gd name="connsiteX24" fmla="*/ 414054 w 414053"/>
                <a:gd name="connsiteY24" fmla="*/ 466274 h 530122"/>
                <a:gd name="connsiteX25" fmla="*/ 356081 w 414053"/>
                <a:gd name="connsiteY25" fmla="*/ 530073 h 530122"/>
                <a:gd name="connsiteX26" fmla="*/ 211669 w 414053"/>
                <a:gd name="connsiteY26" fmla="*/ 522123 h 530122"/>
                <a:gd name="connsiteX27" fmla="*/ 352625 w 414053"/>
                <a:gd name="connsiteY27" fmla="*/ 522123 h 530122"/>
                <a:gd name="connsiteX28" fmla="*/ 406128 w 414053"/>
                <a:gd name="connsiteY28" fmla="*/ 463237 h 530122"/>
                <a:gd name="connsiteX29" fmla="*/ 406128 w 414053"/>
                <a:gd name="connsiteY29" fmla="*/ 438226 h 530122"/>
                <a:gd name="connsiteX30" fmla="*/ 385092 w 414053"/>
                <a:gd name="connsiteY30" fmla="*/ 328404 h 530122"/>
                <a:gd name="connsiteX31" fmla="*/ 306380 w 414053"/>
                <a:gd name="connsiteY31" fmla="*/ 256037 h 530122"/>
                <a:gd name="connsiteX32" fmla="*/ 203743 w 414053"/>
                <a:gd name="connsiteY32" fmla="*/ 256037 h 530122"/>
                <a:gd name="connsiteX33" fmla="*/ 160338 w 414053"/>
                <a:gd name="connsiteY33" fmla="*/ 117994 h 530122"/>
                <a:gd name="connsiteX34" fmla="*/ 197719 w 414053"/>
                <a:gd name="connsiteY34" fmla="*/ 117994 h 530122"/>
                <a:gd name="connsiteX35" fmla="*/ 219100 w 414053"/>
                <a:gd name="connsiteY35" fmla="*/ 204385 h 530122"/>
                <a:gd name="connsiteX36" fmla="*/ 355983 w 414053"/>
                <a:gd name="connsiteY36" fmla="*/ 204385 h 530122"/>
                <a:gd name="connsiteX37" fmla="*/ 333095 w 414053"/>
                <a:gd name="connsiteY37" fmla="*/ 94316 h 530122"/>
                <a:gd name="connsiteX38" fmla="*/ 241346 w 414053"/>
                <a:gd name="connsiteY38" fmla="*/ 8024 h 530122"/>
                <a:gd name="connsiteX39" fmla="*/ 66639 w 414053"/>
                <a:gd name="connsiteY39" fmla="*/ 8024 h 530122"/>
                <a:gd name="connsiteX40" fmla="*/ 8296 w 414053"/>
                <a:gd name="connsiteY40" fmla="*/ 90588 h 530122"/>
                <a:gd name="connsiteX41" fmla="*/ 10888 w 414053"/>
                <a:gd name="connsiteY41" fmla="*/ 117377 h 530122"/>
                <a:gd name="connsiteX42" fmla="*/ 64269 w 414053"/>
                <a:gd name="connsiteY42" fmla="*/ 257271 h 530122"/>
                <a:gd name="connsiteX43" fmla="*/ 160017 w 414053"/>
                <a:gd name="connsiteY43" fmla="*/ 352131 h 530122"/>
                <a:gd name="connsiteX44" fmla="*/ 257938 w 414053"/>
                <a:gd name="connsiteY44" fmla="*/ 352131 h 530122"/>
                <a:gd name="connsiteX45" fmla="*/ 285492 w 414053"/>
                <a:gd name="connsiteY45" fmla="*/ 440942 h 530122"/>
                <a:gd name="connsiteX46" fmla="*/ 253938 w 414053"/>
                <a:gd name="connsiteY46" fmla="*/ 440942 h 530122"/>
                <a:gd name="connsiteX47" fmla="*/ 240013 w 414053"/>
                <a:gd name="connsiteY47" fmla="*/ 398203 h 530122"/>
                <a:gd name="connsiteX48" fmla="*/ 112192 w 414053"/>
                <a:gd name="connsiteY48" fmla="*/ 398203 h 530122"/>
                <a:gd name="connsiteX49" fmla="*/ 112192 w 414053"/>
                <a:gd name="connsiteY49" fmla="*/ 416572 h 530122"/>
                <a:gd name="connsiteX50" fmla="*/ 134636 w 414053"/>
                <a:gd name="connsiteY50" fmla="*/ 466817 h 530122"/>
                <a:gd name="connsiteX51" fmla="*/ 211669 w 414053"/>
                <a:gd name="connsiteY51" fmla="*/ 522147 h 53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14053" h="530122">
                  <a:moveTo>
                    <a:pt x="356156" y="530122"/>
                  </a:moveTo>
                  <a:lnTo>
                    <a:pt x="209101" y="530122"/>
                  </a:lnTo>
                  <a:lnTo>
                    <a:pt x="128216" y="472026"/>
                  </a:lnTo>
                  <a:lnTo>
                    <a:pt x="104192" y="418251"/>
                  </a:lnTo>
                  <a:lnTo>
                    <a:pt x="104192" y="390179"/>
                  </a:lnTo>
                  <a:lnTo>
                    <a:pt x="245815" y="390179"/>
                  </a:lnTo>
                  <a:lnTo>
                    <a:pt x="259740" y="432917"/>
                  </a:lnTo>
                  <a:lnTo>
                    <a:pt x="274629" y="432917"/>
                  </a:lnTo>
                  <a:lnTo>
                    <a:pt x="252037" y="360081"/>
                  </a:lnTo>
                  <a:lnTo>
                    <a:pt x="156708" y="360081"/>
                  </a:lnTo>
                  <a:lnTo>
                    <a:pt x="57380" y="261691"/>
                  </a:lnTo>
                  <a:lnTo>
                    <a:pt x="2938" y="118636"/>
                  </a:lnTo>
                  <a:lnTo>
                    <a:pt x="0" y="88366"/>
                  </a:lnTo>
                  <a:lnTo>
                    <a:pt x="62441" y="0"/>
                  </a:lnTo>
                  <a:lnTo>
                    <a:pt x="244482" y="0"/>
                  </a:lnTo>
                  <a:lnTo>
                    <a:pt x="340378" y="90193"/>
                  </a:lnTo>
                  <a:lnTo>
                    <a:pt x="365785" y="212360"/>
                  </a:lnTo>
                  <a:lnTo>
                    <a:pt x="212804" y="212360"/>
                  </a:lnTo>
                  <a:lnTo>
                    <a:pt x="191423" y="125969"/>
                  </a:lnTo>
                  <a:lnTo>
                    <a:pt x="171201" y="125969"/>
                  </a:lnTo>
                  <a:lnTo>
                    <a:pt x="209570" y="248013"/>
                  </a:lnTo>
                  <a:lnTo>
                    <a:pt x="309442" y="248013"/>
                  </a:lnTo>
                  <a:lnTo>
                    <a:pt x="392376" y="324281"/>
                  </a:lnTo>
                  <a:lnTo>
                    <a:pt x="414054" y="437806"/>
                  </a:lnTo>
                  <a:lnTo>
                    <a:pt x="414054" y="466274"/>
                  </a:lnTo>
                  <a:lnTo>
                    <a:pt x="356081" y="530073"/>
                  </a:lnTo>
                  <a:close/>
                  <a:moveTo>
                    <a:pt x="211669" y="522123"/>
                  </a:moveTo>
                  <a:lnTo>
                    <a:pt x="352625" y="522123"/>
                  </a:lnTo>
                  <a:lnTo>
                    <a:pt x="406128" y="463237"/>
                  </a:lnTo>
                  <a:lnTo>
                    <a:pt x="406128" y="438226"/>
                  </a:lnTo>
                  <a:lnTo>
                    <a:pt x="385092" y="328404"/>
                  </a:lnTo>
                  <a:lnTo>
                    <a:pt x="306380" y="256037"/>
                  </a:lnTo>
                  <a:lnTo>
                    <a:pt x="203743" y="256037"/>
                  </a:lnTo>
                  <a:lnTo>
                    <a:pt x="160338" y="117994"/>
                  </a:lnTo>
                  <a:lnTo>
                    <a:pt x="197719" y="117994"/>
                  </a:lnTo>
                  <a:lnTo>
                    <a:pt x="219100" y="204385"/>
                  </a:lnTo>
                  <a:lnTo>
                    <a:pt x="355983" y="204385"/>
                  </a:lnTo>
                  <a:lnTo>
                    <a:pt x="333095" y="94316"/>
                  </a:lnTo>
                  <a:lnTo>
                    <a:pt x="241346" y="8024"/>
                  </a:lnTo>
                  <a:lnTo>
                    <a:pt x="66639" y="8024"/>
                  </a:lnTo>
                  <a:lnTo>
                    <a:pt x="8296" y="90588"/>
                  </a:lnTo>
                  <a:lnTo>
                    <a:pt x="10888" y="117377"/>
                  </a:lnTo>
                  <a:lnTo>
                    <a:pt x="64269" y="257271"/>
                  </a:lnTo>
                  <a:lnTo>
                    <a:pt x="160017" y="352131"/>
                  </a:lnTo>
                  <a:lnTo>
                    <a:pt x="257938" y="352131"/>
                  </a:lnTo>
                  <a:lnTo>
                    <a:pt x="285492" y="440942"/>
                  </a:lnTo>
                  <a:lnTo>
                    <a:pt x="253938" y="440942"/>
                  </a:lnTo>
                  <a:lnTo>
                    <a:pt x="240013" y="398203"/>
                  </a:lnTo>
                  <a:lnTo>
                    <a:pt x="112192" y="398203"/>
                  </a:lnTo>
                  <a:lnTo>
                    <a:pt x="112192" y="416572"/>
                  </a:lnTo>
                  <a:lnTo>
                    <a:pt x="134636" y="466817"/>
                  </a:lnTo>
                  <a:lnTo>
                    <a:pt x="211669" y="522147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D49D0AB-DBB9-7C52-3BF4-BABD9DF7D823}"/>
                </a:ext>
              </a:extLst>
            </p:cNvPr>
            <p:cNvSpPr/>
            <p:nvPr/>
          </p:nvSpPr>
          <p:spPr>
            <a:xfrm>
              <a:off x="3917266" y="3358435"/>
              <a:ext cx="356723" cy="522122"/>
            </a:xfrm>
            <a:custGeom>
              <a:avLst/>
              <a:gdLst>
                <a:gd name="connsiteX0" fmla="*/ 344675 w 356723"/>
                <a:gd name="connsiteY0" fmla="*/ 85477 h 522122"/>
                <a:gd name="connsiteX1" fmla="*/ 250828 w 356723"/>
                <a:gd name="connsiteY1" fmla="*/ 0 h 522122"/>
                <a:gd name="connsiteX2" fmla="*/ 0 w 356723"/>
                <a:gd name="connsiteY2" fmla="*/ 938 h 522122"/>
                <a:gd name="connsiteX3" fmla="*/ 101254 w 356723"/>
                <a:gd name="connsiteY3" fmla="*/ 522123 h 522122"/>
                <a:gd name="connsiteX4" fmla="*/ 220162 w 356723"/>
                <a:gd name="connsiteY4" fmla="*/ 522123 h 522122"/>
                <a:gd name="connsiteX5" fmla="*/ 200435 w 356723"/>
                <a:gd name="connsiteY5" fmla="*/ 386278 h 522122"/>
                <a:gd name="connsiteX6" fmla="*/ 293541 w 356723"/>
                <a:gd name="connsiteY6" fmla="*/ 386475 h 522122"/>
                <a:gd name="connsiteX7" fmla="*/ 356724 w 356723"/>
                <a:gd name="connsiteY7" fmla="*/ 300084 h 522122"/>
                <a:gd name="connsiteX8" fmla="*/ 344650 w 356723"/>
                <a:gd name="connsiteY8" fmla="*/ 85477 h 522122"/>
                <a:gd name="connsiteX9" fmla="*/ 344650 w 356723"/>
                <a:gd name="connsiteY9" fmla="*/ 85477 h 522122"/>
                <a:gd name="connsiteX10" fmla="*/ 185399 w 356723"/>
                <a:gd name="connsiteY10" fmla="*/ 282431 h 522122"/>
                <a:gd name="connsiteX11" fmla="*/ 161647 w 356723"/>
                <a:gd name="connsiteY11" fmla="*/ 118933 h 522122"/>
                <a:gd name="connsiteX12" fmla="*/ 196953 w 356723"/>
                <a:gd name="connsiteY12" fmla="*/ 118933 h 522122"/>
                <a:gd name="connsiteX13" fmla="*/ 220780 w 356723"/>
                <a:gd name="connsiteY13" fmla="*/ 282431 h 522122"/>
                <a:gd name="connsiteX14" fmla="*/ 185374 w 356723"/>
                <a:gd name="connsiteY14" fmla="*/ 282431 h 5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723" h="522122">
                  <a:moveTo>
                    <a:pt x="344675" y="85477"/>
                  </a:moveTo>
                  <a:lnTo>
                    <a:pt x="250828" y="0"/>
                  </a:lnTo>
                  <a:lnTo>
                    <a:pt x="0" y="938"/>
                  </a:lnTo>
                  <a:lnTo>
                    <a:pt x="101254" y="522123"/>
                  </a:lnTo>
                  <a:lnTo>
                    <a:pt x="220162" y="522123"/>
                  </a:lnTo>
                  <a:lnTo>
                    <a:pt x="200435" y="386278"/>
                  </a:lnTo>
                  <a:lnTo>
                    <a:pt x="293541" y="386475"/>
                  </a:lnTo>
                  <a:lnTo>
                    <a:pt x="356724" y="300084"/>
                  </a:lnTo>
                  <a:lnTo>
                    <a:pt x="344650" y="85477"/>
                  </a:lnTo>
                  <a:lnTo>
                    <a:pt x="344650" y="85477"/>
                  </a:lnTo>
                  <a:close/>
                  <a:moveTo>
                    <a:pt x="185399" y="282431"/>
                  </a:moveTo>
                  <a:lnTo>
                    <a:pt x="161647" y="118933"/>
                  </a:lnTo>
                  <a:lnTo>
                    <a:pt x="196953" y="118933"/>
                  </a:lnTo>
                  <a:lnTo>
                    <a:pt x="220780" y="282431"/>
                  </a:lnTo>
                  <a:lnTo>
                    <a:pt x="185374" y="282431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F86B8A8-80B7-43AF-131E-FE59CA947439}"/>
                </a:ext>
              </a:extLst>
            </p:cNvPr>
            <p:cNvSpPr/>
            <p:nvPr/>
          </p:nvSpPr>
          <p:spPr>
            <a:xfrm>
              <a:off x="3912451" y="3354435"/>
              <a:ext cx="365661" cy="530147"/>
            </a:xfrm>
            <a:custGeom>
              <a:avLst/>
              <a:gdLst>
                <a:gd name="connsiteX0" fmla="*/ 229618 w 365661"/>
                <a:gd name="connsiteY0" fmla="*/ 530122 h 530147"/>
                <a:gd name="connsiteX1" fmla="*/ 102785 w 365661"/>
                <a:gd name="connsiteY1" fmla="*/ 530122 h 530147"/>
                <a:gd name="connsiteX2" fmla="*/ 102168 w 365661"/>
                <a:gd name="connsiteY2" fmla="*/ 526888 h 530147"/>
                <a:gd name="connsiteX3" fmla="*/ 0 w 365661"/>
                <a:gd name="connsiteY3" fmla="*/ 963 h 530147"/>
                <a:gd name="connsiteX4" fmla="*/ 257222 w 365661"/>
                <a:gd name="connsiteY4" fmla="*/ 0 h 530147"/>
                <a:gd name="connsiteX5" fmla="*/ 353415 w 365661"/>
                <a:gd name="connsiteY5" fmla="*/ 87625 h 530147"/>
                <a:gd name="connsiteX6" fmla="*/ 365661 w 365661"/>
                <a:gd name="connsiteY6" fmla="*/ 305294 h 530147"/>
                <a:gd name="connsiteX7" fmla="*/ 300430 w 365661"/>
                <a:gd name="connsiteY7" fmla="*/ 394499 h 530147"/>
                <a:gd name="connsiteX8" fmla="*/ 209916 w 365661"/>
                <a:gd name="connsiteY8" fmla="*/ 394302 h 530147"/>
                <a:gd name="connsiteX9" fmla="*/ 229643 w 365661"/>
                <a:gd name="connsiteY9" fmla="*/ 530147 h 530147"/>
                <a:gd name="connsiteX10" fmla="*/ 109378 w 365661"/>
                <a:gd name="connsiteY10" fmla="*/ 522123 h 530147"/>
                <a:gd name="connsiteX11" fmla="*/ 220384 w 365661"/>
                <a:gd name="connsiteY11" fmla="*/ 522123 h 530147"/>
                <a:gd name="connsiteX12" fmla="*/ 200657 w 365661"/>
                <a:gd name="connsiteY12" fmla="*/ 386278 h 530147"/>
                <a:gd name="connsiteX13" fmla="*/ 296356 w 365661"/>
                <a:gd name="connsiteY13" fmla="*/ 386475 h 530147"/>
                <a:gd name="connsiteX14" fmla="*/ 357489 w 365661"/>
                <a:gd name="connsiteY14" fmla="*/ 302874 h 530147"/>
                <a:gd name="connsiteX15" fmla="*/ 345588 w 365661"/>
                <a:gd name="connsiteY15" fmla="*/ 91329 h 530147"/>
                <a:gd name="connsiteX16" fmla="*/ 254111 w 365661"/>
                <a:gd name="connsiteY16" fmla="*/ 8000 h 530147"/>
                <a:gd name="connsiteX17" fmla="*/ 9679 w 365661"/>
                <a:gd name="connsiteY17" fmla="*/ 8913 h 530147"/>
                <a:gd name="connsiteX18" fmla="*/ 109378 w 365661"/>
                <a:gd name="connsiteY18" fmla="*/ 522123 h 530147"/>
                <a:gd name="connsiteX19" fmla="*/ 230236 w 365661"/>
                <a:gd name="connsiteY19" fmla="*/ 290430 h 530147"/>
                <a:gd name="connsiteX20" fmla="*/ 186756 w 365661"/>
                <a:gd name="connsiteY20" fmla="*/ 290430 h 530147"/>
                <a:gd name="connsiteX21" fmla="*/ 161844 w 365661"/>
                <a:gd name="connsiteY21" fmla="*/ 118932 h 530147"/>
                <a:gd name="connsiteX22" fmla="*/ 205225 w 365661"/>
                <a:gd name="connsiteY22" fmla="*/ 118932 h 530147"/>
                <a:gd name="connsiteX23" fmla="*/ 230236 w 365661"/>
                <a:gd name="connsiteY23" fmla="*/ 290430 h 530147"/>
                <a:gd name="connsiteX24" fmla="*/ 193670 w 365661"/>
                <a:gd name="connsiteY24" fmla="*/ 282431 h 530147"/>
                <a:gd name="connsiteX25" fmla="*/ 220977 w 365661"/>
                <a:gd name="connsiteY25" fmla="*/ 282431 h 530147"/>
                <a:gd name="connsiteX26" fmla="*/ 198311 w 365661"/>
                <a:gd name="connsiteY26" fmla="*/ 126932 h 530147"/>
                <a:gd name="connsiteX27" fmla="*/ 171078 w 365661"/>
                <a:gd name="connsiteY27" fmla="*/ 126932 h 530147"/>
                <a:gd name="connsiteX28" fmla="*/ 193670 w 365661"/>
                <a:gd name="connsiteY28" fmla="*/ 282431 h 53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5661" h="530147">
                  <a:moveTo>
                    <a:pt x="229618" y="530122"/>
                  </a:moveTo>
                  <a:lnTo>
                    <a:pt x="102785" y="530122"/>
                  </a:lnTo>
                  <a:lnTo>
                    <a:pt x="102168" y="526888"/>
                  </a:lnTo>
                  <a:lnTo>
                    <a:pt x="0" y="963"/>
                  </a:lnTo>
                  <a:lnTo>
                    <a:pt x="257222" y="0"/>
                  </a:lnTo>
                  <a:lnTo>
                    <a:pt x="353415" y="87625"/>
                  </a:lnTo>
                  <a:lnTo>
                    <a:pt x="365661" y="305294"/>
                  </a:lnTo>
                  <a:lnTo>
                    <a:pt x="300430" y="394499"/>
                  </a:lnTo>
                  <a:lnTo>
                    <a:pt x="209916" y="394302"/>
                  </a:lnTo>
                  <a:lnTo>
                    <a:pt x="229643" y="530147"/>
                  </a:lnTo>
                  <a:close/>
                  <a:moveTo>
                    <a:pt x="109378" y="522123"/>
                  </a:moveTo>
                  <a:lnTo>
                    <a:pt x="220384" y="522123"/>
                  </a:lnTo>
                  <a:lnTo>
                    <a:pt x="200657" y="386278"/>
                  </a:lnTo>
                  <a:lnTo>
                    <a:pt x="296356" y="386475"/>
                  </a:lnTo>
                  <a:lnTo>
                    <a:pt x="357489" y="302874"/>
                  </a:lnTo>
                  <a:lnTo>
                    <a:pt x="345588" y="91329"/>
                  </a:lnTo>
                  <a:lnTo>
                    <a:pt x="254111" y="8000"/>
                  </a:lnTo>
                  <a:lnTo>
                    <a:pt x="9679" y="8913"/>
                  </a:lnTo>
                  <a:lnTo>
                    <a:pt x="109378" y="522123"/>
                  </a:lnTo>
                  <a:close/>
                  <a:moveTo>
                    <a:pt x="230236" y="290430"/>
                  </a:moveTo>
                  <a:lnTo>
                    <a:pt x="186756" y="290430"/>
                  </a:lnTo>
                  <a:lnTo>
                    <a:pt x="161844" y="118932"/>
                  </a:lnTo>
                  <a:lnTo>
                    <a:pt x="205225" y="118932"/>
                  </a:lnTo>
                  <a:lnTo>
                    <a:pt x="230236" y="290430"/>
                  </a:lnTo>
                  <a:close/>
                  <a:moveTo>
                    <a:pt x="193670" y="282431"/>
                  </a:moveTo>
                  <a:lnTo>
                    <a:pt x="220977" y="282431"/>
                  </a:lnTo>
                  <a:lnTo>
                    <a:pt x="198311" y="126932"/>
                  </a:lnTo>
                  <a:lnTo>
                    <a:pt x="171078" y="126932"/>
                  </a:lnTo>
                  <a:lnTo>
                    <a:pt x="193670" y="282431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F78C1E3-D2B4-E85B-9578-6C5E641872E2}"/>
                </a:ext>
              </a:extLst>
            </p:cNvPr>
            <p:cNvSpPr/>
            <p:nvPr/>
          </p:nvSpPr>
          <p:spPr>
            <a:xfrm>
              <a:off x="4284211" y="3359670"/>
              <a:ext cx="295541" cy="523184"/>
            </a:xfrm>
            <a:custGeom>
              <a:avLst/>
              <a:gdLst>
                <a:gd name="connsiteX0" fmla="*/ 182485 w 295541"/>
                <a:gd name="connsiteY0" fmla="*/ 523184 h 523184"/>
                <a:gd name="connsiteX1" fmla="*/ 295541 w 295541"/>
                <a:gd name="connsiteY1" fmla="*/ 523184 h 523184"/>
                <a:gd name="connsiteX2" fmla="*/ 250581 w 295541"/>
                <a:gd name="connsiteY2" fmla="*/ 0 h 523184"/>
                <a:gd name="connsiteX3" fmla="*/ 48640 w 295541"/>
                <a:gd name="connsiteY3" fmla="*/ 0 h 523184"/>
                <a:gd name="connsiteX4" fmla="*/ 0 w 295541"/>
                <a:gd name="connsiteY4" fmla="*/ 523184 h 523184"/>
                <a:gd name="connsiteX5" fmla="*/ 114192 w 295541"/>
                <a:gd name="connsiteY5" fmla="*/ 523184 h 523184"/>
                <a:gd name="connsiteX6" fmla="*/ 122068 w 295541"/>
                <a:gd name="connsiteY6" fmla="*/ 433214 h 523184"/>
                <a:gd name="connsiteX7" fmla="*/ 174337 w 295541"/>
                <a:gd name="connsiteY7" fmla="*/ 433214 h 523184"/>
                <a:gd name="connsiteX8" fmla="*/ 182485 w 295541"/>
                <a:gd name="connsiteY8" fmla="*/ 523184 h 523184"/>
                <a:gd name="connsiteX9" fmla="*/ 182485 w 295541"/>
                <a:gd name="connsiteY9" fmla="*/ 523184 h 523184"/>
                <a:gd name="connsiteX10" fmla="*/ 129056 w 295541"/>
                <a:gd name="connsiteY10" fmla="*/ 353365 h 523184"/>
                <a:gd name="connsiteX11" fmla="*/ 147796 w 295541"/>
                <a:gd name="connsiteY11" fmla="*/ 139499 h 523184"/>
                <a:gd name="connsiteX12" fmla="*/ 167153 w 295541"/>
                <a:gd name="connsiteY12" fmla="*/ 353365 h 523184"/>
                <a:gd name="connsiteX13" fmla="*/ 129080 w 295541"/>
                <a:gd name="connsiteY13" fmla="*/ 353365 h 5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5541" h="523184">
                  <a:moveTo>
                    <a:pt x="182485" y="523184"/>
                  </a:moveTo>
                  <a:lnTo>
                    <a:pt x="295541" y="523184"/>
                  </a:lnTo>
                  <a:lnTo>
                    <a:pt x="250581" y="0"/>
                  </a:lnTo>
                  <a:lnTo>
                    <a:pt x="48640" y="0"/>
                  </a:lnTo>
                  <a:lnTo>
                    <a:pt x="0" y="523184"/>
                  </a:lnTo>
                  <a:lnTo>
                    <a:pt x="114192" y="523184"/>
                  </a:lnTo>
                  <a:lnTo>
                    <a:pt x="122068" y="433214"/>
                  </a:lnTo>
                  <a:lnTo>
                    <a:pt x="174337" y="433214"/>
                  </a:lnTo>
                  <a:lnTo>
                    <a:pt x="182485" y="523184"/>
                  </a:lnTo>
                  <a:lnTo>
                    <a:pt x="182485" y="523184"/>
                  </a:lnTo>
                  <a:close/>
                  <a:moveTo>
                    <a:pt x="129056" y="353365"/>
                  </a:moveTo>
                  <a:lnTo>
                    <a:pt x="147796" y="139499"/>
                  </a:lnTo>
                  <a:lnTo>
                    <a:pt x="167153" y="353365"/>
                  </a:lnTo>
                  <a:lnTo>
                    <a:pt x="129080" y="353365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518B9B0-03EE-DBC9-247C-4C0AE1632B0D}"/>
                </a:ext>
              </a:extLst>
            </p:cNvPr>
            <p:cNvSpPr/>
            <p:nvPr/>
          </p:nvSpPr>
          <p:spPr>
            <a:xfrm>
              <a:off x="4279841" y="3355670"/>
              <a:ext cx="304306" cy="531184"/>
            </a:xfrm>
            <a:custGeom>
              <a:avLst/>
              <a:gdLst>
                <a:gd name="connsiteX0" fmla="*/ 304281 w 304306"/>
                <a:gd name="connsiteY0" fmla="*/ 531184 h 531184"/>
                <a:gd name="connsiteX1" fmla="*/ 183226 w 304306"/>
                <a:gd name="connsiteY1" fmla="*/ 531184 h 531184"/>
                <a:gd name="connsiteX2" fmla="*/ 175078 w 304306"/>
                <a:gd name="connsiteY2" fmla="*/ 441213 h 531184"/>
                <a:gd name="connsiteX3" fmla="*/ 130117 w 304306"/>
                <a:gd name="connsiteY3" fmla="*/ 441213 h 531184"/>
                <a:gd name="connsiteX4" fmla="*/ 122241 w 304306"/>
                <a:gd name="connsiteY4" fmla="*/ 531184 h 531184"/>
                <a:gd name="connsiteX5" fmla="*/ 0 w 304306"/>
                <a:gd name="connsiteY5" fmla="*/ 531184 h 531184"/>
                <a:gd name="connsiteX6" fmla="*/ 49405 w 304306"/>
                <a:gd name="connsiteY6" fmla="*/ 0 h 531184"/>
                <a:gd name="connsiteX7" fmla="*/ 258654 w 304306"/>
                <a:gd name="connsiteY7" fmla="*/ 0 h 531184"/>
                <a:gd name="connsiteX8" fmla="*/ 304306 w 304306"/>
                <a:gd name="connsiteY8" fmla="*/ 531184 h 531184"/>
                <a:gd name="connsiteX9" fmla="*/ 190534 w 304306"/>
                <a:gd name="connsiteY9" fmla="*/ 523184 h 531184"/>
                <a:gd name="connsiteX10" fmla="*/ 295591 w 304306"/>
                <a:gd name="connsiteY10" fmla="*/ 523184 h 531184"/>
                <a:gd name="connsiteX11" fmla="*/ 251321 w 304306"/>
                <a:gd name="connsiteY11" fmla="*/ 8000 h 531184"/>
                <a:gd name="connsiteX12" fmla="*/ 56689 w 304306"/>
                <a:gd name="connsiteY12" fmla="*/ 8000 h 531184"/>
                <a:gd name="connsiteX13" fmla="*/ 8790 w 304306"/>
                <a:gd name="connsiteY13" fmla="*/ 523184 h 531184"/>
                <a:gd name="connsiteX14" fmla="*/ 114933 w 304306"/>
                <a:gd name="connsiteY14" fmla="*/ 523184 h 531184"/>
                <a:gd name="connsiteX15" fmla="*/ 122809 w 304306"/>
                <a:gd name="connsiteY15" fmla="*/ 433214 h 531184"/>
                <a:gd name="connsiteX16" fmla="*/ 182411 w 304306"/>
                <a:gd name="connsiteY16" fmla="*/ 433214 h 531184"/>
                <a:gd name="connsiteX17" fmla="*/ 190558 w 304306"/>
                <a:gd name="connsiteY17" fmla="*/ 523184 h 531184"/>
                <a:gd name="connsiteX18" fmla="*/ 175893 w 304306"/>
                <a:gd name="connsiteY18" fmla="*/ 361365 h 531184"/>
                <a:gd name="connsiteX19" fmla="*/ 129080 w 304306"/>
                <a:gd name="connsiteY19" fmla="*/ 361365 h 531184"/>
                <a:gd name="connsiteX20" fmla="*/ 148190 w 304306"/>
                <a:gd name="connsiteY20" fmla="*/ 143154 h 531184"/>
                <a:gd name="connsiteX21" fmla="*/ 156165 w 304306"/>
                <a:gd name="connsiteY21" fmla="*/ 143154 h 531184"/>
                <a:gd name="connsiteX22" fmla="*/ 175917 w 304306"/>
                <a:gd name="connsiteY22" fmla="*/ 361365 h 531184"/>
                <a:gd name="connsiteX23" fmla="*/ 137796 w 304306"/>
                <a:gd name="connsiteY23" fmla="*/ 353365 h 531184"/>
                <a:gd name="connsiteX24" fmla="*/ 167128 w 304306"/>
                <a:gd name="connsiteY24" fmla="*/ 353365 h 531184"/>
                <a:gd name="connsiteX25" fmla="*/ 152215 w 304306"/>
                <a:gd name="connsiteY25" fmla="*/ 188583 h 531184"/>
                <a:gd name="connsiteX26" fmla="*/ 137796 w 304306"/>
                <a:gd name="connsiteY26" fmla="*/ 353365 h 53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4306" h="531184">
                  <a:moveTo>
                    <a:pt x="304281" y="531184"/>
                  </a:moveTo>
                  <a:lnTo>
                    <a:pt x="183226" y="531184"/>
                  </a:lnTo>
                  <a:lnTo>
                    <a:pt x="175078" y="441213"/>
                  </a:lnTo>
                  <a:lnTo>
                    <a:pt x="130117" y="441213"/>
                  </a:lnTo>
                  <a:lnTo>
                    <a:pt x="122241" y="531184"/>
                  </a:lnTo>
                  <a:lnTo>
                    <a:pt x="0" y="531184"/>
                  </a:lnTo>
                  <a:lnTo>
                    <a:pt x="49405" y="0"/>
                  </a:lnTo>
                  <a:lnTo>
                    <a:pt x="258654" y="0"/>
                  </a:lnTo>
                  <a:lnTo>
                    <a:pt x="304306" y="531184"/>
                  </a:lnTo>
                  <a:close/>
                  <a:moveTo>
                    <a:pt x="190534" y="523184"/>
                  </a:moveTo>
                  <a:lnTo>
                    <a:pt x="295591" y="523184"/>
                  </a:lnTo>
                  <a:lnTo>
                    <a:pt x="251321" y="8000"/>
                  </a:lnTo>
                  <a:lnTo>
                    <a:pt x="56689" y="8000"/>
                  </a:lnTo>
                  <a:lnTo>
                    <a:pt x="8790" y="523184"/>
                  </a:lnTo>
                  <a:lnTo>
                    <a:pt x="114933" y="523184"/>
                  </a:lnTo>
                  <a:lnTo>
                    <a:pt x="122809" y="433214"/>
                  </a:lnTo>
                  <a:lnTo>
                    <a:pt x="182411" y="433214"/>
                  </a:lnTo>
                  <a:lnTo>
                    <a:pt x="190558" y="523184"/>
                  </a:lnTo>
                  <a:close/>
                  <a:moveTo>
                    <a:pt x="175893" y="361365"/>
                  </a:moveTo>
                  <a:lnTo>
                    <a:pt x="129080" y="361365"/>
                  </a:lnTo>
                  <a:lnTo>
                    <a:pt x="148190" y="143154"/>
                  </a:lnTo>
                  <a:lnTo>
                    <a:pt x="156165" y="143154"/>
                  </a:lnTo>
                  <a:lnTo>
                    <a:pt x="175917" y="361365"/>
                  </a:lnTo>
                  <a:close/>
                  <a:moveTo>
                    <a:pt x="137796" y="353365"/>
                  </a:moveTo>
                  <a:lnTo>
                    <a:pt x="167128" y="353365"/>
                  </a:lnTo>
                  <a:lnTo>
                    <a:pt x="152215" y="188583"/>
                  </a:lnTo>
                  <a:lnTo>
                    <a:pt x="137796" y="353365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6231432-C084-FCF6-3843-66B35693073A}"/>
                </a:ext>
              </a:extLst>
            </p:cNvPr>
            <p:cNvSpPr/>
            <p:nvPr/>
          </p:nvSpPr>
          <p:spPr>
            <a:xfrm>
              <a:off x="4613726" y="3359670"/>
              <a:ext cx="368056" cy="523184"/>
            </a:xfrm>
            <a:custGeom>
              <a:avLst/>
              <a:gdLst>
                <a:gd name="connsiteX0" fmla="*/ 290949 w 368056"/>
                <a:gd name="connsiteY0" fmla="*/ 0 h 523184"/>
                <a:gd name="connsiteX1" fmla="*/ 126660 w 368056"/>
                <a:gd name="connsiteY1" fmla="*/ 0 h 523184"/>
                <a:gd name="connsiteX2" fmla="*/ 30270 w 368056"/>
                <a:gd name="connsiteY2" fmla="*/ 87206 h 523184"/>
                <a:gd name="connsiteX3" fmla="*/ 0 w 368056"/>
                <a:gd name="connsiteY3" fmla="*/ 458002 h 523184"/>
                <a:gd name="connsiteX4" fmla="*/ 56911 w 368056"/>
                <a:gd name="connsiteY4" fmla="*/ 523184 h 523184"/>
                <a:gd name="connsiteX5" fmla="*/ 199175 w 368056"/>
                <a:gd name="connsiteY5" fmla="*/ 522246 h 523184"/>
                <a:gd name="connsiteX6" fmla="*/ 278110 w 368056"/>
                <a:gd name="connsiteY6" fmla="*/ 458916 h 523184"/>
                <a:gd name="connsiteX7" fmla="*/ 312948 w 368056"/>
                <a:gd name="connsiteY7" fmla="*/ 323071 h 523184"/>
                <a:gd name="connsiteX8" fmla="*/ 180658 w 368056"/>
                <a:gd name="connsiteY8" fmla="*/ 323071 h 523184"/>
                <a:gd name="connsiteX9" fmla="*/ 161548 w 368056"/>
                <a:gd name="connsiteY9" fmla="*/ 442398 h 523184"/>
                <a:gd name="connsiteX10" fmla="*/ 122093 w 368056"/>
                <a:gd name="connsiteY10" fmla="*/ 442398 h 523184"/>
                <a:gd name="connsiteX11" fmla="*/ 171646 w 368056"/>
                <a:gd name="connsiteY11" fmla="*/ 110143 h 523184"/>
                <a:gd name="connsiteX12" fmla="*/ 214755 w 368056"/>
                <a:gd name="connsiteY12" fmla="*/ 110143 h 523184"/>
                <a:gd name="connsiteX13" fmla="*/ 198904 w 368056"/>
                <a:gd name="connsiteY13" fmla="*/ 209274 h 523184"/>
                <a:gd name="connsiteX14" fmla="*/ 342156 w 368056"/>
                <a:gd name="connsiteY14" fmla="*/ 209274 h 523184"/>
                <a:gd name="connsiteX15" fmla="*/ 368056 w 368056"/>
                <a:gd name="connsiteY15" fmla="*/ 108316 h 523184"/>
                <a:gd name="connsiteX16" fmla="*/ 368056 w 368056"/>
                <a:gd name="connsiteY16" fmla="*/ 80762 h 523184"/>
                <a:gd name="connsiteX17" fmla="*/ 290949 w 368056"/>
                <a:gd name="connsiteY17" fmla="*/ 0 h 523184"/>
                <a:gd name="connsiteX18" fmla="*/ 290949 w 368056"/>
                <a:gd name="connsiteY18" fmla="*/ 0 h 5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8056" h="523184">
                  <a:moveTo>
                    <a:pt x="290949" y="0"/>
                  </a:moveTo>
                  <a:lnTo>
                    <a:pt x="126660" y="0"/>
                  </a:lnTo>
                  <a:lnTo>
                    <a:pt x="30270" y="87206"/>
                  </a:lnTo>
                  <a:lnTo>
                    <a:pt x="0" y="458002"/>
                  </a:lnTo>
                  <a:lnTo>
                    <a:pt x="56911" y="523184"/>
                  </a:lnTo>
                  <a:lnTo>
                    <a:pt x="199175" y="522246"/>
                  </a:lnTo>
                  <a:lnTo>
                    <a:pt x="278110" y="458916"/>
                  </a:lnTo>
                  <a:lnTo>
                    <a:pt x="312948" y="323071"/>
                  </a:lnTo>
                  <a:lnTo>
                    <a:pt x="180658" y="323071"/>
                  </a:lnTo>
                  <a:lnTo>
                    <a:pt x="161548" y="442398"/>
                  </a:lnTo>
                  <a:lnTo>
                    <a:pt x="122093" y="442398"/>
                  </a:lnTo>
                  <a:lnTo>
                    <a:pt x="171646" y="110143"/>
                  </a:lnTo>
                  <a:lnTo>
                    <a:pt x="214755" y="110143"/>
                  </a:lnTo>
                  <a:lnTo>
                    <a:pt x="198904" y="209274"/>
                  </a:lnTo>
                  <a:lnTo>
                    <a:pt x="342156" y="209274"/>
                  </a:lnTo>
                  <a:lnTo>
                    <a:pt x="368056" y="108316"/>
                  </a:lnTo>
                  <a:lnTo>
                    <a:pt x="368056" y="80762"/>
                  </a:lnTo>
                  <a:lnTo>
                    <a:pt x="290949" y="0"/>
                  </a:lnTo>
                  <a:lnTo>
                    <a:pt x="290949" y="0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37641AE-C002-E0A8-1525-B8A99C404501}"/>
                </a:ext>
              </a:extLst>
            </p:cNvPr>
            <p:cNvSpPr/>
            <p:nvPr/>
          </p:nvSpPr>
          <p:spPr>
            <a:xfrm>
              <a:off x="4609603" y="3355670"/>
              <a:ext cx="376179" cy="531208"/>
            </a:xfrm>
            <a:custGeom>
              <a:avLst/>
              <a:gdLst>
                <a:gd name="connsiteX0" fmla="*/ 59232 w 376179"/>
                <a:gd name="connsiteY0" fmla="*/ 531209 h 531208"/>
                <a:gd name="connsiteX1" fmla="*/ 0 w 376179"/>
                <a:gd name="connsiteY1" fmla="*/ 463360 h 531208"/>
                <a:gd name="connsiteX2" fmla="*/ 148 w 376179"/>
                <a:gd name="connsiteY2" fmla="*/ 461681 h 531208"/>
                <a:gd name="connsiteX3" fmla="*/ 30566 w 376179"/>
                <a:gd name="connsiteY3" fmla="*/ 89304 h 531208"/>
                <a:gd name="connsiteX4" fmla="*/ 129253 w 376179"/>
                <a:gd name="connsiteY4" fmla="*/ 0 h 531208"/>
                <a:gd name="connsiteX5" fmla="*/ 296800 w 376179"/>
                <a:gd name="connsiteY5" fmla="*/ 0 h 531208"/>
                <a:gd name="connsiteX6" fmla="*/ 376179 w 376179"/>
                <a:gd name="connsiteY6" fmla="*/ 83156 h 531208"/>
                <a:gd name="connsiteX7" fmla="*/ 376056 w 376179"/>
                <a:gd name="connsiteY7" fmla="*/ 113278 h 531208"/>
                <a:gd name="connsiteX8" fmla="*/ 349390 w 376179"/>
                <a:gd name="connsiteY8" fmla="*/ 217249 h 531208"/>
                <a:gd name="connsiteX9" fmla="*/ 198336 w 376179"/>
                <a:gd name="connsiteY9" fmla="*/ 217249 h 531208"/>
                <a:gd name="connsiteX10" fmla="*/ 214187 w 376179"/>
                <a:gd name="connsiteY10" fmla="*/ 118118 h 531208"/>
                <a:gd name="connsiteX11" fmla="*/ 179201 w 376179"/>
                <a:gd name="connsiteY11" fmla="*/ 118118 h 531208"/>
                <a:gd name="connsiteX12" fmla="*/ 130833 w 376179"/>
                <a:gd name="connsiteY12" fmla="*/ 442373 h 531208"/>
                <a:gd name="connsiteX13" fmla="*/ 162239 w 376179"/>
                <a:gd name="connsiteY13" fmla="*/ 442373 h 531208"/>
                <a:gd name="connsiteX14" fmla="*/ 181349 w 376179"/>
                <a:gd name="connsiteY14" fmla="*/ 323046 h 531208"/>
                <a:gd name="connsiteX15" fmla="*/ 322207 w 376179"/>
                <a:gd name="connsiteY15" fmla="*/ 323046 h 531208"/>
                <a:gd name="connsiteX16" fmla="*/ 285764 w 376179"/>
                <a:gd name="connsiteY16" fmla="*/ 465187 h 531208"/>
                <a:gd name="connsiteX17" fmla="*/ 204681 w 376179"/>
                <a:gd name="connsiteY17" fmla="*/ 530221 h 531208"/>
                <a:gd name="connsiteX18" fmla="*/ 59182 w 376179"/>
                <a:gd name="connsiteY18" fmla="*/ 531184 h 531208"/>
                <a:gd name="connsiteX19" fmla="*/ 8246 w 376179"/>
                <a:gd name="connsiteY19" fmla="*/ 460669 h 531208"/>
                <a:gd name="connsiteX20" fmla="*/ 62837 w 376179"/>
                <a:gd name="connsiteY20" fmla="*/ 523209 h 531208"/>
                <a:gd name="connsiteX21" fmla="*/ 201891 w 376179"/>
                <a:gd name="connsiteY21" fmla="*/ 522296 h 531208"/>
                <a:gd name="connsiteX22" fmla="*/ 278703 w 376179"/>
                <a:gd name="connsiteY22" fmla="*/ 460669 h 531208"/>
                <a:gd name="connsiteX23" fmla="*/ 311935 w 376179"/>
                <a:gd name="connsiteY23" fmla="*/ 331095 h 531208"/>
                <a:gd name="connsiteX24" fmla="*/ 188213 w 376179"/>
                <a:gd name="connsiteY24" fmla="*/ 331095 h 531208"/>
                <a:gd name="connsiteX25" fmla="*/ 169103 w 376179"/>
                <a:gd name="connsiteY25" fmla="*/ 450422 h 531208"/>
                <a:gd name="connsiteX26" fmla="*/ 121599 w 376179"/>
                <a:gd name="connsiteY26" fmla="*/ 450422 h 531208"/>
                <a:gd name="connsiteX27" fmla="*/ 172362 w 376179"/>
                <a:gd name="connsiteY27" fmla="*/ 110167 h 531208"/>
                <a:gd name="connsiteX28" fmla="*/ 223619 w 376179"/>
                <a:gd name="connsiteY28" fmla="*/ 110167 h 531208"/>
                <a:gd name="connsiteX29" fmla="*/ 207768 w 376179"/>
                <a:gd name="connsiteY29" fmla="*/ 209298 h 531208"/>
                <a:gd name="connsiteX30" fmla="*/ 343243 w 376179"/>
                <a:gd name="connsiteY30" fmla="*/ 209298 h 531208"/>
                <a:gd name="connsiteX31" fmla="*/ 368229 w 376179"/>
                <a:gd name="connsiteY31" fmla="*/ 111822 h 531208"/>
                <a:gd name="connsiteX32" fmla="*/ 368229 w 376179"/>
                <a:gd name="connsiteY32" fmla="*/ 86391 h 531208"/>
                <a:gd name="connsiteX33" fmla="*/ 293418 w 376179"/>
                <a:gd name="connsiteY33" fmla="*/ 8024 h 531208"/>
                <a:gd name="connsiteX34" fmla="*/ 132364 w 376179"/>
                <a:gd name="connsiteY34" fmla="*/ 8024 h 531208"/>
                <a:gd name="connsiteX35" fmla="*/ 38294 w 376179"/>
                <a:gd name="connsiteY35" fmla="*/ 93131 h 531208"/>
                <a:gd name="connsiteX36" fmla="*/ 8271 w 376179"/>
                <a:gd name="connsiteY36" fmla="*/ 460669 h 53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6179" h="531208">
                  <a:moveTo>
                    <a:pt x="59232" y="531209"/>
                  </a:moveTo>
                  <a:lnTo>
                    <a:pt x="0" y="463360"/>
                  </a:lnTo>
                  <a:lnTo>
                    <a:pt x="148" y="461681"/>
                  </a:lnTo>
                  <a:lnTo>
                    <a:pt x="30566" y="89304"/>
                  </a:lnTo>
                  <a:lnTo>
                    <a:pt x="129253" y="0"/>
                  </a:lnTo>
                  <a:lnTo>
                    <a:pt x="296800" y="0"/>
                  </a:lnTo>
                  <a:lnTo>
                    <a:pt x="376179" y="83156"/>
                  </a:lnTo>
                  <a:lnTo>
                    <a:pt x="376056" y="113278"/>
                  </a:lnTo>
                  <a:lnTo>
                    <a:pt x="349390" y="217249"/>
                  </a:lnTo>
                  <a:lnTo>
                    <a:pt x="198336" y="217249"/>
                  </a:lnTo>
                  <a:lnTo>
                    <a:pt x="214187" y="118118"/>
                  </a:lnTo>
                  <a:lnTo>
                    <a:pt x="179201" y="118118"/>
                  </a:lnTo>
                  <a:lnTo>
                    <a:pt x="130833" y="442373"/>
                  </a:lnTo>
                  <a:lnTo>
                    <a:pt x="162239" y="442373"/>
                  </a:lnTo>
                  <a:lnTo>
                    <a:pt x="181349" y="323046"/>
                  </a:lnTo>
                  <a:lnTo>
                    <a:pt x="322207" y="323046"/>
                  </a:lnTo>
                  <a:lnTo>
                    <a:pt x="285764" y="465187"/>
                  </a:lnTo>
                  <a:lnTo>
                    <a:pt x="204681" y="530221"/>
                  </a:lnTo>
                  <a:lnTo>
                    <a:pt x="59182" y="531184"/>
                  </a:lnTo>
                  <a:close/>
                  <a:moveTo>
                    <a:pt x="8246" y="460669"/>
                  </a:moveTo>
                  <a:lnTo>
                    <a:pt x="62837" y="523209"/>
                  </a:lnTo>
                  <a:lnTo>
                    <a:pt x="201891" y="522296"/>
                  </a:lnTo>
                  <a:lnTo>
                    <a:pt x="278703" y="460669"/>
                  </a:lnTo>
                  <a:lnTo>
                    <a:pt x="311935" y="331095"/>
                  </a:lnTo>
                  <a:lnTo>
                    <a:pt x="188213" y="331095"/>
                  </a:lnTo>
                  <a:lnTo>
                    <a:pt x="169103" y="450422"/>
                  </a:lnTo>
                  <a:lnTo>
                    <a:pt x="121599" y="450422"/>
                  </a:lnTo>
                  <a:lnTo>
                    <a:pt x="172362" y="110167"/>
                  </a:lnTo>
                  <a:lnTo>
                    <a:pt x="223619" y="110167"/>
                  </a:lnTo>
                  <a:lnTo>
                    <a:pt x="207768" y="209298"/>
                  </a:lnTo>
                  <a:lnTo>
                    <a:pt x="343243" y="209298"/>
                  </a:lnTo>
                  <a:lnTo>
                    <a:pt x="368229" y="111822"/>
                  </a:lnTo>
                  <a:lnTo>
                    <a:pt x="368229" y="86391"/>
                  </a:lnTo>
                  <a:lnTo>
                    <a:pt x="293418" y="8024"/>
                  </a:lnTo>
                  <a:lnTo>
                    <a:pt x="132364" y="8024"/>
                  </a:lnTo>
                  <a:lnTo>
                    <a:pt x="38294" y="93131"/>
                  </a:lnTo>
                  <a:lnTo>
                    <a:pt x="8271" y="460669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029888B-E87D-D581-D87F-84F25B1A276E}"/>
                </a:ext>
              </a:extLst>
            </p:cNvPr>
            <p:cNvSpPr/>
            <p:nvPr/>
          </p:nvSpPr>
          <p:spPr>
            <a:xfrm>
              <a:off x="4917513" y="3359670"/>
              <a:ext cx="434151" cy="523184"/>
            </a:xfrm>
            <a:custGeom>
              <a:avLst/>
              <a:gdLst>
                <a:gd name="connsiteX0" fmla="*/ 392697 w 434151"/>
                <a:gd name="connsiteY0" fmla="*/ 116562 h 523184"/>
                <a:gd name="connsiteX1" fmla="*/ 434152 w 434151"/>
                <a:gd name="connsiteY1" fmla="*/ 914 h 523184"/>
                <a:gd name="connsiteX2" fmla="*/ 130364 w 434151"/>
                <a:gd name="connsiteY2" fmla="*/ 0 h 523184"/>
                <a:gd name="connsiteX3" fmla="*/ 0 w 434151"/>
                <a:gd name="connsiteY3" fmla="*/ 523184 h 523184"/>
                <a:gd name="connsiteX4" fmla="*/ 246902 w 434151"/>
                <a:gd name="connsiteY4" fmla="*/ 523184 h 523184"/>
                <a:gd name="connsiteX5" fmla="*/ 276530 w 434151"/>
                <a:gd name="connsiteY5" fmla="*/ 440546 h 523184"/>
                <a:gd name="connsiteX6" fmla="*/ 148709 w 434151"/>
                <a:gd name="connsiteY6" fmla="*/ 440546 h 523184"/>
                <a:gd name="connsiteX7" fmla="*/ 186460 w 434151"/>
                <a:gd name="connsiteY7" fmla="*/ 314799 h 523184"/>
                <a:gd name="connsiteX8" fmla="*/ 283641 w 434151"/>
                <a:gd name="connsiteY8" fmla="*/ 314799 h 523184"/>
                <a:gd name="connsiteX9" fmla="*/ 320355 w 434151"/>
                <a:gd name="connsiteY9" fmla="*/ 213842 h 523184"/>
                <a:gd name="connsiteX10" fmla="*/ 216780 w 434151"/>
                <a:gd name="connsiteY10" fmla="*/ 213842 h 523184"/>
                <a:gd name="connsiteX11" fmla="*/ 245988 w 434151"/>
                <a:gd name="connsiteY11" fmla="*/ 116562 h 523184"/>
                <a:gd name="connsiteX12" fmla="*/ 392697 w 434151"/>
                <a:gd name="connsiteY12" fmla="*/ 116562 h 523184"/>
                <a:gd name="connsiteX13" fmla="*/ 392697 w 434151"/>
                <a:gd name="connsiteY13" fmla="*/ 116562 h 523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151" h="523184">
                  <a:moveTo>
                    <a:pt x="392697" y="116562"/>
                  </a:moveTo>
                  <a:lnTo>
                    <a:pt x="434152" y="914"/>
                  </a:lnTo>
                  <a:lnTo>
                    <a:pt x="130364" y="0"/>
                  </a:lnTo>
                  <a:lnTo>
                    <a:pt x="0" y="523184"/>
                  </a:lnTo>
                  <a:lnTo>
                    <a:pt x="246902" y="523184"/>
                  </a:lnTo>
                  <a:lnTo>
                    <a:pt x="276530" y="440546"/>
                  </a:lnTo>
                  <a:lnTo>
                    <a:pt x="148709" y="440546"/>
                  </a:lnTo>
                  <a:lnTo>
                    <a:pt x="186460" y="314799"/>
                  </a:lnTo>
                  <a:lnTo>
                    <a:pt x="283641" y="314799"/>
                  </a:lnTo>
                  <a:lnTo>
                    <a:pt x="320355" y="213842"/>
                  </a:lnTo>
                  <a:lnTo>
                    <a:pt x="216780" y="213842"/>
                  </a:lnTo>
                  <a:lnTo>
                    <a:pt x="245988" y="116562"/>
                  </a:lnTo>
                  <a:lnTo>
                    <a:pt x="392697" y="116562"/>
                  </a:lnTo>
                  <a:lnTo>
                    <a:pt x="392697" y="116562"/>
                  </a:lnTo>
                  <a:close/>
                </a:path>
              </a:pathLst>
            </a:custGeom>
            <a:solidFill>
              <a:srgbClr val="00000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4F6185C-8535-D66C-7493-CA23F2CFB9C8}"/>
                </a:ext>
              </a:extLst>
            </p:cNvPr>
            <p:cNvSpPr/>
            <p:nvPr/>
          </p:nvSpPr>
          <p:spPr>
            <a:xfrm>
              <a:off x="4912403" y="3355670"/>
              <a:ext cx="444941" cy="531184"/>
            </a:xfrm>
            <a:custGeom>
              <a:avLst/>
              <a:gdLst>
                <a:gd name="connsiteX0" fmla="*/ 254827 w 444941"/>
                <a:gd name="connsiteY0" fmla="*/ 531184 h 531184"/>
                <a:gd name="connsiteX1" fmla="*/ 0 w 444941"/>
                <a:gd name="connsiteY1" fmla="*/ 531184 h 531184"/>
                <a:gd name="connsiteX2" fmla="*/ 132339 w 444941"/>
                <a:gd name="connsiteY2" fmla="*/ 0 h 531184"/>
                <a:gd name="connsiteX3" fmla="*/ 444942 w 444941"/>
                <a:gd name="connsiteY3" fmla="*/ 938 h 531184"/>
                <a:gd name="connsiteX4" fmla="*/ 400598 w 444941"/>
                <a:gd name="connsiteY4" fmla="*/ 124562 h 531184"/>
                <a:gd name="connsiteX5" fmla="*/ 254062 w 444941"/>
                <a:gd name="connsiteY5" fmla="*/ 124562 h 531184"/>
                <a:gd name="connsiteX6" fmla="*/ 227248 w 444941"/>
                <a:gd name="connsiteY6" fmla="*/ 213841 h 531184"/>
                <a:gd name="connsiteX7" fmla="*/ 331144 w 444941"/>
                <a:gd name="connsiteY7" fmla="*/ 213841 h 531184"/>
                <a:gd name="connsiteX8" fmla="*/ 291517 w 444941"/>
                <a:gd name="connsiteY8" fmla="*/ 322799 h 531184"/>
                <a:gd name="connsiteX9" fmla="*/ 194509 w 444941"/>
                <a:gd name="connsiteY9" fmla="*/ 322799 h 531184"/>
                <a:gd name="connsiteX10" fmla="*/ 159153 w 444941"/>
                <a:gd name="connsiteY10" fmla="*/ 440546 h 531184"/>
                <a:gd name="connsiteX11" fmla="*/ 287270 w 444941"/>
                <a:gd name="connsiteY11" fmla="*/ 440546 h 531184"/>
                <a:gd name="connsiteX12" fmla="*/ 254778 w 444941"/>
                <a:gd name="connsiteY12" fmla="*/ 531184 h 531184"/>
                <a:gd name="connsiteX13" fmla="*/ 10222 w 444941"/>
                <a:gd name="connsiteY13" fmla="*/ 523184 h 531184"/>
                <a:gd name="connsiteX14" fmla="*/ 249198 w 444941"/>
                <a:gd name="connsiteY14" fmla="*/ 523184 h 531184"/>
                <a:gd name="connsiteX15" fmla="*/ 275962 w 444941"/>
                <a:gd name="connsiteY15" fmla="*/ 448546 h 531184"/>
                <a:gd name="connsiteX16" fmla="*/ 148462 w 444941"/>
                <a:gd name="connsiteY16" fmla="*/ 448546 h 531184"/>
                <a:gd name="connsiteX17" fmla="*/ 188608 w 444941"/>
                <a:gd name="connsiteY17" fmla="*/ 314799 h 531184"/>
                <a:gd name="connsiteX18" fmla="*/ 285961 w 444941"/>
                <a:gd name="connsiteY18" fmla="*/ 314799 h 531184"/>
                <a:gd name="connsiteX19" fmla="*/ 319762 w 444941"/>
                <a:gd name="connsiteY19" fmla="*/ 221841 h 531184"/>
                <a:gd name="connsiteX20" fmla="*/ 216533 w 444941"/>
                <a:gd name="connsiteY20" fmla="*/ 221841 h 531184"/>
                <a:gd name="connsiteX21" fmla="*/ 248136 w 444941"/>
                <a:gd name="connsiteY21" fmla="*/ 116562 h 531184"/>
                <a:gd name="connsiteX22" fmla="*/ 394993 w 444941"/>
                <a:gd name="connsiteY22" fmla="*/ 116562 h 531184"/>
                <a:gd name="connsiteX23" fmla="*/ 433584 w 444941"/>
                <a:gd name="connsiteY23" fmla="*/ 8889 h 531184"/>
                <a:gd name="connsiteX24" fmla="*/ 138586 w 444941"/>
                <a:gd name="connsiteY24" fmla="*/ 8000 h 531184"/>
                <a:gd name="connsiteX25" fmla="*/ 10246 w 444941"/>
                <a:gd name="connsiteY25" fmla="*/ 523184 h 53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4941" h="531184">
                  <a:moveTo>
                    <a:pt x="254827" y="531184"/>
                  </a:moveTo>
                  <a:lnTo>
                    <a:pt x="0" y="531184"/>
                  </a:lnTo>
                  <a:lnTo>
                    <a:pt x="132339" y="0"/>
                  </a:lnTo>
                  <a:lnTo>
                    <a:pt x="444942" y="938"/>
                  </a:lnTo>
                  <a:lnTo>
                    <a:pt x="400598" y="124562"/>
                  </a:lnTo>
                  <a:lnTo>
                    <a:pt x="254062" y="124562"/>
                  </a:lnTo>
                  <a:lnTo>
                    <a:pt x="227248" y="213841"/>
                  </a:lnTo>
                  <a:lnTo>
                    <a:pt x="331144" y="213841"/>
                  </a:lnTo>
                  <a:lnTo>
                    <a:pt x="291517" y="322799"/>
                  </a:lnTo>
                  <a:lnTo>
                    <a:pt x="194509" y="322799"/>
                  </a:lnTo>
                  <a:lnTo>
                    <a:pt x="159153" y="440546"/>
                  </a:lnTo>
                  <a:lnTo>
                    <a:pt x="287270" y="440546"/>
                  </a:lnTo>
                  <a:lnTo>
                    <a:pt x="254778" y="531184"/>
                  </a:lnTo>
                  <a:close/>
                  <a:moveTo>
                    <a:pt x="10222" y="523184"/>
                  </a:moveTo>
                  <a:lnTo>
                    <a:pt x="249198" y="523184"/>
                  </a:lnTo>
                  <a:lnTo>
                    <a:pt x="275962" y="448546"/>
                  </a:lnTo>
                  <a:lnTo>
                    <a:pt x="148462" y="448546"/>
                  </a:lnTo>
                  <a:lnTo>
                    <a:pt x="188608" y="314799"/>
                  </a:lnTo>
                  <a:lnTo>
                    <a:pt x="285961" y="314799"/>
                  </a:lnTo>
                  <a:lnTo>
                    <a:pt x="319762" y="221841"/>
                  </a:lnTo>
                  <a:lnTo>
                    <a:pt x="216533" y="221841"/>
                  </a:lnTo>
                  <a:lnTo>
                    <a:pt x="248136" y="116562"/>
                  </a:lnTo>
                  <a:lnTo>
                    <a:pt x="394993" y="116562"/>
                  </a:lnTo>
                  <a:lnTo>
                    <a:pt x="433584" y="8889"/>
                  </a:lnTo>
                  <a:lnTo>
                    <a:pt x="138586" y="8000"/>
                  </a:lnTo>
                  <a:lnTo>
                    <a:pt x="10246" y="52318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3B2DDF8-80FE-C230-1505-576D83A6E52C}"/>
                </a:ext>
              </a:extLst>
            </p:cNvPr>
            <p:cNvSpPr/>
            <p:nvPr/>
          </p:nvSpPr>
          <p:spPr>
            <a:xfrm>
              <a:off x="3497607" y="3436086"/>
              <a:ext cx="431905" cy="555454"/>
            </a:xfrm>
            <a:custGeom>
              <a:avLst/>
              <a:gdLst>
                <a:gd name="connsiteX0" fmla="*/ 254012 w 431905"/>
                <a:gd name="connsiteY0" fmla="*/ 0 h 555454"/>
                <a:gd name="connsiteX1" fmla="*/ 64244 w 431905"/>
                <a:gd name="connsiteY1" fmla="*/ 0 h 555454"/>
                <a:gd name="connsiteX2" fmla="*/ 0 w 431905"/>
                <a:gd name="connsiteY2" fmla="*/ 90934 h 555454"/>
                <a:gd name="connsiteX3" fmla="*/ 2963 w 431905"/>
                <a:gd name="connsiteY3" fmla="*/ 121574 h 555454"/>
                <a:gd name="connsiteX4" fmla="*/ 60293 w 431905"/>
                <a:gd name="connsiteY4" fmla="*/ 271789 h 555454"/>
                <a:gd name="connsiteX5" fmla="*/ 164066 w 431905"/>
                <a:gd name="connsiteY5" fmla="*/ 374574 h 555454"/>
                <a:gd name="connsiteX6" fmla="*/ 266851 w 431905"/>
                <a:gd name="connsiteY6" fmla="*/ 374574 h 555454"/>
                <a:gd name="connsiteX7" fmla="*/ 293541 w 431905"/>
                <a:gd name="connsiteY7" fmla="*/ 460570 h 555454"/>
                <a:gd name="connsiteX8" fmla="*/ 268826 w 431905"/>
                <a:gd name="connsiteY8" fmla="*/ 460570 h 555454"/>
                <a:gd name="connsiteX9" fmla="*/ 254012 w 431905"/>
                <a:gd name="connsiteY9" fmla="*/ 415091 h 555454"/>
                <a:gd name="connsiteX10" fmla="*/ 110686 w 431905"/>
                <a:gd name="connsiteY10" fmla="*/ 415091 h 555454"/>
                <a:gd name="connsiteX11" fmla="*/ 110686 w 431905"/>
                <a:gd name="connsiteY11" fmla="*/ 439806 h 555454"/>
                <a:gd name="connsiteX12" fmla="*/ 135401 w 431905"/>
                <a:gd name="connsiteY12" fmla="*/ 495136 h 555454"/>
                <a:gd name="connsiteX13" fmla="*/ 219397 w 431905"/>
                <a:gd name="connsiteY13" fmla="*/ 555455 h 555454"/>
                <a:gd name="connsiteX14" fmla="*/ 372599 w 431905"/>
                <a:gd name="connsiteY14" fmla="*/ 555455 h 555454"/>
                <a:gd name="connsiteX15" fmla="*/ 431905 w 431905"/>
                <a:gd name="connsiteY15" fmla="*/ 490198 h 555454"/>
                <a:gd name="connsiteX16" fmla="*/ 431905 w 431905"/>
                <a:gd name="connsiteY16" fmla="*/ 461558 h 555454"/>
                <a:gd name="connsiteX17" fmla="*/ 409165 w 431905"/>
                <a:gd name="connsiteY17" fmla="*/ 342946 h 555454"/>
                <a:gd name="connsiteX18" fmla="*/ 323170 w 431905"/>
                <a:gd name="connsiteY18" fmla="*/ 263888 h 555454"/>
                <a:gd name="connsiteX19" fmla="*/ 215446 w 431905"/>
                <a:gd name="connsiteY19" fmla="*/ 263888 h 555454"/>
                <a:gd name="connsiteX20" fmla="*/ 171967 w 431905"/>
                <a:gd name="connsiteY20" fmla="*/ 125525 h 555454"/>
                <a:gd name="connsiteX21" fmla="*/ 202608 w 431905"/>
                <a:gd name="connsiteY21" fmla="*/ 125525 h 555454"/>
                <a:gd name="connsiteX22" fmla="*/ 225347 w 431905"/>
                <a:gd name="connsiteY22" fmla="*/ 217446 h 555454"/>
                <a:gd name="connsiteX23" fmla="*/ 379513 w 431905"/>
                <a:gd name="connsiteY23" fmla="*/ 217446 h 555454"/>
                <a:gd name="connsiteX24" fmla="*/ 353810 w 431905"/>
                <a:gd name="connsiteY24" fmla="*/ 93897 h 555454"/>
                <a:gd name="connsiteX25" fmla="*/ 254012 w 431905"/>
                <a:gd name="connsiteY25" fmla="*/ 0 h 555454"/>
                <a:gd name="connsiteX26" fmla="*/ 254012 w 431905"/>
                <a:gd name="connsiteY26" fmla="*/ 0 h 5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05" h="555454">
                  <a:moveTo>
                    <a:pt x="254012" y="0"/>
                  </a:moveTo>
                  <a:lnTo>
                    <a:pt x="64244" y="0"/>
                  </a:lnTo>
                  <a:lnTo>
                    <a:pt x="0" y="90934"/>
                  </a:lnTo>
                  <a:lnTo>
                    <a:pt x="2963" y="121574"/>
                  </a:lnTo>
                  <a:lnTo>
                    <a:pt x="60293" y="271789"/>
                  </a:lnTo>
                  <a:lnTo>
                    <a:pt x="164066" y="374574"/>
                  </a:lnTo>
                  <a:lnTo>
                    <a:pt x="266851" y="374574"/>
                  </a:lnTo>
                  <a:lnTo>
                    <a:pt x="293541" y="460570"/>
                  </a:lnTo>
                  <a:lnTo>
                    <a:pt x="268826" y="460570"/>
                  </a:lnTo>
                  <a:lnTo>
                    <a:pt x="254012" y="415091"/>
                  </a:lnTo>
                  <a:lnTo>
                    <a:pt x="110686" y="415091"/>
                  </a:lnTo>
                  <a:lnTo>
                    <a:pt x="110686" y="439806"/>
                  </a:lnTo>
                  <a:lnTo>
                    <a:pt x="135401" y="495136"/>
                  </a:lnTo>
                  <a:lnTo>
                    <a:pt x="219397" y="555455"/>
                  </a:lnTo>
                  <a:lnTo>
                    <a:pt x="372599" y="555455"/>
                  </a:lnTo>
                  <a:lnTo>
                    <a:pt x="431905" y="490198"/>
                  </a:lnTo>
                  <a:lnTo>
                    <a:pt x="431905" y="461558"/>
                  </a:lnTo>
                  <a:lnTo>
                    <a:pt x="409165" y="342946"/>
                  </a:lnTo>
                  <a:lnTo>
                    <a:pt x="323170" y="263888"/>
                  </a:lnTo>
                  <a:lnTo>
                    <a:pt x="215446" y="263888"/>
                  </a:lnTo>
                  <a:lnTo>
                    <a:pt x="171967" y="125525"/>
                  </a:lnTo>
                  <a:lnTo>
                    <a:pt x="202608" y="125525"/>
                  </a:lnTo>
                  <a:lnTo>
                    <a:pt x="225347" y="217446"/>
                  </a:lnTo>
                  <a:lnTo>
                    <a:pt x="379513" y="217446"/>
                  </a:lnTo>
                  <a:lnTo>
                    <a:pt x="353810" y="93897"/>
                  </a:lnTo>
                  <a:lnTo>
                    <a:pt x="254012" y="0"/>
                  </a:lnTo>
                  <a:lnTo>
                    <a:pt x="254012" y="0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1FB0AB5-62D0-6D57-A7F4-A2AB54846480}"/>
                </a:ext>
              </a:extLst>
            </p:cNvPr>
            <p:cNvSpPr/>
            <p:nvPr/>
          </p:nvSpPr>
          <p:spPr>
            <a:xfrm>
              <a:off x="3493484" y="3432110"/>
              <a:ext cx="440052" cy="563478"/>
            </a:xfrm>
            <a:custGeom>
              <a:avLst/>
              <a:gdLst>
                <a:gd name="connsiteX0" fmla="*/ 378500 w 440052"/>
                <a:gd name="connsiteY0" fmla="*/ 563429 h 563478"/>
                <a:gd name="connsiteX1" fmla="*/ 222261 w 440052"/>
                <a:gd name="connsiteY1" fmla="*/ 563429 h 563478"/>
                <a:gd name="connsiteX2" fmla="*/ 136339 w 440052"/>
                <a:gd name="connsiteY2" fmla="*/ 501729 h 563478"/>
                <a:gd name="connsiteX3" fmla="*/ 110834 w 440052"/>
                <a:gd name="connsiteY3" fmla="*/ 444645 h 563478"/>
                <a:gd name="connsiteX4" fmla="*/ 110834 w 440052"/>
                <a:gd name="connsiteY4" fmla="*/ 415091 h 563478"/>
                <a:gd name="connsiteX5" fmla="*/ 261049 w 440052"/>
                <a:gd name="connsiteY5" fmla="*/ 415091 h 563478"/>
                <a:gd name="connsiteX6" fmla="*/ 275863 w 440052"/>
                <a:gd name="connsiteY6" fmla="*/ 460570 h 563478"/>
                <a:gd name="connsiteX7" fmla="*/ 292233 w 440052"/>
                <a:gd name="connsiteY7" fmla="*/ 460570 h 563478"/>
                <a:gd name="connsiteX8" fmla="*/ 268036 w 440052"/>
                <a:gd name="connsiteY8" fmla="*/ 382574 h 563478"/>
                <a:gd name="connsiteX9" fmla="*/ 166535 w 440052"/>
                <a:gd name="connsiteY9" fmla="*/ 382574 h 563478"/>
                <a:gd name="connsiteX10" fmla="*/ 60985 w 440052"/>
                <a:gd name="connsiteY10" fmla="*/ 278011 h 563478"/>
                <a:gd name="connsiteX11" fmla="*/ 60688 w 440052"/>
                <a:gd name="connsiteY11" fmla="*/ 277196 h 563478"/>
                <a:gd name="connsiteX12" fmla="*/ 3160 w 440052"/>
                <a:gd name="connsiteY12" fmla="*/ 126488 h 563478"/>
                <a:gd name="connsiteX13" fmla="*/ 0 w 440052"/>
                <a:gd name="connsiteY13" fmla="*/ 93823 h 563478"/>
                <a:gd name="connsiteX14" fmla="*/ 66293 w 440052"/>
                <a:gd name="connsiteY14" fmla="*/ 0 h 563478"/>
                <a:gd name="connsiteX15" fmla="*/ 259716 w 440052"/>
                <a:gd name="connsiteY15" fmla="*/ 0 h 563478"/>
                <a:gd name="connsiteX16" fmla="*/ 361612 w 440052"/>
                <a:gd name="connsiteY16" fmla="*/ 95847 h 563478"/>
                <a:gd name="connsiteX17" fmla="*/ 388549 w 440052"/>
                <a:gd name="connsiteY17" fmla="*/ 225446 h 563478"/>
                <a:gd name="connsiteX18" fmla="*/ 226334 w 440052"/>
                <a:gd name="connsiteY18" fmla="*/ 225446 h 563478"/>
                <a:gd name="connsiteX19" fmla="*/ 203620 w 440052"/>
                <a:gd name="connsiteY19" fmla="*/ 133524 h 563478"/>
                <a:gd name="connsiteX20" fmla="*/ 181571 w 440052"/>
                <a:gd name="connsiteY20" fmla="*/ 133524 h 563478"/>
                <a:gd name="connsiteX21" fmla="*/ 222532 w 440052"/>
                <a:gd name="connsiteY21" fmla="*/ 263888 h 563478"/>
                <a:gd name="connsiteX22" fmla="*/ 328898 w 440052"/>
                <a:gd name="connsiteY22" fmla="*/ 263888 h 563478"/>
                <a:gd name="connsiteX23" fmla="*/ 416992 w 440052"/>
                <a:gd name="connsiteY23" fmla="*/ 344922 h 563478"/>
                <a:gd name="connsiteX24" fmla="*/ 440053 w 440052"/>
                <a:gd name="connsiteY24" fmla="*/ 465558 h 563478"/>
                <a:gd name="connsiteX25" fmla="*/ 440053 w 440052"/>
                <a:gd name="connsiteY25" fmla="*/ 495754 h 563478"/>
                <a:gd name="connsiteX26" fmla="*/ 378525 w 440052"/>
                <a:gd name="connsiteY26" fmla="*/ 563479 h 563478"/>
                <a:gd name="connsiteX27" fmla="*/ 224828 w 440052"/>
                <a:gd name="connsiteY27" fmla="*/ 555430 h 563478"/>
                <a:gd name="connsiteX28" fmla="*/ 374969 w 440052"/>
                <a:gd name="connsiteY28" fmla="*/ 555430 h 563478"/>
                <a:gd name="connsiteX29" fmla="*/ 432028 w 440052"/>
                <a:gd name="connsiteY29" fmla="*/ 492618 h 563478"/>
                <a:gd name="connsiteX30" fmla="*/ 432028 w 440052"/>
                <a:gd name="connsiteY30" fmla="*/ 465903 h 563478"/>
                <a:gd name="connsiteX31" fmla="*/ 409609 w 440052"/>
                <a:gd name="connsiteY31" fmla="*/ 348971 h 563478"/>
                <a:gd name="connsiteX32" fmla="*/ 325737 w 440052"/>
                <a:gd name="connsiteY32" fmla="*/ 271839 h 563478"/>
                <a:gd name="connsiteX33" fmla="*/ 216631 w 440052"/>
                <a:gd name="connsiteY33" fmla="*/ 271839 h 563478"/>
                <a:gd name="connsiteX34" fmla="*/ 170634 w 440052"/>
                <a:gd name="connsiteY34" fmla="*/ 125475 h 563478"/>
                <a:gd name="connsiteX35" fmla="*/ 209842 w 440052"/>
                <a:gd name="connsiteY35" fmla="*/ 125475 h 563478"/>
                <a:gd name="connsiteX36" fmla="*/ 232556 w 440052"/>
                <a:gd name="connsiteY36" fmla="*/ 217397 h 563478"/>
                <a:gd name="connsiteX37" fmla="*/ 378673 w 440052"/>
                <a:gd name="connsiteY37" fmla="*/ 217397 h 563478"/>
                <a:gd name="connsiteX38" fmla="*/ 354230 w 440052"/>
                <a:gd name="connsiteY38" fmla="*/ 99896 h 563478"/>
                <a:gd name="connsiteX39" fmla="*/ 256481 w 440052"/>
                <a:gd name="connsiteY39" fmla="*/ 7950 h 563478"/>
                <a:gd name="connsiteX40" fmla="*/ 70391 w 440052"/>
                <a:gd name="connsiteY40" fmla="*/ 7950 h 563478"/>
                <a:gd name="connsiteX41" fmla="*/ 8197 w 440052"/>
                <a:gd name="connsiteY41" fmla="*/ 95971 h 563478"/>
                <a:gd name="connsiteX42" fmla="*/ 10962 w 440052"/>
                <a:gd name="connsiteY42" fmla="*/ 124586 h 563478"/>
                <a:gd name="connsiteX43" fmla="*/ 67774 w 440052"/>
                <a:gd name="connsiteY43" fmla="*/ 273493 h 563478"/>
                <a:gd name="connsiteX44" fmla="*/ 169769 w 440052"/>
                <a:gd name="connsiteY44" fmla="*/ 374525 h 563478"/>
                <a:gd name="connsiteX45" fmla="*/ 273863 w 440052"/>
                <a:gd name="connsiteY45" fmla="*/ 374525 h 563478"/>
                <a:gd name="connsiteX46" fmla="*/ 303022 w 440052"/>
                <a:gd name="connsiteY46" fmla="*/ 468496 h 563478"/>
                <a:gd name="connsiteX47" fmla="*/ 269987 w 440052"/>
                <a:gd name="connsiteY47" fmla="*/ 468496 h 563478"/>
                <a:gd name="connsiteX48" fmla="*/ 255173 w 440052"/>
                <a:gd name="connsiteY48" fmla="*/ 423016 h 563478"/>
                <a:gd name="connsiteX49" fmla="*/ 118760 w 440052"/>
                <a:gd name="connsiteY49" fmla="*/ 423016 h 563478"/>
                <a:gd name="connsiteX50" fmla="*/ 118760 w 440052"/>
                <a:gd name="connsiteY50" fmla="*/ 442867 h 563478"/>
                <a:gd name="connsiteX51" fmla="*/ 142684 w 440052"/>
                <a:gd name="connsiteY51" fmla="*/ 496420 h 563478"/>
                <a:gd name="connsiteX52" fmla="*/ 224754 w 440052"/>
                <a:gd name="connsiteY52" fmla="*/ 555356 h 56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0052" h="563478">
                  <a:moveTo>
                    <a:pt x="378500" y="563429"/>
                  </a:moveTo>
                  <a:lnTo>
                    <a:pt x="222261" y="563429"/>
                  </a:lnTo>
                  <a:lnTo>
                    <a:pt x="136339" y="501729"/>
                  </a:lnTo>
                  <a:lnTo>
                    <a:pt x="110834" y="444645"/>
                  </a:lnTo>
                  <a:lnTo>
                    <a:pt x="110834" y="415091"/>
                  </a:lnTo>
                  <a:lnTo>
                    <a:pt x="261049" y="415091"/>
                  </a:lnTo>
                  <a:lnTo>
                    <a:pt x="275863" y="460570"/>
                  </a:lnTo>
                  <a:lnTo>
                    <a:pt x="292233" y="460570"/>
                  </a:lnTo>
                  <a:lnTo>
                    <a:pt x="268036" y="382574"/>
                  </a:lnTo>
                  <a:lnTo>
                    <a:pt x="166535" y="382574"/>
                  </a:lnTo>
                  <a:lnTo>
                    <a:pt x="60985" y="278011"/>
                  </a:lnTo>
                  <a:lnTo>
                    <a:pt x="60688" y="277196"/>
                  </a:lnTo>
                  <a:lnTo>
                    <a:pt x="3160" y="126488"/>
                  </a:lnTo>
                  <a:lnTo>
                    <a:pt x="0" y="93823"/>
                  </a:lnTo>
                  <a:lnTo>
                    <a:pt x="66293" y="0"/>
                  </a:lnTo>
                  <a:lnTo>
                    <a:pt x="259716" y="0"/>
                  </a:lnTo>
                  <a:lnTo>
                    <a:pt x="361612" y="95847"/>
                  </a:lnTo>
                  <a:lnTo>
                    <a:pt x="388549" y="225446"/>
                  </a:lnTo>
                  <a:lnTo>
                    <a:pt x="226334" y="225446"/>
                  </a:lnTo>
                  <a:lnTo>
                    <a:pt x="203620" y="133524"/>
                  </a:lnTo>
                  <a:lnTo>
                    <a:pt x="181571" y="133524"/>
                  </a:lnTo>
                  <a:lnTo>
                    <a:pt x="222532" y="263888"/>
                  </a:lnTo>
                  <a:lnTo>
                    <a:pt x="328898" y="263888"/>
                  </a:lnTo>
                  <a:lnTo>
                    <a:pt x="416992" y="344922"/>
                  </a:lnTo>
                  <a:lnTo>
                    <a:pt x="440053" y="465558"/>
                  </a:lnTo>
                  <a:lnTo>
                    <a:pt x="440053" y="495754"/>
                  </a:lnTo>
                  <a:lnTo>
                    <a:pt x="378525" y="563479"/>
                  </a:lnTo>
                  <a:close/>
                  <a:moveTo>
                    <a:pt x="224828" y="555430"/>
                  </a:moveTo>
                  <a:lnTo>
                    <a:pt x="374969" y="555430"/>
                  </a:lnTo>
                  <a:lnTo>
                    <a:pt x="432028" y="492618"/>
                  </a:lnTo>
                  <a:lnTo>
                    <a:pt x="432028" y="465903"/>
                  </a:lnTo>
                  <a:lnTo>
                    <a:pt x="409609" y="348971"/>
                  </a:lnTo>
                  <a:lnTo>
                    <a:pt x="325737" y="271839"/>
                  </a:lnTo>
                  <a:lnTo>
                    <a:pt x="216631" y="271839"/>
                  </a:lnTo>
                  <a:lnTo>
                    <a:pt x="170634" y="125475"/>
                  </a:lnTo>
                  <a:lnTo>
                    <a:pt x="209842" y="125475"/>
                  </a:lnTo>
                  <a:lnTo>
                    <a:pt x="232556" y="217397"/>
                  </a:lnTo>
                  <a:lnTo>
                    <a:pt x="378673" y="217397"/>
                  </a:lnTo>
                  <a:lnTo>
                    <a:pt x="354230" y="99896"/>
                  </a:lnTo>
                  <a:lnTo>
                    <a:pt x="256481" y="7950"/>
                  </a:lnTo>
                  <a:lnTo>
                    <a:pt x="70391" y="7950"/>
                  </a:lnTo>
                  <a:lnTo>
                    <a:pt x="8197" y="95971"/>
                  </a:lnTo>
                  <a:lnTo>
                    <a:pt x="10962" y="124586"/>
                  </a:lnTo>
                  <a:lnTo>
                    <a:pt x="67774" y="273493"/>
                  </a:lnTo>
                  <a:lnTo>
                    <a:pt x="169769" y="374525"/>
                  </a:lnTo>
                  <a:lnTo>
                    <a:pt x="273863" y="374525"/>
                  </a:lnTo>
                  <a:lnTo>
                    <a:pt x="303022" y="468496"/>
                  </a:lnTo>
                  <a:lnTo>
                    <a:pt x="269987" y="468496"/>
                  </a:lnTo>
                  <a:lnTo>
                    <a:pt x="255173" y="423016"/>
                  </a:lnTo>
                  <a:lnTo>
                    <a:pt x="118760" y="423016"/>
                  </a:lnTo>
                  <a:lnTo>
                    <a:pt x="118760" y="442867"/>
                  </a:lnTo>
                  <a:lnTo>
                    <a:pt x="142684" y="496420"/>
                  </a:lnTo>
                  <a:lnTo>
                    <a:pt x="224754" y="555356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BB548FA-5747-5CDE-A023-AE4EE320AF90}"/>
                </a:ext>
              </a:extLst>
            </p:cNvPr>
            <p:cNvSpPr/>
            <p:nvPr/>
          </p:nvSpPr>
          <p:spPr>
            <a:xfrm>
              <a:off x="3883070" y="3435098"/>
              <a:ext cx="379512" cy="555429"/>
            </a:xfrm>
            <a:custGeom>
              <a:avLst/>
              <a:gdLst>
                <a:gd name="connsiteX0" fmla="*/ 366649 w 379512"/>
                <a:gd name="connsiteY0" fmla="*/ 90934 h 555429"/>
                <a:gd name="connsiteX1" fmla="*/ 266827 w 379512"/>
                <a:gd name="connsiteY1" fmla="*/ 0 h 555429"/>
                <a:gd name="connsiteX2" fmla="*/ 0 w 379512"/>
                <a:gd name="connsiteY2" fmla="*/ 988 h 555429"/>
                <a:gd name="connsiteX3" fmla="*/ 107723 w 379512"/>
                <a:gd name="connsiteY3" fmla="*/ 555430 h 555429"/>
                <a:gd name="connsiteX4" fmla="*/ 234236 w 379512"/>
                <a:gd name="connsiteY4" fmla="*/ 555430 h 555429"/>
                <a:gd name="connsiteX5" fmla="*/ 213249 w 379512"/>
                <a:gd name="connsiteY5" fmla="*/ 410918 h 555429"/>
                <a:gd name="connsiteX6" fmla="*/ 312306 w 379512"/>
                <a:gd name="connsiteY6" fmla="*/ 411141 h 555429"/>
                <a:gd name="connsiteX7" fmla="*/ 379513 w 379512"/>
                <a:gd name="connsiteY7" fmla="*/ 319219 h 555429"/>
                <a:gd name="connsiteX8" fmla="*/ 366674 w 379512"/>
                <a:gd name="connsiteY8" fmla="*/ 90909 h 555429"/>
                <a:gd name="connsiteX9" fmla="*/ 366674 w 379512"/>
                <a:gd name="connsiteY9" fmla="*/ 90909 h 555429"/>
                <a:gd name="connsiteX10" fmla="*/ 197200 w 379512"/>
                <a:gd name="connsiteY10" fmla="*/ 300455 h 555429"/>
                <a:gd name="connsiteX11" fmla="*/ 171942 w 379512"/>
                <a:gd name="connsiteY11" fmla="*/ 126512 h 555429"/>
                <a:gd name="connsiteX12" fmla="*/ 209496 w 379512"/>
                <a:gd name="connsiteY12" fmla="*/ 126512 h 555429"/>
                <a:gd name="connsiteX13" fmla="*/ 234853 w 379512"/>
                <a:gd name="connsiteY13" fmla="*/ 300455 h 555429"/>
                <a:gd name="connsiteX14" fmla="*/ 197200 w 379512"/>
                <a:gd name="connsiteY14" fmla="*/ 300455 h 55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512" h="555429">
                  <a:moveTo>
                    <a:pt x="366649" y="90934"/>
                  </a:moveTo>
                  <a:lnTo>
                    <a:pt x="266827" y="0"/>
                  </a:lnTo>
                  <a:lnTo>
                    <a:pt x="0" y="988"/>
                  </a:lnTo>
                  <a:lnTo>
                    <a:pt x="107723" y="555430"/>
                  </a:lnTo>
                  <a:lnTo>
                    <a:pt x="234236" y="555430"/>
                  </a:lnTo>
                  <a:lnTo>
                    <a:pt x="213249" y="410918"/>
                  </a:lnTo>
                  <a:lnTo>
                    <a:pt x="312306" y="411141"/>
                  </a:lnTo>
                  <a:lnTo>
                    <a:pt x="379513" y="319219"/>
                  </a:lnTo>
                  <a:lnTo>
                    <a:pt x="366674" y="90909"/>
                  </a:lnTo>
                  <a:lnTo>
                    <a:pt x="366674" y="90909"/>
                  </a:lnTo>
                  <a:close/>
                  <a:moveTo>
                    <a:pt x="197200" y="300455"/>
                  </a:moveTo>
                  <a:lnTo>
                    <a:pt x="171942" y="126512"/>
                  </a:lnTo>
                  <a:lnTo>
                    <a:pt x="209496" y="126512"/>
                  </a:lnTo>
                  <a:lnTo>
                    <a:pt x="234853" y="300455"/>
                  </a:lnTo>
                  <a:lnTo>
                    <a:pt x="197200" y="300455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E177998-9101-210E-BEFC-0F19A7C216F0}"/>
                </a:ext>
              </a:extLst>
            </p:cNvPr>
            <p:cNvSpPr/>
            <p:nvPr/>
          </p:nvSpPr>
          <p:spPr>
            <a:xfrm>
              <a:off x="3878231" y="3431123"/>
              <a:ext cx="388425" cy="563429"/>
            </a:xfrm>
            <a:custGeom>
              <a:avLst/>
              <a:gdLst>
                <a:gd name="connsiteX0" fmla="*/ 243667 w 388425"/>
                <a:gd name="connsiteY0" fmla="*/ 563429 h 563429"/>
                <a:gd name="connsiteX1" fmla="*/ 109254 w 388425"/>
                <a:gd name="connsiteY1" fmla="*/ 563429 h 563429"/>
                <a:gd name="connsiteX2" fmla="*/ 108637 w 388425"/>
                <a:gd name="connsiteY2" fmla="*/ 560195 h 563429"/>
                <a:gd name="connsiteX3" fmla="*/ 0 w 388425"/>
                <a:gd name="connsiteY3" fmla="*/ 1012 h 563429"/>
                <a:gd name="connsiteX4" fmla="*/ 273221 w 388425"/>
                <a:gd name="connsiteY4" fmla="*/ 0 h 563429"/>
                <a:gd name="connsiteX5" fmla="*/ 375414 w 388425"/>
                <a:gd name="connsiteY5" fmla="*/ 93082 h 563429"/>
                <a:gd name="connsiteX6" fmla="*/ 388425 w 388425"/>
                <a:gd name="connsiteY6" fmla="*/ 324429 h 563429"/>
                <a:gd name="connsiteX7" fmla="*/ 319170 w 388425"/>
                <a:gd name="connsiteY7" fmla="*/ 419140 h 563429"/>
                <a:gd name="connsiteX8" fmla="*/ 222705 w 388425"/>
                <a:gd name="connsiteY8" fmla="*/ 418918 h 563429"/>
                <a:gd name="connsiteX9" fmla="*/ 243692 w 388425"/>
                <a:gd name="connsiteY9" fmla="*/ 563429 h 563429"/>
                <a:gd name="connsiteX10" fmla="*/ 115846 w 388425"/>
                <a:gd name="connsiteY10" fmla="*/ 555430 h 563429"/>
                <a:gd name="connsiteX11" fmla="*/ 234433 w 388425"/>
                <a:gd name="connsiteY11" fmla="*/ 555430 h 563429"/>
                <a:gd name="connsiteX12" fmla="*/ 213446 w 388425"/>
                <a:gd name="connsiteY12" fmla="*/ 410918 h 563429"/>
                <a:gd name="connsiteX13" fmla="*/ 315096 w 388425"/>
                <a:gd name="connsiteY13" fmla="*/ 411141 h 563429"/>
                <a:gd name="connsiteX14" fmla="*/ 380253 w 388425"/>
                <a:gd name="connsiteY14" fmla="*/ 322034 h 563429"/>
                <a:gd name="connsiteX15" fmla="*/ 367587 w 388425"/>
                <a:gd name="connsiteY15" fmla="*/ 96785 h 563429"/>
                <a:gd name="connsiteX16" fmla="*/ 270110 w 388425"/>
                <a:gd name="connsiteY16" fmla="*/ 8000 h 563429"/>
                <a:gd name="connsiteX17" fmla="*/ 9654 w 388425"/>
                <a:gd name="connsiteY17" fmla="*/ 8963 h 563429"/>
                <a:gd name="connsiteX18" fmla="*/ 115822 w 388425"/>
                <a:gd name="connsiteY18" fmla="*/ 555430 h 563429"/>
                <a:gd name="connsiteX19" fmla="*/ 244334 w 388425"/>
                <a:gd name="connsiteY19" fmla="*/ 308430 h 563429"/>
                <a:gd name="connsiteX20" fmla="*/ 198583 w 388425"/>
                <a:gd name="connsiteY20" fmla="*/ 308430 h 563429"/>
                <a:gd name="connsiteX21" fmla="*/ 172164 w 388425"/>
                <a:gd name="connsiteY21" fmla="*/ 126488 h 563429"/>
                <a:gd name="connsiteX22" fmla="*/ 217792 w 388425"/>
                <a:gd name="connsiteY22" fmla="*/ 126488 h 563429"/>
                <a:gd name="connsiteX23" fmla="*/ 244309 w 388425"/>
                <a:gd name="connsiteY23" fmla="*/ 308430 h 563429"/>
                <a:gd name="connsiteX24" fmla="*/ 205496 w 388425"/>
                <a:gd name="connsiteY24" fmla="*/ 300430 h 563429"/>
                <a:gd name="connsiteX25" fmla="*/ 235075 w 388425"/>
                <a:gd name="connsiteY25" fmla="*/ 300430 h 563429"/>
                <a:gd name="connsiteX26" fmla="*/ 210879 w 388425"/>
                <a:gd name="connsiteY26" fmla="*/ 134487 h 563429"/>
                <a:gd name="connsiteX27" fmla="*/ 181399 w 388425"/>
                <a:gd name="connsiteY27" fmla="*/ 134487 h 563429"/>
                <a:gd name="connsiteX28" fmla="*/ 205496 w 388425"/>
                <a:gd name="connsiteY28" fmla="*/ 300430 h 56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8425" h="563429">
                  <a:moveTo>
                    <a:pt x="243667" y="563429"/>
                  </a:moveTo>
                  <a:lnTo>
                    <a:pt x="109254" y="563429"/>
                  </a:lnTo>
                  <a:lnTo>
                    <a:pt x="108637" y="560195"/>
                  </a:lnTo>
                  <a:lnTo>
                    <a:pt x="0" y="1012"/>
                  </a:lnTo>
                  <a:lnTo>
                    <a:pt x="273221" y="0"/>
                  </a:lnTo>
                  <a:lnTo>
                    <a:pt x="375414" y="93082"/>
                  </a:lnTo>
                  <a:lnTo>
                    <a:pt x="388425" y="324429"/>
                  </a:lnTo>
                  <a:lnTo>
                    <a:pt x="319170" y="419140"/>
                  </a:lnTo>
                  <a:lnTo>
                    <a:pt x="222705" y="418918"/>
                  </a:lnTo>
                  <a:lnTo>
                    <a:pt x="243692" y="563429"/>
                  </a:lnTo>
                  <a:close/>
                  <a:moveTo>
                    <a:pt x="115846" y="555430"/>
                  </a:moveTo>
                  <a:lnTo>
                    <a:pt x="234433" y="555430"/>
                  </a:lnTo>
                  <a:lnTo>
                    <a:pt x="213446" y="410918"/>
                  </a:lnTo>
                  <a:lnTo>
                    <a:pt x="315096" y="411141"/>
                  </a:lnTo>
                  <a:lnTo>
                    <a:pt x="380253" y="322034"/>
                  </a:lnTo>
                  <a:lnTo>
                    <a:pt x="367587" y="96785"/>
                  </a:lnTo>
                  <a:lnTo>
                    <a:pt x="270110" y="8000"/>
                  </a:lnTo>
                  <a:lnTo>
                    <a:pt x="9654" y="8963"/>
                  </a:lnTo>
                  <a:lnTo>
                    <a:pt x="115822" y="555430"/>
                  </a:lnTo>
                  <a:close/>
                  <a:moveTo>
                    <a:pt x="244334" y="308430"/>
                  </a:moveTo>
                  <a:lnTo>
                    <a:pt x="198583" y="308430"/>
                  </a:lnTo>
                  <a:lnTo>
                    <a:pt x="172164" y="126488"/>
                  </a:lnTo>
                  <a:lnTo>
                    <a:pt x="217792" y="126488"/>
                  </a:lnTo>
                  <a:lnTo>
                    <a:pt x="244309" y="308430"/>
                  </a:lnTo>
                  <a:close/>
                  <a:moveTo>
                    <a:pt x="205496" y="300430"/>
                  </a:moveTo>
                  <a:lnTo>
                    <a:pt x="235075" y="300430"/>
                  </a:lnTo>
                  <a:lnTo>
                    <a:pt x="210879" y="134487"/>
                  </a:lnTo>
                  <a:lnTo>
                    <a:pt x="181399" y="134487"/>
                  </a:lnTo>
                  <a:lnTo>
                    <a:pt x="205496" y="300430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5AD0D18-56EA-0A48-AF75-DC3956163AB2}"/>
                </a:ext>
              </a:extLst>
            </p:cNvPr>
            <p:cNvSpPr/>
            <p:nvPr/>
          </p:nvSpPr>
          <p:spPr>
            <a:xfrm>
              <a:off x="4273421" y="3436407"/>
              <a:ext cx="314404" cy="556590"/>
            </a:xfrm>
            <a:custGeom>
              <a:avLst/>
              <a:gdLst>
                <a:gd name="connsiteX0" fmla="*/ 194139 w 314404"/>
                <a:gd name="connsiteY0" fmla="*/ 556590 h 556590"/>
                <a:gd name="connsiteX1" fmla="*/ 314405 w 314404"/>
                <a:gd name="connsiteY1" fmla="*/ 556590 h 556590"/>
                <a:gd name="connsiteX2" fmla="*/ 266580 w 314404"/>
                <a:gd name="connsiteY2" fmla="*/ 0 h 556590"/>
                <a:gd name="connsiteX3" fmla="*/ 51751 w 314404"/>
                <a:gd name="connsiteY3" fmla="*/ 0 h 556590"/>
                <a:gd name="connsiteX4" fmla="*/ 0 w 314404"/>
                <a:gd name="connsiteY4" fmla="*/ 556590 h 556590"/>
                <a:gd name="connsiteX5" fmla="*/ 121476 w 314404"/>
                <a:gd name="connsiteY5" fmla="*/ 556590 h 556590"/>
                <a:gd name="connsiteX6" fmla="*/ 129846 w 314404"/>
                <a:gd name="connsiteY6" fmla="*/ 460891 h 556590"/>
                <a:gd name="connsiteX7" fmla="*/ 185472 w 314404"/>
                <a:gd name="connsiteY7" fmla="*/ 460891 h 556590"/>
                <a:gd name="connsiteX8" fmla="*/ 194139 w 314404"/>
                <a:gd name="connsiteY8" fmla="*/ 556590 h 556590"/>
                <a:gd name="connsiteX9" fmla="*/ 194139 w 314404"/>
                <a:gd name="connsiteY9" fmla="*/ 556590 h 556590"/>
                <a:gd name="connsiteX10" fmla="*/ 137278 w 314404"/>
                <a:gd name="connsiteY10" fmla="*/ 375932 h 556590"/>
                <a:gd name="connsiteX11" fmla="*/ 157202 w 314404"/>
                <a:gd name="connsiteY11" fmla="*/ 148437 h 556590"/>
                <a:gd name="connsiteX12" fmla="*/ 177769 w 314404"/>
                <a:gd name="connsiteY12" fmla="*/ 375932 h 556590"/>
                <a:gd name="connsiteX13" fmla="*/ 137253 w 314404"/>
                <a:gd name="connsiteY13" fmla="*/ 375932 h 55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404" h="556590">
                  <a:moveTo>
                    <a:pt x="194139" y="556590"/>
                  </a:moveTo>
                  <a:lnTo>
                    <a:pt x="314405" y="556590"/>
                  </a:lnTo>
                  <a:lnTo>
                    <a:pt x="266580" y="0"/>
                  </a:lnTo>
                  <a:lnTo>
                    <a:pt x="51751" y="0"/>
                  </a:lnTo>
                  <a:lnTo>
                    <a:pt x="0" y="556590"/>
                  </a:lnTo>
                  <a:lnTo>
                    <a:pt x="121476" y="556590"/>
                  </a:lnTo>
                  <a:lnTo>
                    <a:pt x="129846" y="460891"/>
                  </a:lnTo>
                  <a:lnTo>
                    <a:pt x="185472" y="460891"/>
                  </a:lnTo>
                  <a:lnTo>
                    <a:pt x="194139" y="556590"/>
                  </a:lnTo>
                  <a:lnTo>
                    <a:pt x="194139" y="556590"/>
                  </a:lnTo>
                  <a:close/>
                  <a:moveTo>
                    <a:pt x="137278" y="375932"/>
                  </a:moveTo>
                  <a:lnTo>
                    <a:pt x="157202" y="148437"/>
                  </a:lnTo>
                  <a:lnTo>
                    <a:pt x="177769" y="375932"/>
                  </a:lnTo>
                  <a:lnTo>
                    <a:pt x="137253" y="375932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8743F81-FAE2-4358-8AA4-7105893BDAA0}"/>
                </a:ext>
              </a:extLst>
            </p:cNvPr>
            <p:cNvSpPr/>
            <p:nvPr/>
          </p:nvSpPr>
          <p:spPr>
            <a:xfrm>
              <a:off x="4269051" y="3432431"/>
              <a:ext cx="323144" cy="564565"/>
            </a:xfrm>
            <a:custGeom>
              <a:avLst/>
              <a:gdLst>
                <a:gd name="connsiteX0" fmla="*/ 323145 w 323144"/>
                <a:gd name="connsiteY0" fmla="*/ 564565 h 564565"/>
                <a:gd name="connsiteX1" fmla="*/ 194879 w 323144"/>
                <a:gd name="connsiteY1" fmla="*/ 564565 h 564565"/>
                <a:gd name="connsiteX2" fmla="*/ 186213 w 323144"/>
                <a:gd name="connsiteY2" fmla="*/ 468866 h 564565"/>
                <a:gd name="connsiteX3" fmla="*/ 137894 w 323144"/>
                <a:gd name="connsiteY3" fmla="*/ 468866 h 564565"/>
                <a:gd name="connsiteX4" fmla="*/ 129524 w 323144"/>
                <a:gd name="connsiteY4" fmla="*/ 564565 h 564565"/>
                <a:gd name="connsiteX5" fmla="*/ 0 w 323144"/>
                <a:gd name="connsiteY5" fmla="*/ 564565 h 564565"/>
                <a:gd name="connsiteX6" fmla="*/ 52491 w 323144"/>
                <a:gd name="connsiteY6" fmla="*/ 0 h 564565"/>
                <a:gd name="connsiteX7" fmla="*/ 274629 w 323144"/>
                <a:gd name="connsiteY7" fmla="*/ 0 h 564565"/>
                <a:gd name="connsiteX8" fmla="*/ 323145 w 323144"/>
                <a:gd name="connsiteY8" fmla="*/ 564565 h 564565"/>
                <a:gd name="connsiteX9" fmla="*/ 202163 w 323144"/>
                <a:gd name="connsiteY9" fmla="*/ 556565 h 564565"/>
                <a:gd name="connsiteX10" fmla="*/ 314429 w 323144"/>
                <a:gd name="connsiteY10" fmla="*/ 556565 h 564565"/>
                <a:gd name="connsiteX11" fmla="*/ 267296 w 323144"/>
                <a:gd name="connsiteY11" fmla="*/ 7975 h 564565"/>
                <a:gd name="connsiteX12" fmla="*/ 59775 w 323144"/>
                <a:gd name="connsiteY12" fmla="*/ 7975 h 564565"/>
                <a:gd name="connsiteX13" fmla="*/ 8765 w 323144"/>
                <a:gd name="connsiteY13" fmla="*/ 556565 h 564565"/>
                <a:gd name="connsiteX14" fmla="*/ 122192 w 323144"/>
                <a:gd name="connsiteY14" fmla="*/ 556565 h 564565"/>
                <a:gd name="connsiteX15" fmla="*/ 130562 w 323144"/>
                <a:gd name="connsiteY15" fmla="*/ 460866 h 564565"/>
                <a:gd name="connsiteX16" fmla="*/ 193497 w 323144"/>
                <a:gd name="connsiteY16" fmla="*/ 460866 h 564565"/>
                <a:gd name="connsiteX17" fmla="*/ 202163 w 323144"/>
                <a:gd name="connsiteY17" fmla="*/ 556565 h 564565"/>
                <a:gd name="connsiteX18" fmla="*/ 186534 w 323144"/>
                <a:gd name="connsiteY18" fmla="*/ 383907 h 564565"/>
                <a:gd name="connsiteX19" fmla="*/ 137302 w 323144"/>
                <a:gd name="connsiteY19" fmla="*/ 383907 h 564565"/>
                <a:gd name="connsiteX20" fmla="*/ 157622 w 323144"/>
                <a:gd name="connsiteY20" fmla="*/ 152067 h 564565"/>
                <a:gd name="connsiteX21" fmla="*/ 165597 w 323144"/>
                <a:gd name="connsiteY21" fmla="*/ 152067 h 564565"/>
                <a:gd name="connsiteX22" fmla="*/ 186559 w 323144"/>
                <a:gd name="connsiteY22" fmla="*/ 383907 h 564565"/>
                <a:gd name="connsiteX23" fmla="*/ 146017 w 323144"/>
                <a:gd name="connsiteY23" fmla="*/ 375908 h 564565"/>
                <a:gd name="connsiteX24" fmla="*/ 177794 w 323144"/>
                <a:gd name="connsiteY24" fmla="*/ 375908 h 564565"/>
                <a:gd name="connsiteX25" fmla="*/ 161671 w 323144"/>
                <a:gd name="connsiteY25" fmla="*/ 197497 h 564565"/>
                <a:gd name="connsiteX26" fmla="*/ 146042 w 323144"/>
                <a:gd name="connsiteY26" fmla="*/ 375908 h 56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144" h="564565">
                  <a:moveTo>
                    <a:pt x="323145" y="564565"/>
                  </a:moveTo>
                  <a:lnTo>
                    <a:pt x="194879" y="564565"/>
                  </a:lnTo>
                  <a:lnTo>
                    <a:pt x="186213" y="468866"/>
                  </a:lnTo>
                  <a:lnTo>
                    <a:pt x="137894" y="468866"/>
                  </a:lnTo>
                  <a:lnTo>
                    <a:pt x="129524" y="564565"/>
                  </a:lnTo>
                  <a:lnTo>
                    <a:pt x="0" y="564565"/>
                  </a:lnTo>
                  <a:lnTo>
                    <a:pt x="52491" y="0"/>
                  </a:lnTo>
                  <a:lnTo>
                    <a:pt x="274629" y="0"/>
                  </a:lnTo>
                  <a:lnTo>
                    <a:pt x="323145" y="564565"/>
                  </a:lnTo>
                  <a:close/>
                  <a:moveTo>
                    <a:pt x="202163" y="556565"/>
                  </a:moveTo>
                  <a:lnTo>
                    <a:pt x="314429" y="556565"/>
                  </a:lnTo>
                  <a:lnTo>
                    <a:pt x="267296" y="7975"/>
                  </a:lnTo>
                  <a:lnTo>
                    <a:pt x="59775" y="7975"/>
                  </a:lnTo>
                  <a:lnTo>
                    <a:pt x="8765" y="556565"/>
                  </a:lnTo>
                  <a:lnTo>
                    <a:pt x="122192" y="556565"/>
                  </a:lnTo>
                  <a:lnTo>
                    <a:pt x="130562" y="460866"/>
                  </a:lnTo>
                  <a:lnTo>
                    <a:pt x="193497" y="460866"/>
                  </a:lnTo>
                  <a:lnTo>
                    <a:pt x="202163" y="556565"/>
                  </a:lnTo>
                  <a:close/>
                  <a:moveTo>
                    <a:pt x="186534" y="383907"/>
                  </a:moveTo>
                  <a:lnTo>
                    <a:pt x="137302" y="383907"/>
                  </a:lnTo>
                  <a:lnTo>
                    <a:pt x="157622" y="152067"/>
                  </a:lnTo>
                  <a:lnTo>
                    <a:pt x="165597" y="152067"/>
                  </a:lnTo>
                  <a:lnTo>
                    <a:pt x="186559" y="383907"/>
                  </a:lnTo>
                  <a:close/>
                  <a:moveTo>
                    <a:pt x="146017" y="375908"/>
                  </a:moveTo>
                  <a:lnTo>
                    <a:pt x="177794" y="375908"/>
                  </a:lnTo>
                  <a:lnTo>
                    <a:pt x="161671" y="197497"/>
                  </a:lnTo>
                  <a:lnTo>
                    <a:pt x="146042" y="375908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24E3441-5355-BE05-0483-2997E3AA98AD}"/>
                </a:ext>
              </a:extLst>
            </p:cNvPr>
            <p:cNvSpPr/>
            <p:nvPr/>
          </p:nvSpPr>
          <p:spPr>
            <a:xfrm>
              <a:off x="4623972" y="3436407"/>
              <a:ext cx="391536" cy="556590"/>
            </a:xfrm>
            <a:custGeom>
              <a:avLst/>
              <a:gdLst>
                <a:gd name="connsiteX0" fmla="*/ 309516 w 391536"/>
                <a:gd name="connsiteY0" fmla="*/ 0 h 556590"/>
                <a:gd name="connsiteX1" fmla="*/ 134734 w 391536"/>
                <a:gd name="connsiteY1" fmla="*/ 0 h 556590"/>
                <a:gd name="connsiteX2" fmla="*/ 32220 w 391536"/>
                <a:gd name="connsiteY2" fmla="*/ 92761 h 556590"/>
                <a:gd name="connsiteX3" fmla="*/ 0 w 391536"/>
                <a:gd name="connsiteY3" fmla="*/ 487260 h 556590"/>
                <a:gd name="connsiteX4" fmla="*/ 60540 w 391536"/>
                <a:gd name="connsiteY4" fmla="*/ 556590 h 556590"/>
                <a:gd name="connsiteX5" fmla="*/ 211891 w 391536"/>
                <a:gd name="connsiteY5" fmla="*/ 555603 h 556590"/>
                <a:gd name="connsiteX6" fmla="*/ 295862 w 391536"/>
                <a:gd name="connsiteY6" fmla="*/ 488223 h 556590"/>
                <a:gd name="connsiteX7" fmla="*/ 332922 w 391536"/>
                <a:gd name="connsiteY7" fmla="*/ 343712 h 556590"/>
                <a:gd name="connsiteX8" fmla="*/ 192163 w 391536"/>
                <a:gd name="connsiteY8" fmla="*/ 343712 h 556590"/>
                <a:gd name="connsiteX9" fmla="*/ 171843 w 391536"/>
                <a:gd name="connsiteY9" fmla="*/ 470644 h 556590"/>
                <a:gd name="connsiteX10" fmla="*/ 129845 w 391536"/>
                <a:gd name="connsiteY10" fmla="*/ 470644 h 556590"/>
                <a:gd name="connsiteX11" fmla="*/ 182584 w 391536"/>
                <a:gd name="connsiteY11" fmla="*/ 117180 h 556590"/>
                <a:gd name="connsiteX12" fmla="*/ 228458 w 391536"/>
                <a:gd name="connsiteY12" fmla="*/ 117180 h 556590"/>
                <a:gd name="connsiteX13" fmla="*/ 211595 w 391536"/>
                <a:gd name="connsiteY13" fmla="*/ 222631 h 556590"/>
                <a:gd name="connsiteX14" fmla="*/ 363982 w 391536"/>
                <a:gd name="connsiteY14" fmla="*/ 222631 h 556590"/>
                <a:gd name="connsiteX15" fmla="*/ 391536 w 391536"/>
                <a:gd name="connsiteY15" fmla="*/ 115229 h 556590"/>
                <a:gd name="connsiteX16" fmla="*/ 391536 w 391536"/>
                <a:gd name="connsiteY16" fmla="*/ 85946 h 556590"/>
                <a:gd name="connsiteX17" fmla="*/ 309516 w 391536"/>
                <a:gd name="connsiteY17" fmla="*/ 0 h 556590"/>
                <a:gd name="connsiteX18" fmla="*/ 309516 w 391536"/>
                <a:gd name="connsiteY18" fmla="*/ 0 h 55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1536" h="556590">
                  <a:moveTo>
                    <a:pt x="309516" y="0"/>
                  </a:moveTo>
                  <a:lnTo>
                    <a:pt x="134734" y="0"/>
                  </a:lnTo>
                  <a:lnTo>
                    <a:pt x="32220" y="92761"/>
                  </a:lnTo>
                  <a:lnTo>
                    <a:pt x="0" y="487260"/>
                  </a:lnTo>
                  <a:lnTo>
                    <a:pt x="60540" y="556590"/>
                  </a:lnTo>
                  <a:lnTo>
                    <a:pt x="211891" y="555603"/>
                  </a:lnTo>
                  <a:lnTo>
                    <a:pt x="295862" y="488223"/>
                  </a:lnTo>
                  <a:lnTo>
                    <a:pt x="332922" y="343712"/>
                  </a:lnTo>
                  <a:lnTo>
                    <a:pt x="192163" y="343712"/>
                  </a:lnTo>
                  <a:lnTo>
                    <a:pt x="171843" y="470644"/>
                  </a:lnTo>
                  <a:lnTo>
                    <a:pt x="129845" y="470644"/>
                  </a:lnTo>
                  <a:lnTo>
                    <a:pt x="182584" y="117180"/>
                  </a:lnTo>
                  <a:lnTo>
                    <a:pt x="228458" y="117180"/>
                  </a:lnTo>
                  <a:lnTo>
                    <a:pt x="211595" y="222631"/>
                  </a:lnTo>
                  <a:lnTo>
                    <a:pt x="363982" y="222631"/>
                  </a:lnTo>
                  <a:lnTo>
                    <a:pt x="391536" y="115229"/>
                  </a:lnTo>
                  <a:lnTo>
                    <a:pt x="391536" y="85946"/>
                  </a:lnTo>
                  <a:lnTo>
                    <a:pt x="309516" y="0"/>
                  </a:lnTo>
                  <a:lnTo>
                    <a:pt x="309516" y="0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A4C0AF0-25FE-3E06-F5DF-BD6DACAE6E2C}"/>
                </a:ext>
              </a:extLst>
            </p:cNvPr>
            <p:cNvSpPr/>
            <p:nvPr/>
          </p:nvSpPr>
          <p:spPr>
            <a:xfrm>
              <a:off x="4619849" y="3432407"/>
              <a:ext cx="399659" cy="564614"/>
            </a:xfrm>
            <a:custGeom>
              <a:avLst/>
              <a:gdLst>
                <a:gd name="connsiteX0" fmla="*/ 62861 w 399659"/>
                <a:gd name="connsiteY0" fmla="*/ 564590 h 564614"/>
                <a:gd name="connsiteX1" fmla="*/ 0 w 399659"/>
                <a:gd name="connsiteY1" fmla="*/ 492593 h 564614"/>
                <a:gd name="connsiteX2" fmla="*/ 148 w 399659"/>
                <a:gd name="connsiteY2" fmla="*/ 490914 h 564614"/>
                <a:gd name="connsiteX3" fmla="*/ 32492 w 399659"/>
                <a:gd name="connsiteY3" fmla="*/ 94860 h 564614"/>
                <a:gd name="connsiteX4" fmla="*/ 137327 w 399659"/>
                <a:gd name="connsiteY4" fmla="*/ 0 h 564614"/>
                <a:gd name="connsiteX5" fmla="*/ 315367 w 399659"/>
                <a:gd name="connsiteY5" fmla="*/ 0 h 564614"/>
                <a:gd name="connsiteX6" fmla="*/ 399660 w 399659"/>
                <a:gd name="connsiteY6" fmla="*/ 88341 h 564614"/>
                <a:gd name="connsiteX7" fmla="*/ 399536 w 399659"/>
                <a:gd name="connsiteY7" fmla="*/ 120216 h 564614"/>
                <a:gd name="connsiteX8" fmla="*/ 371216 w 399659"/>
                <a:gd name="connsiteY8" fmla="*/ 230631 h 564614"/>
                <a:gd name="connsiteX9" fmla="*/ 211027 w 399659"/>
                <a:gd name="connsiteY9" fmla="*/ 230631 h 564614"/>
                <a:gd name="connsiteX10" fmla="*/ 227890 w 399659"/>
                <a:gd name="connsiteY10" fmla="*/ 125179 h 564614"/>
                <a:gd name="connsiteX11" fmla="*/ 190139 w 399659"/>
                <a:gd name="connsiteY11" fmla="*/ 125179 h 564614"/>
                <a:gd name="connsiteX12" fmla="*/ 138611 w 399659"/>
                <a:gd name="connsiteY12" fmla="*/ 470644 h 564614"/>
                <a:gd name="connsiteX13" fmla="*/ 172560 w 399659"/>
                <a:gd name="connsiteY13" fmla="*/ 470644 h 564614"/>
                <a:gd name="connsiteX14" fmla="*/ 192904 w 399659"/>
                <a:gd name="connsiteY14" fmla="*/ 343712 h 564614"/>
                <a:gd name="connsiteX15" fmla="*/ 342230 w 399659"/>
                <a:gd name="connsiteY15" fmla="*/ 343712 h 564614"/>
                <a:gd name="connsiteX16" fmla="*/ 303541 w 399659"/>
                <a:gd name="connsiteY16" fmla="*/ 494519 h 564614"/>
                <a:gd name="connsiteX17" fmla="*/ 217446 w 399659"/>
                <a:gd name="connsiteY17" fmla="*/ 563602 h 564614"/>
                <a:gd name="connsiteX18" fmla="*/ 62886 w 399659"/>
                <a:gd name="connsiteY18" fmla="*/ 564614 h 564614"/>
                <a:gd name="connsiteX19" fmla="*/ 8246 w 399659"/>
                <a:gd name="connsiteY19" fmla="*/ 489877 h 564614"/>
                <a:gd name="connsiteX20" fmla="*/ 66466 w 399659"/>
                <a:gd name="connsiteY20" fmla="*/ 556565 h 564614"/>
                <a:gd name="connsiteX21" fmla="*/ 214582 w 399659"/>
                <a:gd name="connsiteY21" fmla="*/ 555602 h 564614"/>
                <a:gd name="connsiteX22" fmla="*/ 296430 w 399659"/>
                <a:gd name="connsiteY22" fmla="*/ 489927 h 564614"/>
                <a:gd name="connsiteX23" fmla="*/ 331885 w 399659"/>
                <a:gd name="connsiteY23" fmla="*/ 351687 h 564614"/>
                <a:gd name="connsiteX24" fmla="*/ 199694 w 399659"/>
                <a:gd name="connsiteY24" fmla="*/ 351687 h 564614"/>
                <a:gd name="connsiteX25" fmla="*/ 179349 w 399659"/>
                <a:gd name="connsiteY25" fmla="*/ 478619 h 564614"/>
                <a:gd name="connsiteX26" fmla="*/ 129327 w 399659"/>
                <a:gd name="connsiteY26" fmla="*/ 478619 h 564614"/>
                <a:gd name="connsiteX27" fmla="*/ 183250 w 399659"/>
                <a:gd name="connsiteY27" fmla="*/ 117155 h 564614"/>
                <a:gd name="connsiteX28" fmla="*/ 237272 w 399659"/>
                <a:gd name="connsiteY28" fmla="*/ 117155 h 564614"/>
                <a:gd name="connsiteX29" fmla="*/ 220409 w 399659"/>
                <a:gd name="connsiteY29" fmla="*/ 222606 h 564614"/>
                <a:gd name="connsiteX30" fmla="*/ 365019 w 399659"/>
                <a:gd name="connsiteY30" fmla="*/ 222606 h 564614"/>
                <a:gd name="connsiteX31" fmla="*/ 391660 w 399659"/>
                <a:gd name="connsiteY31" fmla="*/ 118686 h 564614"/>
                <a:gd name="connsiteX32" fmla="*/ 391660 w 399659"/>
                <a:gd name="connsiteY32" fmla="*/ 91502 h 564614"/>
                <a:gd name="connsiteX33" fmla="*/ 311935 w 399659"/>
                <a:gd name="connsiteY33" fmla="*/ 7975 h 564614"/>
                <a:gd name="connsiteX34" fmla="*/ 140413 w 399659"/>
                <a:gd name="connsiteY34" fmla="*/ 7975 h 564614"/>
                <a:gd name="connsiteX35" fmla="*/ 40196 w 399659"/>
                <a:gd name="connsiteY35" fmla="*/ 98637 h 564614"/>
                <a:gd name="connsiteX36" fmla="*/ 8246 w 399659"/>
                <a:gd name="connsiteY36" fmla="*/ 489853 h 56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9659" h="564614">
                  <a:moveTo>
                    <a:pt x="62861" y="564590"/>
                  </a:moveTo>
                  <a:lnTo>
                    <a:pt x="0" y="492593"/>
                  </a:lnTo>
                  <a:lnTo>
                    <a:pt x="148" y="490914"/>
                  </a:lnTo>
                  <a:lnTo>
                    <a:pt x="32492" y="94860"/>
                  </a:lnTo>
                  <a:lnTo>
                    <a:pt x="137327" y="0"/>
                  </a:lnTo>
                  <a:lnTo>
                    <a:pt x="315367" y="0"/>
                  </a:lnTo>
                  <a:lnTo>
                    <a:pt x="399660" y="88341"/>
                  </a:lnTo>
                  <a:lnTo>
                    <a:pt x="399536" y="120216"/>
                  </a:lnTo>
                  <a:lnTo>
                    <a:pt x="371216" y="230631"/>
                  </a:lnTo>
                  <a:lnTo>
                    <a:pt x="211027" y="230631"/>
                  </a:lnTo>
                  <a:lnTo>
                    <a:pt x="227890" y="125179"/>
                  </a:lnTo>
                  <a:lnTo>
                    <a:pt x="190139" y="125179"/>
                  </a:lnTo>
                  <a:lnTo>
                    <a:pt x="138611" y="470644"/>
                  </a:lnTo>
                  <a:lnTo>
                    <a:pt x="172560" y="470644"/>
                  </a:lnTo>
                  <a:lnTo>
                    <a:pt x="192904" y="343712"/>
                  </a:lnTo>
                  <a:lnTo>
                    <a:pt x="342230" y="343712"/>
                  </a:lnTo>
                  <a:lnTo>
                    <a:pt x="303541" y="494519"/>
                  </a:lnTo>
                  <a:lnTo>
                    <a:pt x="217446" y="563602"/>
                  </a:lnTo>
                  <a:lnTo>
                    <a:pt x="62886" y="564614"/>
                  </a:lnTo>
                  <a:close/>
                  <a:moveTo>
                    <a:pt x="8246" y="489877"/>
                  </a:moveTo>
                  <a:lnTo>
                    <a:pt x="66466" y="556565"/>
                  </a:lnTo>
                  <a:lnTo>
                    <a:pt x="214582" y="555602"/>
                  </a:lnTo>
                  <a:lnTo>
                    <a:pt x="296430" y="489927"/>
                  </a:lnTo>
                  <a:lnTo>
                    <a:pt x="331885" y="351687"/>
                  </a:lnTo>
                  <a:lnTo>
                    <a:pt x="199694" y="351687"/>
                  </a:lnTo>
                  <a:lnTo>
                    <a:pt x="179349" y="478619"/>
                  </a:lnTo>
                  <a:lnTo>
                    <a:pt x="129327" y="478619"/>
                  </a:lnTo>
                  <a:lnTo>
                    <a:pt x="183250" y="117155"/>
                  </a:lnTo>
                  <a:lnTo>
                    <a:pt x="237272" y="117155"/>
                  </a:lnTo>
                  <a:lnTo>
                    <a:pt x="220409" y="222606"/>
                  </a:lnTo>
                  <a:lnTo>
                    <a:pt x="365019" y="222606"/>
                  </a:lnTo>
                  <a:lnTo>
                    <a:pt x="391660" y="118686"/>
                  </a:lnTo>
                  <a:lnTo>
                    <a:pt x="391660" y="91502"/>
                  </a:lnTo>
                  <a:lnTo>
                    <a:pt x="311935" y="7975"/>
                  </a:lnTo>
                  <a:lnTo>
                    <a:pt x="140413" y="7975"/>
                  </a:lnTo>
                  <a:lnTo>
                    <a:pt x="40196" y="98637"/>
                  </a:lnTo>
                  <a:lnTo>
                    <a:pt x="8246" y="489853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92C8915-7D37-7ECF-CF38-FB2E4C2CEFF0}"/>
                </a:ext>
              </a:extLst>
            </p:cNvPr>
            <p:cNvSpPr/>
            <p:nvPr/>
          </p:nvSpPr>
          <p:spPr>
            <a:xfrm>
              <a:off x="4947166" y="3436407"/>
              <a:ext cx="461854" cy="556590"/>
            </a:xfrm>
            <a:custGeom>
              <a:avLst/>
              <a:gdLst>
                <a:gd name="connsiteX0" fmla="*/ 417733 w 461854"/>
                <a:gd name="connsiteY0" fmla="*/ 124019 h 556590"/>
                <a:gd name="connsiteX1" fmla="*/ 461854 w 461854"/>
                <a:gd name="connsiteY1" fmla="*/ 988 h 556590"/>
                <a:gd name="connsiteX2" fmla="*/ 138660 w 461854"/>
                <a:gd name="connsiteY2" fmla="*/ 0 h 556590"/>
                <a:gd name="connsiteX3" fmla="*/ 0 w 461854"/>
                <a:gd name="connsiteY3" fmla="*/ 556590 h 556590"/>
                <a:gd name="connsiteX4" fmla="*/ 262654 w 461854"/>
                <a:gd name="connsiteY4" fmla="*/ 556590 h 556590"/>
                <a:gd name="connsiteX5" fmla="*/ 294159 w 461854"/>
                <a:gd name="connsiteY5" fmla="*/ 468693 h 556590"/>
                <a:gd name="connsiteX6" fmla="*/ 158165 w 461854"/>
                <a:gd name="connsiteY6" fmla="*/ 468693 h 556590"/>
                <a:gd name="connsiteX7" fmla="*/ 198336 w 461854"/>
                <a:gd name="connsiteY7" fmla="*/ 334922 h 556590"/>
                <a:gd name="connsiteX8" fmla="*/ 301714 w 461854"/>
                <a:gd name="connsiteY8" fmla="*/ 334922 h 556590"/>
                <a:gd name="connsiteX9" fmla="*/ 340774 w 461854"/>
                <a:gd name="connsiteY9" fmla="*/ 227520 h 556590"/>
                <a:gd name="connsiteX10" fmla="*/ 230582 w 461854"/>
                <a:gd name="connsiteY10" fmla="*/ 227520 h 556590"/>
                <a:gd name="connsiteX11" fmla="*/ 261691 w 461854"/>
                <a:gd name="connsiteY11" fmla="*/ 124019 h 556590"/>
                <a:gd name="connsiteX12" fmla="*/ 417733 w 461854"/>
                <a:gd name="connsiteY12" fmla="*/ 124019 h 556590"/>
                <a:gd name="connsiteX13" fmla="*/ 417733 w 461854"/>
                <a:gd name="connsiteY13" fmla="*/ 124019 h 55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1854" h="556590">
                  <a:moveTo>
                    <a:pt x="417733" y="124019"/>
                  </a:moveTo>
                  <a:lnTo>
                    <a:pt x="461854" y="988"/>
                  </a:lnTo>
                  <a:lnTo>
                    <a:pt x="138660" y="0"/>
                  </a:lnTo>
                  <a:lnTo>
                    <a:pt x="0" y="556590"/>
                  </a:lnTo>
                  <a:lnTo>
                    <a:pt x="262654" y="556590"/>
                  </a:lnTo>
                  <a:lnTo>
                    <a:pt x="294159" y="468693"/>
                  </a:lnTo>
                  <a:lnTo>
                    <a:pt x="158165" y="468693"/>
                  </a:lnTo>
                  <a:lnTo>
                    <a:pt x="198336" y="334922"/>
                  </a:lnTo>
                  <a:lnTo>
                    <a:pt x="301714" y="334922"/>
                  </a:lnTo>
                  <a:lnTo>
                    <a:pt x="340774" y="227520"/>
                  </a:lnTo>
                  <a:lnTo>
                    <a:pt x="230582" y="227520"/>
                  </a:lnTo>
                  <a:lnTo>
                    <a:pt x="261691" y="124019"/>
                  </a:lnTo>
                  <a:lnTo>
                    <a:pt x="417733" y="124019"/>
                  </a:lnTo>
                  <a:lnTo>
                    <a:pt x="417733" y="124019"/>
                  </a:lnTo>
                  <a:close/>
                </a:path>
              </a:pathLst>
            </a:custGeom>
            <a:solidFill>
              <a:srgbClr val="E6321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CF353AB-8611-4581-1A67-5E534213D3CB}"/>
                </a:ext>
              </a:extLst>
            </p:cNvPr>
            <p:cNvSpPr/>
            <p:nvPr/>
          </p:nvSpPr>
          <p:spPr>
            <a:xfrm>
              <a:off x="4942056" y="3432407"/>
              <a:ext cx="472643" cy="564589"/>
            </a:xfrm>
            <a:custGeom>
              <a:avLst/>
              <a:gdLst>
                <a:gd name="connsiteX0" fmla="*/ 270579 w 472643"/>
                <a:gd name="connsiteY0" fmla="*/ 564590 h 564589"/>
                <a:gd name="connsiteX1" fmla="*/ 0 w 472643"/>
                <a:gd name="connsiteY1" fmla="*/ 564590 h 564589"/>
                <a:gd name="connsiteX2" fmla="*/ 140660 w 472643"/>
                <a:gd name="connsiteY2" fmla="*/ 0 h 564589"/>
                <a:gd name="connsiteX3" fmla="*/ 472644 w 472643"/>
                <a:gd name="connsiteY3" fmla="*/ 1012 h 564589"/>
                <a:gd name="connsiteX4" fmla="*/ 425658 w 472643"/>
                <a:gd name="connsiteY4" fmla="*/ 132018 h 564589"/>
                <a:gd name="connsiteX5" fmla="*/ 269764 w 472643"/>
                <a:gd name="connsiteY5" fmla="*/ 132018 h 564589"/>
                <a:gd name="connsiteX6" fmla="*/ 241075 w 472643"/>
                <a:gd name="connsiteY6" fmla="*/ 227520 h 564589"/>
                <a:gd name="connsiteX7" fmla="*/ 351588 w 472643"/>
                <a:gd name="connsiteY7" fmla="*/ 227520 h 564589"/>
                <a:gd name="connsiteX8" fmla="*/ 309639 w 472643"/>
                <a:gd name="connsiteY8" fmla="*/ 342922 h 564589"/>
                <a:gd name="connsiteX9" fmla="*/ 206434 w 472643"/>
                <a:gd name="connsiteY9" fmla="*/ 342922 h 564589"/>
                <a:gd name="connsiteX10" fmla="*/ 168683 w 472643"/>
                <a:gd name="connsiteY10" fmla="*/ 468693 h 564589"/>
                <a:gd name="connsiteX11" fmla="*/ 304973 w 472643"/>
                <a:gd name="connsiteY11" fmla="*/ 468693 h 564589"/>
                <a:gd name="connsiteX12" fmla="*/ 270604 w 472643"/>
                <a:gd name="connsiteY12" fmla="*/ 564590 h 564589"/>
                <a:gd name="connsiteX13" fmla="*/ 10222 w 472643"/>
                <a:gd name="connsiteY13" fmla="*/ 556590 h 564589"/>
                <a:gd name="connsiteX14" fmla="*/ 264950 w 472643"/>
                <a:gd name="connsiteY14" fmla="*/ 556590 h 564589"/>
                <a:gd name="connsiteX15" fmla="*/ 293591 w 472643"/>
                <a:gd name="connsiteY15" fmla="*/ 476693 h 564589"/>
                <a:gd name="connsiteX16" fmla="*/ 157918 w 472643"/>
                <a:gd name="connsiteY16" fmla="*/ 476693 h 564589"/>
                <a:gd name="connsiteX17" fmla="*/ 200484 w 472643"/>
                <a:gd name="connsiteY17" fmla="*/ 334922 h 564589"/>
                <a:gd name="connsiteX18" fmla="*/ 304035 w 472643"/>
                <a:gd name="connsiteY18" fmla="*/ 334922 h 564589"/>
                <a:gd name="connsiteX19" fmla="*/ 340181 w 472643"/>
                <a:gd name="connsiteY19" fmla="*/ 235519 h 564589"/>
                <a:gd name="connsiteX20" fmla="*/ 230334 w 472643"/>
                <a:gd name="connsiteY20" fmla="*/ 235519 h 564589"/>
                <a:gd name="connsiteX21" fmla="*/ 263814 w 472643"/>
                <a:gd name="connsiteY21" fmla="*/ 124019 h 564589"/>
                <a:gd name="connsiteX22" fmla="*/ 420029 w 472643"/>
                <a:gd name="connsiteY22" fmla="*/ 124019 h 564589"/>
                <a:gd name="connsiteX23" fmla="*/ 461286 w 472643"/>
                <a:gd name="connsiteY23" fmla="*/ 8963 h 564589"/>
                <a:gd name="connsiteX24" fmla="*/ 146882 w 472643"/>
                <a:gd name="connsiteY24" fmla="*/ 8000 h 564589"/>
                <a:gd name="connsiteX25" fmla="*/ 10222 w 472643"/>
                <a:gd name="connsiteY25" fmla="*/ 556565 h 56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2643" h="564589">
                  <a:moveTo>
                    <a:pt x="270579" y="564590"/>
                  </a:moveTo>
                  <a:lnTo>
                    <a:pt x="0" y="564590"/>
                  </a:lnTo>
                  <a:lnTo>
                    <a:pt x="140660" y="0"/>
                  </a:lnTo>
                  <a:lnTo>
                    <a:pt x="472644" y="1012"/>
                  </a:lnTo>
                  <a:lnTo>
                    <a:pt x="425658" y="132018"/>
                  </a:lnTo>
                  <a:lnTo>
                    <a:pt x="269764" y="132018"/>
                  </a:lnTo>
                  <a:lnTo>
                    <a:pt x="241075" y="227520"/>
                  </a:lnTo>
                  <a:lnTo>
                    <a:pt x="351588" y="227520"/>
                  </a:lnTo>
                  <a:lnTo>
                    <a:pt x="309639" y="342922"/>
                  </a:lnTo>
                  <a:lnTo>
                    <a:pt x="206434" y="342922"/>
                  </a:lnTo>
                  <a:lnTo>
                    <a:pt x="168683" y="468693"/>
                  </a:lnTo>
                  <a:lnTo>
                    <a:pt x="304973" y="468693"/>
                  </a:lnTo>
                  <a:lnTo>
                    <a:pt x="270604" y="564590"/>
                  </a:lnTo>
                  <a:close/>
                  <a:moveTo>
                    <a:pt x="10222" y="556590"/>
                  </a:moveTo>
                  <a:lnTo>
                    <a:pt x="264950" y="556590"/>
                  </a:lnTo>
                  <a:lnTo>
                    <a:pt x="293591" y="476693"/>
                  </a:lnTo>
                  <a:lnTo>
                    <a:pt x="157918" y="476693"/>
                  </a:lnTo>
                  <a:lnTo>
                    <a:pt x="200484" y="334922"/>
                  </a:lnTo>
                  <a:lnTo>
                    <a:pt x="304035" y="334922"/>
                  </a:lnTo>
                  <a:lnTo>
                    <a:pt x="340181" y="235519"/>
                  </a:lnTo>
                  <a:lnTo>
                    <a:pt x="230334" y="235519"/>
                  </a:lnTo>
                  <a:lnTo>
                    <a:pt x="263814" y="124019"/>
                  </a:lnTo>
                  <a:lnTo>
                    <a:pt x="420029" y="124019"/>
                  </a:lnTo>
                  <a:lnTo>
                    <a:pt x="461286" y="8963"/>
                  </a:lnTo>
                  <a:lnTo>
                    <a:pt x="146882" y="8000"/>
                  </a:lnTo>
                  <a:lnTo>
                    <a:pt x="10222" y="556565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57B4383-C37C-50A2-746F-D86C0957D56C}"/>
                </a:ext>
              </a:extLst>
            </p:cNvPr>
            <p:cNvSpPr/>
            <p:nvPr/>
          </p:nvSpPr>
          <p:spPr>
            <a:xfrm>
              <a:off x="3436623" y="3501021"/>
              <a:ext cx="459434" cy="590884"/>
            </a:xfrm>
            <a:custGeom>
              <a:avLst/>
              <a:gdLst>
                <a:gd name="connsiteX0" fmla="*/ 270184 w 459434"/>
                <a:gd name="connsiteY0" fmla="*/ 0 h 590884"/>
                <a:gd name="connsiteX1" fmla="*/ 68317 w 459434"/>
                <a:gd name="connsiteY1" fmla="*/ 0 h 590884"/>
                <a:gd name="connsiteX2" fmla="*/ 0 w 459434"/>
                <a:gd name="connsiteY2" fmla="*/ 96736 h 590884"/>
                <a:gd name="connsiteX3" fmla="*/ 3136 w 459434"/>
                <a:gd name="connsiteY3" fmla="*/ 129327 h 590884"/>
                <a:gd name="connsiteX4" fmla="*/ 64120 w 459434"/>
                <a:gd name="connsiteY4" fmla="*/ 289122 h 590884"/>
                <a:gd name="connsiteX5" fmla="*/ 174510 w 459434"/>
                <a:gd name="connsiteY5" fmla="*/ 398474 h 590884"/>
                <a:gd name="connsiteX6" fmla="*/ 283863 w 459434"/>
                <a:gd name="connsiteY6" fmla="*/ 398474 h 590884"/>
                <a:gd name="connsiteX7" fmla="*/ 312232 w 459434"/>
                <a:gd name="connsiteY7" fmla="*/ 489951 h 590884"/>
                <a:gd name="connsiteX8" fmla="*/ 285961 w 459434"/>
                <a:gd name="connsiteY8" fmla="*/ 489951 h 590884"/>
                <a:gd name="connsiteX9" fmla="*/ 270184 w 459434"/>
                <a:gd name="connsiteY9" fmla="*/ 441584 h 590884"/>
                <a:gd name="connsiteX10" fmla="*/ 117747 w 459434"/>
                <a:gd name="connsiteY10" fmla="*/ 441584 h 590884"/>
                <a:gd name="connsiteX11" fmla="*/ 117747 w 459434"/>
                <a:gd name="connsiteY11" fmla="*/ 467854 h 590884"/>
                <a:gd name="connsiteX12" fmla="*/ 144018 w 459434"/>
                <a:gd name="connsiteY12" fmla="*/ 526740 h 590884"/>
                <a:gd name="connsiteX13" fmla="*/ 233396 w 459434"/>
                <a:gd name="connsiteY13" fmla="*/ 590885 h 590884"/>
                <a:gd name="connsiteX14" fmla="*/ 396351 w 459434"/>
                <a:gd name="connsiteY14" fmla="*/ 590885 h 590884"/>
                <a:gd name="connsiteX15" fmla="*/ 459434 w 459434"/>
                <a:gd name="connsiteY15" fmla="*/ 521481 h 590884"/>
                <a:gd name="connsiteX16" fmla="*/ 459434 w 459434"/>
                <a:gd name="connsiteY16" fmla="*/ 490989 h 590884"/>
                <a:gd name="connsiteX17" fmla="*/ 435263 w 459434"/>
                <a:gd name="connsiteY17" fmla="*/ 364822 h 590884"/>
                <a:gd name="connsiteX18" fmla="*/ 343786 w 459434"/>
                <a:gd name="connsiteY18" fmla="*/ 280727 h 590884"/>
                <a:gd name="connsiteX19" fmla="*/ 229174 w 459434"/>
                <a:gd name="connsiteY19" fmla="*/ 280727 h 590884"/>
                <a:gd name="connsiteX20" fmla="*/ 182929 w 459434"/>
                <a:gd name="connsiteY20" fmla="*/ 133524 h 590884"/>
                <a:gd name="connsiteX21" fmla="*/ 215520 w 459434"/>
                <a:gd name="connsiteY21" fmla="*/ 133524 h 590884"/>
                <a:gd name="connsiteX22" fmla="*/ 239692 w 459434"/>
                <a:gd name="connsiteY22" fmla="*/ 231297 h 590884"/>
                <a:gd name="connsiteX23" fmla="*/ 403709 w 459434"/>
                <a:gd name="connsiteY23" fmla="*/ 231297 h 590884"/>
                <a:gd name="connsiteX24" fmla="*/ 376377 w 459434"/>
                <a:gd name="connsiteY24" fmla="*/ 99872 h 590884"/>
                <a:gd name="connsiteX25" fmla="*/ 270184 w 459434"/>
                <a:gd name="connsiteY25" fmla="*/ 0 h 590884"/>
                <a:gd name="connsiteX26" fmla="*/ 270184 w 459434"/>
                <a:gd name="connsiteY26" fmla="*/ 0 h 5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434" h="590884">
                  <a:moveTo>
                    <a:pt x="270184" y="0"/>
                  </a:moveTo>
                  <a:lnTo>
                    <a:pt x="68317" y="0"/>
                  </a:lnTo>
                  <a:lnTo>
                    <a:pt x="0" y="96736"/>
                  </a:lnTo>
                  <a:lnTo>
                    <a:pt x="3136" y="129327"/>
                  </a:lnTo>
                  <a:lnTo>
                    <a:pt x="64120" y="289122"/>
                  </a:lnTo>
                  <a:lnTo>
                    <a:pt x="174510" y="398474"/>
                  </a:lnTo>
                  <a:lnTo>
                    <a:pt x="283863" y="398474"/>
                  </a:lnTo>
                  <a:lnTo>
                    <a:pt x="312232" y="489951"/>
                  </a:lnTo>
                  <a:lnTo>
                    <a:pt x="285961" y="489951"/>
                  </a:lnTo>
                  <a:lnTo>
                    <a:pt x="270184" y="441584"/>
                  </a:lnTo>
                  <a:lnTo>
                    <a:pt x="117747" y="441584"/>
                  </a:lnTo>
                  <a:lnTo>
                    <a:pt x="117747" y="467854"/>
                  </a:lnTo>
                  <a:lnTo>
                    <a:pt x="144018" y="526740"/>
                  </a:lnTo>
                  <a:lnTo>
                    <a:pt x="233396" y="590885"/>
                  </a:lnTo>
                  <a:lnTo>
                    <a:pt x="396351" y="590885"/>
                  </a:lnTo>
                  <a:lnTo>
                    <a:pt x="459434" y="521481"/>
                  </a:lnTo>
                  <a:lnTo>
                    <a:pt x="459434" y="490989"/>
                  </a:lnTo>
                  <a:lnTo>
                    <a:pt x="435263" y="364822"/>
                  </a:lnTo>
                  <a:lnTo>
                    <a:pt x="343786" y="280727"/>
                  </a:lnTo>
                  <a:lnTo>
                    <a:pt x="229174" y="280727"/>
                  </a:lnTo>
                  <a:lnTo>
                    <a:pt x="182929" y="133524"/>
                  </a:lnTo>
                  <a:lnTo>
                    <a:pt x="215520" y="133524"/>
                  </a:lnTo>
                  <a:lnTo>
                    <a:pt x="239692" y="231297"/>
                  </a:lnTo>
                  <a:lnTo>
                    <a:pt x="403709" y="231297"/>
                  </a:lnTo>
                  <a:lnTo>
                    <a:pt x="376377" y="99872"/>
                  </a:lnTo>
                  <a:lnTo>
                    <a:pt x="270184" y="0"/>
                  </a:lnTo>
                  <a:lnTo>
                    <a:pt x="270184" y="0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A9E1C79-1055-836F-3376-5C139B0B7F6F}"/>
                </a:ext>
              </a:extLst>
            </p:cNvPr>
            <p:cNvSpPr/>
            <p:nvPr/>
          </p:nvSpPr>
          <p:spPr>
            <a:xfrm>
              <a:off x="3432549" y="3497021"/>
              <a:ext cx="467557" cy="598884"/>
            </a:xfrm>
            <a:custGeom>
              <a:avLst/>
              <a:gdLst>
                <a:gd name="connsiteX0" fmla="*/ 402203 w 467557"/>
                <a:gd name="connsiteY0" fmla="*/ 598884 h 598884"/>
                <a:gd name="connsiteX1" fmla="*/ 236186 w 467557"/>
                <a:gd name="connsiteY1" fmla="*/ 598884 h 598884"/>
                <a:gd name="connsiteX2" fmla="*/ 144906 w 467557"/>
                <a:gd name="connsiteY2" fmla="*/ 533357 h 598884"/>
                <a:gd name="connsiteX3" fmla="*/ 117846 w 467557"/>
                <a:gd name="connsiteY3" fmla="*/ 472718 h 598884"/>
                <a:gd name="connsiteX4" fmla="*/ 117846 w 467557"/>
                <a:gd name="connsiteY4" fmla="*/ 441584 h 598884"/>
                <a:gd name="connsiteX5" fmla="*/ 277196 w 467557"/>
                <a:gd name="connsiteY5" fmla="*/ 441584 h 598884"/>
                <a:gd name="connsiteX6" fmla="*/ 292974 w 467557"/>
                <a:gd name="connsiteY6" fmla="*/ 489951 h 598884"/>
                <a:gd name="connsiteX7" fmla="*/ 310923 w 467557"/>
                <a:gd name="connsiteY7" fmla="*/ 489951 h 598884"/>
                <a:gd name="connsiteX8" fmla="*/ 285023 w 467557"/>
                <a:gd name="connsiteY8" fmla="*/ 406474 h 598884"/>
                <a:gd name="connsiteX9" fmla="*/ 176979 w 467557"/>
                <a:gd name="connsiteY9" fmla="*/ 406474 h 598884"/>
                <a:gd name="connsiteX10" fmla="*/ 64812 w 467557"/>
                <a:gd name="connsiteY10" fmla="*/ 295368 h 598884"/>
                <a:gd name="connsiteX11" fmla="*/ 64515 w 467557"/>
                <a:gd name="connsiteY11" fmla="*/ 294554 h 598884"/>
                <a:gd name="connsiteX12" fmla="*/ 3333 w 467557"/>
                <a:gd name="connsiteY12" fmla="*/ 134240 h 598884"/>
                <a:gd name="connsiteX13" fmla="*/ 0 w 467557"/>
                <a:gd name="connsiteY13" fmla="*/ 99625 h 598884"/>
                <a:gd name="connsiteX14" fmla="*/ 70392 w 467557"/>
                <a:gd name="connsiteY14" fmla="*/ 0 h 598884"/>
                <a:gd name="connsiteX15" fmla="*/ 275913 w 467557"/>
                <a:gd name="connsiteY15" fmla="*/ 0 h 598884"/>
                <a:gd name="connsiteX16" fmla="*/ 384179 w 467557"/>
                <a:gd name="connsiteY16" fmla="*/ 101822 h 598884"/>
                <a:gd name="connsiteX17" fmla="*/ 412770 w 467557"/>
                <a:gd name="connsiteY17" fmla="*/ 239297 h 598884"/>
                <a:gd name="connsiteX18" fmla="*/ 240704 w 467557"/>
                <a:gd name="connsiteY18" fmla="*/ 239297 h 598884"/>
                <a:gd name="connsiteX19" fmla="*/ 216508 w 467557"/>
                <a:gd name="connsiteY19" fmla="*/ 141524 h 598884"/>
                <a:gd name="connsiteX20" fmla="*/ 192484 w 467557"/>
                <a:gd name="connsiteY20" fmla="*/ 141524 h 598884"/>
                <a:gd name="connsiteX21" fmla="*/ 236236 w 467557"/>
                <a:gd name="connsiteY21" fmla="*/ 280727 h 598884"/>
                <a:gd name="connsiteX22" fmla="*/ 349465 w 467557"/>
                <a:gd name="connsiteY22" fmla="*/ 280727 h 598884"/>
                <a:gd name="connsiteX23" fmla="*/ 443065 w 467557"/>
                <a:gd name="connsiteY23" fmla="*/ 366797 h 598884"/>
                <a:gd name="connsiteX24" fmla="*/ 467558 w 467557"/>
                <a:gd name="connsiteY24" fmla="*/ 495013 h 598884"/>
                <a:gd name="connsiteX25" fmla="*/ 467558 w 467557"/>
                <a:gd name="connsiteY25" fmla="*/ 527036 h 598884"/>
                <a:gd name="connsiteX26" fmla="*/ 402252 w 467557"/>
                <a:gd name="connsiteY26" fmla="*/ 598884 h 598884"/>
                <a:gd name="connsiteX27" fmla="*/ 238754 w 467557"/>
                <a:gd name="connsiteY27" fmla="*/ 590885 h 598884"/>
                <a:gd name="connsiteX28" fmla="*/ 398672 w 467557"/>
                <a:gd name="connsiteY28" fmla="*/ 590885 h 598884"/>
                <a:gd name="connsiteX29" fmla="*/ 459509 w 467557"/>
                <a:gd name="connsiteY29" fmla="*/ 523950 h 598884"/>
                <a:gd name="connsiteX30" fmla="*/ 459509 w 467557"/>
                <a:gd name="connsiteY30" fmla="*/ 495383 h 598884"/>
                <a:gd name="connsiteX31" fmla="*/ 435658 w 467557"/>
                <a:gd name="connsiteY31" fmla="*/ 370896 h 598884"/>
                <a:gd name="connsiteX32" fmla="*/ 346304 w 467557"/>
                <a:gd name="connsiteY32" fmla="*/ 288727 h 598884"/>
                <a:gd name="connsiteX33" fmla="*/ 230335 w 467557"/>
                <a:gd name="connsiteY33" fmla="*/ 288727 h 598884"/>
                <a:gd name="connsiteX34" fmla="*/ 181572 w 467557"/>
                <a:gd name="connsiteY34" fmla="*/ 133524 h 598884"/>
                <a:gd name="connsiteX35" fmla="*/ 222730 w 467557"/>
                <a:gd name="connsiteY35" fmla="*/ 133524 h 598884"/>
                <a:gd name="connsiteX36" fmla="*/ 246926 w 467557"/>
                <a:gd name="connsiteY36" fmla="*/ 231297 h 598884"/>
                <a:gd name="connsiteX37" fmla="*/ 402894 w 467557"/>
                <a:gd name="connsiteY37" fmla="*/ 231297 h 598884"/>
                <a:gd name="connsiteX38" fmla="*/ 376821 w 467557"/>
                <a:gd name="connsiteY38" fmla="*/ 105921 h 598884"/>
                <a:gd name="connsiteX39" fmla="*/ 272703 w 467557"/>
                <a:gd name="connsiteY39" fmla="*/ 8000 h 598884"/>
                <a:gd name="connsiteX40" fmla="*/ 74490 w 467557"/>
                <a:gd name="connsiteY40" fmla="*/ 8000 h 598884"/>
                <a:gd name="connsiteX41" fmla="*/ 8197 w 467557"/>
                <a:gd name="connsiteY41" fmla="*/ 101822 h 598884"/>
                <a:gd name="connsiteX42" fmla="*/ 11160 w 467557"/>
                <a:gd name="connsiteY42" fmla="*/ 132413 h 598884"/>
                <a:gd name="connsiteX43" fmla="*/ 71651 w 467557"/>
                <a:gd name="connsiteY43" fmla="*/ 290899 h 598884"/>
                <a:gd name="connsiteX44" fmla="*/ 180263 w 467557"/>
                <a:gd name="connsiteY44" fmla="*/ 398474 h 598884"/>
                <a:gd name="connsiteX45" fmla="*/ 290899 w 467557"/>
                <a:gd name="connsiteY45" fmla="*/ 398474 h 598884"/>
                <a:gd name="connsiteX46" fmla="*/ 321762 w 467557"/>
                <a:gd name="connsiteY46" fmla="*/ 497926 h 598884"/>
                <a:gd name="connsiteX47" fmla="*/ 287147 w 467557"/>
                <a:gd name="connsiteY47" fmla="*/ 497926 h 598884"/>
                <a:gd name="connsiteX48" fmla="*/ 271370 w 467557"/>
                <a:gd name="connsiteY48" fmla="*/ 449558 h 598884"/>
                <a:gd name="connsiteX49" fmla="*/ 125821 w 467557"/>
                <a:gd name="connsiteY49" fmla="*/ 449558 h 598884"/>
                <a:gd name="connsiteX50" fmla="*/ 125821 w 467557"/>
                <a:gd name="connsiteY50" fmla="*/ 470989 h 598884"/>
                <a:gd name="connsiteX51" fmla="*/ 151326 w 467557"/>
                <a:gd name="connsiteY51" fmla="*/ 528098 h 598884"/>
                <a:gd name="connsiteX52" fmla="*/ 238754 w 467557"/>
                <a:gd name="connsiteY52" fmla="*/ 590860 h 59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67557" h="598884">
                  <a:moveTo>
                    <a:pt x="402203" y="598884"/>
                  </a:moveTo>
                  <a:lnTo>
                    <a:pt x="236186" y="598884"/>
                  </a:lnTo>
                  <a:lnTo>
                    <a:pt x="144906" y="533357"/>
                  </a:lnTo>
                  <a:lnTo>
                    <a:pt x="117846" y="472718"/>
                  </a:lnTo>
                  <a:lnTo>
                    <a:pt x="117846" y="441584"/>
                  </a:lnTo>
                  <a:lnTo>
                    <a:pt x="277196" y="441584"/>
                  </a:lnTo>
                  <a:lnTo>
                    <a:pt x="292974" y="489951"/>
                  </a:lnTo>
                  <a:lnTo>
                    <a:pt x="310923" y="489951"/>
                  </a:lnTo>
                  <a:lnTo>
                    <a:pt x="285023" y="406474"/>
                  </a:lnTo>
                  <a:lnTo>
                    <a:pt x="176979" y="406474"/>
                  </a:lnTo>
                  <a:lnTo>
                    <a:pt x="64812" y="295368"/>
                  </a:lnTo>
                  <a:lnTo>
                    <a:pt x="64515" y="294554"/>
                  </a:lnTo>
                  <a:lnTo>
                    <a:pt x="3333" y="134240"/>
                  </a:lnTo>
                  <a:lnTo>
                    <a:pt x="0" y="99625"/>
                  </a:lnTo>
                  <a:lnTo>
                    <a:pt x="70392" y="0"/>
                  </a:lnTo>
                  <a:lnTo>
                    <a:pt x="275913" y="0"/>
                  </a:lnTo>
                  <a:lnTo>
                    <a:pt x="384179" y="101822"/>
                  </a:lnTo>
                  <a:lnTo>
                    <a:pt x="412770" y="239297"/>
                  </a:lnTo>
                  <a:lnTo>
                    <a:pt x="240704" y="239297"/>
                  </a:lnTo>
                  <a:lnTo>
                    <a:pt x="216508" y="141524"/>
                  </a:lnTo>
                  <a:lnTo>
                    <a:pt x="192484" y="141524"/>
                  </a:lnTo>
                  <a:lnTo>
                    <a:pt x="236236" y="280727"/>
                  </a:lnTo>
                  <a:lnTo>
                    <a:pt x="349465" y="280727"/>
                  </a:lnTo>
                  <a:lnTo>
                    <a:pt x="443065" y="366797"/>
                  </a:lnTo>
                  <a:lnTo>
                    <a:pt x="467558" y="495013"/>
                  </a:lnTo>
                  <a:lnTo>
                    <a:pt x="467558" y="527036"/>
                  </a:lnTo>
                  <a:lnTo>
                    <a:pt x="402252" y="598884"/>
                  </a:lnTo>
                  <a:close/>
                  <a:moveTo>
                    <a:pt x="238754" y="590885"/>
                  </a:moveTo>
                  <a:lnTo>
                    <a:pt x="398672" y="590885"/>
                  </a:lnTo>
                  <a:lnTo>
                    <a:pt x="459509" y="523950"/>
                  </a:lnTo>
                  <a:lnTo>
                    <a:pt x="459509" y="495383"/>
                  </a:lnTo>
                  <a:lnTo>
                    <a:pt x="435658" y="370896"/>
                  </a:lnTo>
                  <a:lnTo>
                    <a:pt x="346304" y="288727"/>
                  </a:lnTo>
                  <a:lnTo>
                    <a:pt x="230335" y="288727"/>
                  </a:lnTo>
                  <a:lnTo>
                    <a:pt x="181572" y="133524"/>
                  </a:lnTo>
                  <a:lnTo>
                    <a:pt x="222730" y="133524"/>
                  </a:lnTo>
                  <a:lnTo>
                    <a:pt x="246926" y="231297"/>
                  </a:lnTo>
                  <a:lnTo>
                    <a:pt x="402894" y="231297"/>
                  </a:lnTo>
                  <a:lnTo>
                    <a:pt x="376821" y="105921"/>
                  </a:lnTo>
                  <a:lnTo>
                    <a:pt x="272703" y="8000"/>
                  </a:lnTo>
                  <a:lnTo>
                    <a:pt x="74490" y="8000"/>
                  </a:lnTo>
                  <a:lnTo>
                    <a:pt x="8197" y="101822"/>
                  </a:lnTo>
                  <a:lnTo>
                    <a:pt x="11160" y="132413"/>
                  </a:lnTo>
                  <a:lnTo>
                    <a:pt x="71651" y="290899"/>
                  </a:lnTo>
                  <a:lnTo>
                    <a:pt x="180263" y="398474"/>
                  </a:lnTo>
                  <a:lnTo>
                    <a:pt x="290899" y="398474"/>
                  </a:lnTo>
                  <a:lnTo>
                    <a:pt x="321762" y="497926"/>
                  </a:lnTo>
                  <a:lnTo>
                    <a:pt x="287147" y="497926"/>
                  </a:lnTo>
                  <a:lnTo>
                    <a:pt x="271370" y="449558"/>
                  </a:lnTo>
                  <a:lnTo>
                    <a:pt x="125821" y="449558"/>
                  </a:lnTo>
                  <a:lnTo>
                    <a:pt x="125821" y="470989"/>
                  </a:lnTo>
                  <a:lnTo>
                    <a:pt x="151326" y="528098"/>
                  </a:lnTo>
                  <a:lnTo>
                    <a:pt x="238754" y="590860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3EA956A-E19D-08D1-2DB7-0641A56C7C34}"/>
                </a:ext>
              </a:extLst>
            </p:cNvPr>
            <p:cNvSpPr/>
            <p:nvPr/>
          </p:nvSpPr>
          <p:spPr>
            <a:xfrm>
              <a:off x="3846652" y="3499959"/>
              <a:ext cx="403733" cy="590884"/>
            </a:xfrm>
            <a:custGeom>
              <a:avLst/>
              <a:gdLst>
                <a:gd name="connsiteX0" fmla="*/ 390055 w 403733"/>
                <a:gd name="connsiteY0" fmla="*/ 96736 h 590884"/>
                <a:gd name="connsiteX1" fmla="*/ 283863 w 403733"/>
                <a:gd name="connsiteY1" fmla="*/ 0 h 590884"/>
                <a:gd name="connsiteX2" fmla="*/ 0 w 403733"/>
                <a:gd name="connsiteY2" fmla="*/ 1062 h 590884"/>
                <a:gd name="connsiteX3" fmla="*/ 114587 w 403733"/>
                <a:gd name="connsiteY3" fmla="*/ 590885 h 590884"/>
                <a:gd name="connsiteX4" fmla="*/ 249173 w 403733"/>
                <a:gd name="connsiteY4" fmla="*/ 590885 h 590884"/>
                <a:gd name="connsiteX5" fmla="*/ 226853 w 403733"/>
                <a:gd name="connsiteY5" fmla="*/ 437139 h 590884"/>
                <a:gd name="connsiteX6" fmla="*/ 332231 w 403733"/>
                <a:gd name="connsiteY6" fmla="*/ 437386 h 590884"/>
                <a:gd name="connsiteX7" fmla="*/ 403734 w 403733"/>
                <a:gd name="connsiteY7" fmla="*/ 339613 h 590884"/>
                <a:gd name="connsiteX8" fmla="*/ 390055 w 403733"/>
                <a:gd name="connsiteY8" fmla="*/ 96736 h 590884"/>
                <a:gd name="connsiteX9" fmla="*/ 390055 w 403733"/>
                <a:gd name="connsiteY9" fmla="*/ 96736 h 590884"/>
                <a:gd name="connsiteX10" fmla="*/ 209792 w 403733"/>
                <a:gd name="connsiteY10" fmla="*/ 319614 h 590884"/>
                <a:gd name="connsiteX11" fmla="*/ 182930 w 403733"/>
                <a:gd name="connsiteY11" fmla="*/ 134586 h 590884"/>
                <a:gd name="connsiteX12" fmla="*/ 222878 w 403733"/>
                <a:gd name="connsiteY12" fmla="*/ 134586 h 590884"/>
                <a:gd name="connsiteX13" fmla="*/ 249865 w 403733"/>
                <a:gd name="connsiteY13" fmla="*/ 319614 h 590884"/>
                <a:gd name="connsiteX14" fmla="*/ 209792 w 403733"/>
                <a:gd name="connsiteY14" fmla="*/ 319614 h 5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3733" h="590884">
                  <a:moveTo>
                    <a:pt x="390055" y="96736"/>
                  </a:moveTo>
                  <a:lnTo>
                    <a:pt x="283863" y="0"/>
                  </a:lnTo>
                  <a:lnTo>
                    <a:pt x="0" y="1062"/>
                  </a:lnTo>
                  <a:lnTo>
                    <a:pt x="114587" y="590885"/>
                  </a:lnTo>
                  <a:lnTo>
                    <a:pt x="249173" y="590885"/>
                  </a:lnTo>
                  <a:lnTo>
                    <a:pt x="226853" y="437139"/>
                  </a:lnTo>
                  <a:lnTo>
                    <a:pt x="332231" y="437386"/>
                  </a:lnTo>
                  <a:lnTo>
                    <a:pt x="403734" y="339613"/>
                  </a:lnTo>
                  <a:lnTo>
                    <a:pt x="390055" y="96736"/>
                  </a:lnTo>
                  <a:lnTo>
                    <a:pt x="390055" y="96736"/>
                  </a:lnTo>
                  <a:close/>
                  <a:moveTo>
                    <a:pt x="209792" y="319614"/>
                  </a:moveTo>
                  <a:lnTo>
                    <a:pt x="182930" y="134586"/>
                  </a:lnTo>
                  <a:lnTo>
                    <a:pt x="222878" y="134586"/>
                  </a:lnTo>
                  <a:lnTo>
                    <a:pt x="249865" y="319614"/>
                  </a:lnTo>
                  <a:lnTo>
                    <a:pt x="209792" y="319614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545B078-44D2-B4E4-72B3-8C5FECF7572B}"/>
                </a:ext>
              </a:extLst>
            </p:cNvPr>
            <p:cNvSpPr/>
            <p:nvPr/>
          </p:nvSpPr>
          <p:spPr>
            <a:xfrm>
              <a:off x="3841813" y="3495959"/>
              <a:ext cx="412671" cy="598884"/>
            </a:xfrm>
            <a:custGeom>
              <a:avLst/>
              <a:gdLst>
                <a:gd name="connsiteX0" fmla="*/ 258629 w 412671"/>
                <a:gd name="connsiteY0" fmla="*/ 598884 h 598884"/>
                <a:gd name="connsiteX1" fmla="*/ 116143 w 412671"/>
                <a:gd name="connsiteY1" fmla="*/ 598884 h 598884"/>
                <a:gd name="connsiteX2" fmla="*/ 115525 w 412671"/>
                <a:gd name="connsiteY2" fmla="*/ 595650 h 598884"/>
                <a:gd name="connsiteX3" fmla="*/ 0 w 412671"/>
                <a:gd name="connsiteY3" fmla="*/ 1086 h 598884"/>
                <a:gd name="connsiteX4" fmla="*/ 290257 w 412671"/>
                <a:gd name="connsiteY4" fmla="*/ 0 h 598884"/>
                <a:gd name="connsiteX5" fmla="*/ 398820 w 412671"/>
                <a:gd name="connsiteY5" fmla="*/ 98884 h 598884"/>
                <a:gd name="connsiteX6" fmla="*/ 412671 w 412671"/>
                <a:gd name="connsiteY6" fmla="*/ 344798 h 598884"/>
                <a:gd name="connsiteX7" fmla="*/ 339119 w 412671"/>
                <a:gd name="connsiteY7" fmla="*/ 445386 h 598884"/>
                <a:gd name="connsiteX8" fmla="*/ 236334 w 412671"/>
                <a:gd name="connsiteY8" fmla="*/ 445163 h 598884"/>
                <a:gd name="connsiteX9" fmla="*/ 258654 w 412671"/>
                <a:gd name="connsiteY9" fmla="*/ 598884 h 598884"/>
                <a:gd name="connsiteX10" fmla="*/ 122735 w 412671"/>
                <a:gd name="connsiteY10" fmla="*/ 590885 h 598884"/>
                <a:gd name="connsiteX11" fmla="*/ 249395 w 412671"/>
                <a:gd name="connsiteY11" fmla="*/ 590885 h 598884"/>
                <a:gd name="connsiteX12" fmla="*/ 227075 w 412671"/>
                <a:gd name="connsiteY12" fmla="*/ 437139 h 598884"/>
                <a:gd name="connsiteX13" fmla="*/ 335045 w 412671"/>
                <a:gd name="connsiteY13" fmla="*/ 437386 h 598884"/>
                <a:gd name="connsiteX14" fmla="*/ 404499 w 412671"/>
                <a:gd name="connsiteY14" fmla="*/ 342403 h 598884"/>
                <a:gd name="connsiteX15" fmla="*/ 390993 w 412671"/>
                <a:gd name="connsiteY15" fmla="*/ 102588 h 598884"/>
                <a:gd name="connsiteX16" fmla="*/ 287147 w 412671"/>
                <a:gd name="connsiteY16" fmla="*/ 8000 h 598884"/>
                <a:gd name="connsiteX17" fmla="*/ 9679 w 412671"/>
                <a:gd name="connsiteY17" fmla="*/ 9037 h 598884"/>
                <a:gd name="connsiteX18" fmla="*/ 122710 w 412671"/>
                <a:gd name="connsiteY18" fmla="*/ 590885 h 598884"/>
                <a:gd name="connsiteX19" fmla="*/ 259346 w 412671"/>
                <a:gd name="connsiteY19" fmla="*/ 327614 h 598884"/>
                <a:gd name="connsiteX20" fmla="*/ 211200 w 412671"/>
                <a:gd name="connsiteY20" fmla="*/ 327614 h 598884"/>
                <a:gd name="connsiteX21" fmla="*/ 183176 w 412671"/>
                <a:gd name="connsiteY21" fmla="*/ 134586 h 598884"/>
                <a:gd name="connsiteX22" fmla="*/ 231199 w 412671"/>
                <a:gd name="connsiteY22" fmla="*/ 134586 h 598884"/>
                <a:gd name="connsiteX23" fmla="*/ 259346 w 412671"/>
                <a:gd name="connsiteY23" fmla="*/ 327614 h 598884"/>
                <a:gd name="connsiteX24" fmla="*/ 218113 w 412671"/>
                <a:gd name="connsiteY24" fmla="*/ 319614 h 598884"/>
                <a:gd name="connsiteX25" fmla="*/ 250111 w 412671"/>
                <a:gd name="connsiteY25" fmla="*/ 319614 h 598884"/>
                <a:gd name="connsiteX26" fmla="*/ 224285 w 412671"/>
                <a:gd name="connsiteY26" fmla="*/ 142561 h 598884"/>
                <a:gd name="connsiteX27" fmla="*/ 192410 w 412671"/>
                <a:gd name="connsiteY27" fmla="*/ 142561 h 598884"/>
                <a:gd name="connsiteX28" fmla="*/ 218113 w 412671"/>
                <a:gd name="connsiteY28" fmla="*/ 319614 h 59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2671" h="598884">
                  <a:moveTo>
                    <a:pt x="258629" y="598884"/>
                  </a:moveTo>
                  <a:lnTo>
                    <a:pt x="116143" y="598884"/>
                  </a:lnTo>
                  <a:lnTo>
                    <a:pt x="115525" y="595650"/>
                  </a:lnTo>
                  <a:lnTo>
                    <a:pt x="0" y="1086"/>
                  </a:lnTo>
                  <a:lnTo>
                    <a:pt x="290257" y="0"/>
                  </a:lnTo>
                  <a:lnTo>
                    <a:pt x="398820" y="98884"/>
                  </a:lnTo>
                  <a:lnTo>
                    <a:pt x="412671" y="344798"/>
                  </a:lnTo>
                  <a:lnTo>
                    <a:pt x="339119" y="445386"/>
                  </a:lnTo>
                  <a:lnTo>
                    <a:pt x="236334" y="445163"/>
                  </a:lnTo>
                  <a:lnTo>
                    <a:pt x="258654" y="598884"/>
                  </a:lnTo>
                  <a:close/>
                  <a:moveTo>
                    <a:pt x="122735" y="590885"/>
                  </a:moveTo>
                  <a:lnTo>
                    <a:pt x="249395" y="590885"/>
                  </a:lnTo>
                  <a:lnTo>
                    <a:pt x="227075" y="437139"/>
                  </a:lnTo>
                  <a:lnTo>
                    <a:pt x="335045" y="437386"/>
                  </a:lnTo>
                  <a:lnTo>
                    <a:pt x="404499" y="342403"/>
                  </a:lnTo>
                  <a:lnTo>
                    <a:pt x="390993" y="102588"/>
                  </a:lnTo>
                  <a:lnTo>
                    <a:pt x="287147" y="8000"/>
                  </a:lnTo>
                  <a:lnTo>
                    <a:pt x="9679" y="9037"/>
                  </a:lnTo>
                  <a:lnTo>
                    <a:pt x="122710" y="590885"/>
                  </a:lnTo>
                  <a:close/>
                  <a:moveTo>
                    <a:pt x="259346" y="327614"/>
                  </a:moveTo>
                  <a:lnTo>
                    <a:pt x="211200" y="327614"/>
                  </a:lnTo>
                  <a:lnTo>
                    <a:pt x="183176" y="134586"/>
                  </a:lnTo>
                  <a:lnTo>
                    <a:pt x="231199" y="134586"/>
                  </a:lnTo>
                  <a:lnTo>
                    <a:pt x="259346" y="327614"/>
                  </a:lnTo>
                  <a:close/>
                  <a:moveTo>
                    <a:pt x="218113" y="319614"/>
                  </a:moveTo>
                  <a:lnTo>
                    <a:pt x="250111" y="319614"/>
                  </a:lnTo>
                  <a:lnTo>
                    <a:pt x="224285" y="142561"/>
                  </a:lnTo>
                  <a:lnTo>
                    <a:pt x="192410" y="142561"/>
                  </a:lnTo>
                  <a:lnTo>
                    <a:pt x="218113" y="319614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FEBA026-D6EA-B426-D98A-9EDDE14B44FE}"/>
                </a:ext>
              </a:extLst>
            </p:cNvPr>
            <p:cNvSpPr/>
            <p:nvPr/>
          </p:nvSpPr>
          <p:spPr>
            <a:xfrm>
              <a:off x="4261941" y="3501366"/>
              <a:ext cx="334477" cy="592069"/>
            </a:xfrm>
            <a:custGeom>
              <a:avLst/>
              <a:gdLst>
                <a:gd name="connsiteX0" fmla="*/ 206533 w 334477"/>
                <a:gd name="connsiteY0" fmla="*/ 592070 h 592069"/>
                <a:gd name="connsiteX1" fmla="*/ 334478 w 334477"/>
                <a:gd name="connsiteY1" fmla="*/ 592070 h 592069"/>
                <a:gd name="connsiteX2" fmla="*/ 283591 w 334477"/>
                <a:gd name="connsiteY2" fmla="*/ 0 h 592069"/>
                <a:gd name="connsiteX3" fmla="*/ 55059 w 334477"/>
                <a:gd name="connsiteY3" fmla="*/ 0 h 592069"/>
                <a:gd name="connsiteX4" fmla="*/ 0 w 334477"/>
                <a:gd name="connsiteY4" fmla="*/ 592070 h 592069"/>
                <a:gd name="connsiteX5" fmla="*/ 129228 w 334477"/>
                <a:gd name="connsiteY5" fmla="*/ 592070 h 592069"/>
                <a:gd name="connsiteX6" fmla="*/ 138141 w 334477"/>
                <a:gd name="connsiteY6" fmla="*/ 490272 h 592069"/>
                <a:gd name="connsiteX7" fmla="*/ 197324 w 334477"/>
                <a:gd name="connsiteY7" fmla="*/ 490272 h 592069"/>
                <a:gd name="connsiteX8" fmla="*/ 206533 w 334477"/>
                <a:gd name="connsiteY8" fmla="*/ 592070 h 592069"/>
                <a:gd name="connsiteX9" fmla="*/ 206533 w 334477"/>
                <a:gd name="connsiteY9" fmla="*/ 592070 h 592069"/>
                <a:gd name="connsiteX10" fmla="*/ 146042 w 334477"/>
                <a:gd name="connsiteY10" fmla="*/ 399907 h 592069"/>
                <a:gd name="connsiteX11" fmla="*/ 167251 w 334477"/>
                <a:gd name="connsiteY11" fmla="*/ 157869 h 592069"/>
                <a:gd name="connsiteX12" fmla="*/ 189151 w 334477"/>
                <a:gd name="connsiteY12" fmla="*/ 399907 h 592069"/>
                <a:gd name="connsiteX13" fmla="*/ 146042 w 334477"/>
                <a:gd name="connsiteY13" fmla="*/ 399907 h 59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4477" h="592069">
                  <a:moveTo>
                    <a:pt x="206533" y="592070"/>
                  </a:moveTo>
                  <a:lnTo>
                    <a:pt x="334478" y="592070"/>
                  </a:lnTo>
                  <a:lnTo>
                    <a:pt x="283591" y="0"/>
                  </a:lnTo>
                  <a:lnTo>
                    <a:pt x="55059" y="0"/>
                  </a:lnTo>
                  <a:lnTo>
                    <a:pt x="0" y="592070"/>
                  </a:lnTo>
                  <a:lnTo>
                    <a:pt x="129228" y="592070"/>
                  </a:lnTo>
                  <a:lnTo>
                    <a:pt x="138141" y="490272"/>
                  </a:lnTo>
                  <a:lnTo>
                    <a:pt x="197324" y="490272"/>
                  </a:lnTo>
                  <a:lnTo>
                    <a:pt x="206533" y="592070"/>
                  </a:lnTo>
                  <a:lnTo>
                    <a:pt x="206533" y="592070"/>
                  </a:lnTo>
                  <a:close/>
                  <a:moveTo>
                    <a:pt x="146042" y="399907"/>
                  </a:moveTo>
                  <a:lnTo>
                    <a:pt x="167251" y="157869"/>
                  </a:lnTo>
                  <a:lnTo>
                    <a:pt x="189151" y="399907"/>
                  </a:lnTo>
                  <a:lnTo>
                    <a:pt x="146042" y="399907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7DB654F-B424-2989-5754-718EBDB05D6F}"/>
                </a:ext>
              </a:extLst>
            </p:cNvPr>
            <p:cNvSpPr/>
            <p:nvPr/>
          </p:nvSpPr>
          <p:spPr>
            <a:xfrm>
              <a:off x="4257570" y="3497367"/>
              <a:ext cx="343217" cy="600069"/>
            </a:xfrm>
            <a:custGeom>
              <a:avLst/>
              <a:gdLst>
                <a:gd name="connsiteX0" fmla="*/ 343218 w 343217"/>
                <a:gd name="connsiteY0" fmla="*/ 600069 h 600069"/>
                <a:gd name="connsiteX1" fmla="*/ 207274 w 343217"/>
                <a:gd name="connsiteY1" fmla="*/ 600069 h 600069"/>
                <a:gd name="connsiteX2" fmla="*/ 198064 w 343217"/>
                <a:gd name="connsiteY2" fmla="*/ 498272 h 600069"/>
                <a:gd name="connsiteX3" fmla="*/ 146190 w 343217"/>
                <a:gd name="connsiteY3" fmla="*/ 498272 h 600069"/>
                <a:gd name="connsiteX4" fmla="*/ 137277 w 343217"/>
                <a:gd name="connsiteY4" fmla="*/ 600069 h 600069"/>
                <a:gd name="connsiteX5" fmla="*/ 0 w 343217"/>
                <a:gd name="connsiteY5" fmla="*/ 600069 h 600069"/>
                <a:gd name="connsiteX6" fmla="*/ 55800 w 343217"/>
                <a:gd name="connsiteY6" fmla="*/ 0 h 600069"/>
                <a:gd name="connsiteX7" fmla="*/ 291640 w 343217"/>
                <a:gd name="connsiteY7" fmla="*/ 0 h 600069"/>
                <a:gd name="connsiteX8" fmla="*/ 343218 w 343217"/>
                <a:gd name="connsiteY8" fmla="*/ 600069 h 600069"/>
                <a:gd name="connsiteX9" fmla="*/ 214558 w 343217"/>
                <a:gd name="connsiteY9" fmla="*/ 592070 h 600069"/>
                <a:gd name="connsiteX10" fmla="*/ 334502 w 343217"/>
                <a:gd name="connsiteY10" fmla="*/ 592070 h 600069"/>
                <a:gd name="connsiteX11" fmla="*/ 284283 w 343217"/>
                <a:gd name="connsiteY11" fmla="*/ 7975 h 600069"/>
                <a:gd name="connsiteX12" fmla="*/ 63058 w 343217"/>
                <a:gd name="connsiteY12" fmla="*/ 7975 h 600069"/>
                <a:gd name="connsiteX13" fmla="*/ 8740 w 343217"/>
                <a:gd name="connsiteY13" fmla="*/ 592070 h 600069"/>
                <a:gd name="connsiteX14" fmla="*/ 129920 w 343217"/>
                <a:gd name="connsiteY14" fmla="*/ 592070 h 600069"/>
                <a:gd name="connsiteX15" fmla="*/ 138833 w 343217"/>
                <a:gd name="connsiteY15" fmla="*/ 490272 h 600069"/>
                <a:gd name="connsiteX16" fmla="*/ 205323 w 343217"/>
                <a:gd name="connsiteY16" fmla="*/ 490272 h 600069"/>
                <a:gd name="connsiteX17" fmla="*/ 214533 w 343217"/>
                <a:gd name="connsiteY17" fmla="*/ 592070 h 600069"/>
                <a:gd name="connsiteX18" fmla="*/ 197892 w 343217"/>
                <a:gd name="connsiteY18" fmla="*/ 407906 h 600069"/>
                <a:gd name="connsiteX19" fmla="*/ 146042 w 343217"/>
                <a:gd name="connsiteY19" fmla="*/ 407906 h 600069"/>
                <a:gd name="connsiteX20" fmla="*/ 167622 w 343217"/>
                <a:gd name="connsiteY20" fmla="*/ 161523 h 600069"/>
                <a:gd name="connsiteX21" fmla="*/ 175596 w 343217"/>
                <a:gd name="connsiteY21" fmla="*/ 161523 h 600069"/>
                <a:gd name="connsiteX22" fmla="*/ 197892 w 343217"/>
                <a:gd name="connsiteY22" fmla="*/ 407906 h 600069"/>
                <a:gd name="connsiteX23" fmla="*/ 154758 w 343217"/>
                <a:gd name="connsiteY23" fmla="*/ 399906 h 600069"/>
                <a:gd name="connsiteX24" fmla="*/ 189127 w 343217"/>
                <a:gd name="connsiteY24" fmla="*/ 399906 h 600069"/>
                <a:gd name="connsiteX25" fmla="*/ 171671 w 343217"/>
                <a:gd name="connsiteY25" fmla="*/ 206953 h 600069"/>
                <a:gd name="connsiteX26" fmla="*/ 154758 w 343217"/>
                <a:gd name="connsiteY26" fmla="*/ 399906 h 60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3217" h="600069">
                  <a:moveTo>
                    <a:pt x="343218" y="600069"/>
                  </a:moveTo>
                  <a:lnTo>
                    <a:pt x="207274" y="600069"/>
                  </a:lnTo>
                  <a:lnTo>
                    <a:pt x="198064" y="498272"/>
                  </a:lnTo>
                  <a:lnTo>
                    <a:pt x="146190" y="498272"/>
                  </a:lnTo>
                  <a:lnTo>
                    <a:pt x="137277" y="600069"/>
                  </a:lnTo>
                  <a:lnTo>
                    <a:pt x="0" y="600069"/>
                  </a:lnTo>
                  <a:lnTo>
                    <a:pt x="55800" y="0"/>
                  </a:lnTo>
                  <a:lnTo>
                    <a:pt x="291640" y="0"/>
                  </a:lnTo>
                  <a:lnTo>
                    <a:pt x="343218" y="600069"/>
                  </a:lnTo>
                  <a:close/>
                  <a:moveTo>
                    <a:pt x="214558" y="592070"/>
                  </a:moveTo>
                  <a:lnTo>
                    <a:pt x="334502" y="592070"/>
                  </a:lnTo>
                  <a:lnTo>
                    <a:pt x="284283" y="7975"/>
                  </a:lnTo>
                  <a:lnTo>
                    <a:pt x="63058" y="7975"/>
                  </a:lnTo>
                  <a:lnTo>
                    <a:pt x="8740" y="592070"/>
                  </a:lnTo>
                  <a:lnTo>
                    <a:pt x="129920" y="592070"/>
                  </a:lnTo>
                  <a:lnTo>
                    <a:pt x="138833" y="490272"/>
                  </a:lnTo>
                  <a:lnTo>
                    <a:pt x="205323" y="490272"/>
                  </a:lnTo>
                  <a:lnTo>
                    <a:pt x="214533" y="592070"/>
                  </a:lnTo>
                  <a:close/>
                  <a:moveTo>
                    <a:pt x="197892" y="407906"/>
                  </a:moveTo>
                  <a:lnTo>
                    <a:pt x="146042" y="407906"/>
                  </a:lnTo>
                  <a:lnTo>
                    <a:pt x="167622" y="161523"/>
                  </a:lnTo>
                  <a:lnTo>
                    <a:pt x="175596" y="161523"/>
                  </a:lnTo>
                  <a:lnTo>
                    <a:pt x="197892" y="407906"/>
                  </a:lnTo>
                  <a:close/>
                  <a:moveTo>
                    <a:pt x="154758" y="399906"/>
                  </a:moveTo>
                  <a:lnTo>
                    <a:pt x="189127" y="399906"/>
                  </a:lnTo>
                  <a:lnTo>
                    <a:pt x="171671" y="206953"/>
                  </a:lnTo>
                  <a:lnTo>
                    <a:pt x="154758" y="399906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99B5DB7-A98A-7CCB-943C-38252013A269}"/>
                </a:ext>
              </a:extLst>
            </p:cNvPr>
            <p:cNvSpPr/>
            <p:nvPr/>
          </p:nvSpPr>
          <p:spPr>
            <a:xfrm>
              <a:off x="4634861" y="3501366"/>
              <a:ext cx="416523" cy="592069"/>
            </a:xfrm>
            <a:custGeom>
              <a:avLst/>
              <a:gdLst>
                <a:gd name="connsiteX0" fmla="*/ 329268 w 416523"/>
                <a:gd name="connsiteY0" fmla="*/ 0 h 592069"/>
                <a:gd name="connsiteX1" fmla="*/ 143351 w 416523"/>
                <a:gd name="connsiteY1" fmla="*/ 0 h 592069"/>
                <a:gd name="connsiteX2" fmla="*/ 34270 w 416523"/>
                <a:gd name="connsiteY2" fmla="*/ 98687 h 592069"/>
                <a:gd name="connsiteX3" fmla="*/ 0 w 416523"/>
                <a:gd name="connsiteY3" fmla="*/ 518320 h 592069"/>
                <a:gd name="connsiteX4" fmla="*/ 64392 w 416523"/>
                <a:gd name="connsiteY4" fmla="*/ 592070 h 592069"/>
                <a:gd name="connsiteX5" fmla="*/ 225397 w 416523"/>
                <a:gd name="connsiteY5" fmla="*/ 591033 h 592069"/>
                <a:gd name="connsiteX6" fmla="*/ 314726 w 416523"/>
                <a:gd name="connsiteY6" fmla="*/ 519357 h 592069"/>
                <a:gd name="connsiteX7" fmla="*/ 354181 w 416523"/>
                <a:gd name="connsiteY7" fmla="*/ 365637 h 592069"/>
                <a:gd name="connsiteX8" fmla="*/ 204459 w 416523"/>
                <a:gd name="connsiteY8" fmla="*/ 365637 h 592069"/>
                <a:gd name="connsiteX9" fmla="*/ 182831 w 416523"/>
                <a:gd name="connsiteY9" fmla="*/ 500667 h 592069"/>
                <a:gd name="connsiteX10" fmla="*/ 138142 w 416523"/>
                <a:gd name="connsiteY10" fmla="*/ 500667 h 592069"/>
                <a:gd name="connsiteX11" fmla="*/ 194238 w 416523"/>
                <a:gd name="connsiteY11" fmla="*/ 124636 h 592069"/>
                <a:gd name="connsiteX12" fmla="*/ 243075 w 416523"/>
                <a:gd name="connsiteY12" fmla="*/ 124636 h 592069"/>
                <a:gd name="connsiteX13" fmla="*/ 225100 w 416523"/>
                <a:gd name="connsiteY13" fmla="*/ 236828 h 592069"/>
                <a:gd name="connsiteX14" fmla="*/ 387216 w 416523"/>
                <a:gd name="connsiteY14" fmla="*/ 236828 h 592069"/>
                <a:gd name="connsiteX15" fmla="*/ 416523 w 416523"/>
                <a:gd name="connsiteY15" fmla="*/ 122562 h 592069"/>
                <a:gd name="connsiteX16" fmla="*/ 416523 w 416523"/>
                <a:gd name="connsiteY16" fmla="*/ 91403 h 592069"/>
                <a:gd name="connsiteX17" fmla="*/ 329268 w 416523"/>
                <a:gd name="connsiteY17" fmla="*/ 0 h 592069"/>
                <a:gd name="connsiteX18" fmla="*/ 329268 w 416523"/>
                <a:gd name="connsiteY18" fmla="*/ 0 h 59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6523" h="592069">
                  <a:moveTo>
                    <a:pt x="329268" y="0"/>
                  </a:moveTo>
                  <a:lnTo>
                    <a:pt x="143351" y="0"/>
                  </a:lnTo>
                  <a:lnTo>
                    <a:pt x="34270" y="98687"/>
                  </a:lnTo>
                  <a:lnTo>
                    <a:pt x="0" y="518320"/>
                  </a:lnTo>
                  <a:lnTo>
                    <a:pt x="64392" y="592070"/>
                  </a:lnTo>
                  <a:lnTo>
                    <a:pt x="225397" y="591033"/>
                  </a:lnTo>
                  <a:lnTo>
                    <a:pt x="314726" y="519357"/>
                  </a:lnTo>
                  <a:lnTo>
                    <a:pt x="354181" y="365637"/>
                  </a:lnTo>
                  <a:lnTo>
                    <a:pt x="204459" y="365637"/>
                  </a:lnTo>
                  <a:lnTo>
                    <a:pt x="182831" y="500667"/>
                  </a:lnTo>
                  <a:lnTo>
                    <a:pt x="138142" y="500667"/>
                  </a:lnTo>
                  <a:lnTo>
                    <a:pt x="194238" y="124636"/>
                  </a:lnTo>
                  <a:lnTo>
                    <a:pt x="243075" y="124636"/>
                  </a:lnTo>
                  <a:lnTo>
                    <a:pt x="225100" y="236828"/>
                  </a:lnTo>
                  <a:lnTo>
                    <a:pt x="387216" y="236828"/>
                  </a:lnTo>
                  <a:lnTo>
                    <a:pt x="416523" y="122562"/>
                  </a:lnTo>
                  <a:lnTo>
                    <a:pt x="416523" y="91403"/>
                  </a:lnTo>
                  <a:lnTo>
                    <a:pt x="329268" y="0"/>
                  </a:lnTo>
                  <a:lnTo>
                    <a:pt x="329268" y="0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BF5D401-EF81-C5E5-F71E-C64ED5E773B7}"/>
                </a:ext>
              </a:extLst>
            </p:cNvPr>
            <p:cNvSpPr/>
            <p:nvPr/>
          </p:nvSpPr>
          <p:spPr>
            <a:xfrm>
              <a:off x="4630737" y="3497367"/>
              <a:ext cx="424670" cy="600094"/>
            </a:xfrm>
            <a:custGeom>
              <a:avLst/>
              <a:gdLst>
                <a:gd name="connsiteX0" fmla="*/ 66713 w 424670"/>
                <a:gd name="connsiteY0" fmla="*/ 600094 h 600094"/>
                <a:gd name="connsiteX1" fmla="*/ 0 w 424670"/>
                <a:gd name="connsiteY1" fmla="*/ 523703 h 600094"/>
                <a:gd name="connsiteX2" fmla="*/ 148 w 424670"/>
                <a:gd name="connsiteY2" fmla="*/ 522024 h 600094"/>
                <a:gd name="connsiteX3" fmla="*/ 34566 w 424670"/>
                <a:gd name="connsiteY3" fmla="*/ 100785 h 600094"/>
                <a:gd name="connsiteX4" fmla="*/ 145943 w 424670"/>
                <a:gd name="connsiteY4" fmla="*/ 0 h 600094"/>
                <a:gd name="connsiteX5" fmla="*/ 335119 w 424670"/>
                <a:gd name="connsiteY5" fmla="*/ 0 h 600094"/>
                <a:gd name="connsiteX6" fmla="*/ 424671 w 424670"/>
                <a:gd name="connsiteY6" fmla="*/ 93798 h 600094"/>
                <a:gd name="connsiteX7" fmla="*/ 424547 w 424670"/>
                <a:gd name="connsiteY7" fmla="*/ 127549 h 600094"/>
                <a:gd name="connsiteX8" fmla="*/ 394450 w 424670"/>
                <a:gd name="connsiteY8" fmla="*/ 244803 h 600094"/>
                <a:gd name="connsiteX9" fmla="*/ 224532 w 424670"/>
                <a:gd name="connsiteY9" fmla="*/ 244803 h 600094"/>
                <a:gd name="connsiteX10" fmla="*/ 242507 w 424670"/>
                <a:gd name="connsiteY10" fmla="*/ 132635 h 600094"/>
                <a:gd name="connsiteX11" fmla="*/ 201817 w 424670"/>
                <a:gd name="connsiteY11" fmla="*/ 132635 h 600094"/>
                <a:gd name="connsiteX12" fmla="*/ 146931 w 424670"/>
                <a:gd name="connsiteY12" fmla="*/ 500667 h 600094"/>
                <a:gd name="connsiteX13" fmla="*/ 183547 w 424670"/>
                <a:gd name="connsiteY13" fmla="*/ 500667 h 600094"/>
                <a:gd name="connsiteX14" fmla="*/ 205175 w 424670"/>
                <a:gd name="connsiteY14" fmla="*/ 365637 h 600094"/>
                <a:gd name="connsiteX15" fmla="*/ 363464 w 424670"/>
                <a:gd name="connsiteY15" fmla="*/ 365637 h 600094"/>
                <a:gd name="connsiteX16" fmla="*/ 322404 w 424670"/>
                <a:gd name="connsiteY16" fmla="*/ 525653 h 600094"/>
                <a:gd name="connsiteX17" fmla="*/ 230952 w 424670"/>
                <a:gd name="connsiteY17" fmla="*/ 599033 h 600094"/>
                <a:gd name="connsiteX18" fmla="*/ 229569 w 424670"/>
                <a:gd name="connsiteY18" fmla="*/ 599033 h 600094"/>
                <a:gd name="connsiteX19" fmla="*/ 66737 w 424670"/>
                <a:gd name="connsiteY19" fmla="*/ 600094 h 600094"/>
                <a:gd name="connsiteX20" fmla="*/ 8222 w 424670"/>
                <a:gd name="connsiteY20" fmla="*/ 520962 h 600094"/>
                <a:gd name="connsiteX21" fmla="*/ 70318 w 424670"/>
                <a:gd name="connsiteY21" fmla="*/ 592070 h 600094"/>
                <a:gd name="connsiteX22" fmla="*/ 228088 w 424670"/>
                <a:gd name="connsiteY22" fmla="*/ 591058 h 600094"/>
                <a:gd name="connsiteX23" fmla="*/ 315293 w 424670"/>
                <a:gd name="connsiteY23" fmla="*/ 521086 h 600094"/>
                <a:gd name="connsiteX24" fmla="*/ 353119 w 424670"/>
                <a:gd name="connsiteY24" fmla="*/ 373636 h 600094"/>
                <a:gd name="connsiteX25" fmla="*/ 211940 w 424670"/>
                <a:gd name="connsiteY25" fmla="*/ 373636 h 600094"/>
                <a:gd name="connsiteX26" fmla="*/ 190312 w 424670"/>
                <a:gd name="connsiteY26" fmla="*/ 508667 h 600094"/>
                <a:gd name="connsiteX27" fmla="*/ 137598 w 424670"/>
                <a:gd name="connsiteY27" fmla="*/ 508667 h 600094"/>
                <a:gd name="connsiteX28" fmla="*/ 194879 w 424670"/>
                <a:gd name="connsiteY28" fmla="*/ 124636 h 600094"/>
                <a:gd name="connsiteX29" fmla="*/ 251840 w 424670"/>
                <a:gd name="connsiteY29" fmla="*/ 124636 h 600094"/>
                <a:gd name="connsiteX30" fmla="*/ 233865 w 424670"/>
                <a:gd name="connsiteY30" fmla="*/ 236803 h 600094"/>
                <a:gd name="connsiteX31" fmla="*/ 388203 w 424670"/>
                <a:gd name="connsiteY31" fmla="*/ 236803 h 600094"/>
                <a:gd name="connsiteX32" fmla="*/ 416622 w 424670"/>
                <a:gd name="connsiteY32" fmla="*/ 126043 h 600094"/>
                <a:gd name="connsiteX33" fmla="*/ 416622 w 424670"/>
                <a:gd name="connsiteY33" fmla="*/ 96983 h 600094"/>
                <a:gd name="connsiteX34" fmla="*/ 331663 w 424670"/>
                <a:gd name="connsiteY34" fmla="*/ 7975 h 600094"/>
                <a:gd name="connsiteX35" fmla="*/ 148980 w 424670"/>
                <a:gd name="connsiteY35" fmla="*/ 7975 h 600094"/>
                <a:gd name="connsiteX36" fmla="*/ 42245 w 424670"/>
                <a:gd name="connsiteY36" fmla="*/ 104563 h 600094"/>
                <a:gd name="connsiteX37" fmla="*/ 8222 w 424670"/>
                <a:gd name="connsiteY37" fmla="*/ 520962 h 60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4670" h="600094">
                  <a:moveTo>
                    <a:pt x="66713" y="600094"/>
                  </a:moveTo>
                  <a:lnTo>
                    <a:pt x="0" y="523703"/>
                  </a:lnTo>
                  <a:lnTo>
                    <a:pt x="148" y="522024"/>
                  </a:lnTo>
                  <a:lnTo>
                    <a:pt x="34566" y="100785"/>
                  </a:lnTo>
                  <a:lnTo>
                    <a:pt x="145943" y="0"/>
                  </a:lnTo>
                  <a:lnTo>
                    <a:pt x="335119" y="0"/>
                  </a:lnTo>
                  <a:lnTo>
                    <a:pt x="424671" y="93798"/>
                  </a:lnTo>
                  <a:lnTo>
                    <a:pt x="424547" y="127549"/>
                  </a:lnTo>
                  <a:lnTo>
                    <a:pt x="394450" y="244803"/>
                  </a:lnTo>
                  <a:lnTo>
                    <a:pt x="224532" y="244803"/>
                  </a:lnTo>
                  <a:lnTo>
                    <a:pt x="242507" y="132635"/>
                  </a:lnTo>
                  <a:lnTo>
                    <a:pt x="201817" y="132635"/>
                  </a:lnTo>
                  <a:lnTo>
                    <a:pt x="146931" y="500667"/>
                  </a:lnTo>
                  <a:lnTo>
                    <a:pt x="183547" y="500667"/>
                  </a:lnTo>
                  <a:lnTo>
                    <a:pt x="205175" y="365637"/>
                  </a:lnTo>
                  <a:lnTo>
                    <a:pt x="363464" y="365637"/>
                  </a:lnTo>
                  <a:lnTo>
                    <a:pt x="322404" y="525653"/>
                  </a:lnTo>
                  <a:lnTo>
                    <a:pt x="230952" y="599033"/>
                  </a:lnTo>
                  <a:lnTo>
                    <a:pt x="229569" y="599033"/>
                  </a:lnTo>
                  <a:lnTo>
                    <a:pt x="66737" y="600094"/>
                  </a:lnTo>
                  <a:close/>
                  <a:moveTo>
                    <a:pt x="8222" y="520962"/>
                  </a:moveTo>
                  <a:lnTo>
                    <a:pt x="70318" y="592070"/>
                  </a:lnTo>
                  <a:lnTo>
                    <a:pt x="228088" y="591058"/>
                  </a:lnTo>
                  <a:lnTo>
                    <a:pt x="315293" y="521086"/>
                  </a:lnTo>
                  <a:lnTo>
                    <a:pt x="353119" y="373636"/>
                  </a:lnTo>
                  <a:lnTo>
                    <a:pt x="211940" y="373636"/>
                  </a:lnTo>
                  <a:lnTo>
                    <a:pt x="190312" y="508667"/>
                  </a:lnTo>
                  <a:lnTo>
                    <a:pt x="137598" y="508667"/>
                  </a:lnTo>
                  <a:lnTo>
                    <a:pt x="194879" y="124636"/>
                  </a:lnTo>
                  <a:lnTo>
                    <a:pt x="251840" y="124636"/>
                  </a:lnTo>
                  <a:lnTo>
                    <a:pt x="233865" y="236803"/>
                  </a:lnTo>
                  <a:lnTo>
                    <a:pt x="388203" y="236803"/>
                  </a:lnTo>
                  <a:lnTo>
                    <a:pt x="416622" y="126043"/>
                  </a:lnTo>
                  <a:lnTo>
                    <a:pt x="416622" y="96983"/>
                  </a:lnTo>
                  <a:lnTo>
                    <a:pt x="331663" y="7975"/>
                  </a:lnTo>
                  <a:lnTo>
                    <a:pt x="148980" y="7975"/>
                  </a:lnTo>
                  <a:lnTo>
                    <a:pt x="42245" y="104563"/>
                  </a:lnTo>
                  <a:lnTo>
                    <a:pt x="8222" y="520962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458C915-C77C-1CE8-7208-6898787291B7}"/>
                </a:ext>
              </a:extLst>
            </p:cNvPr>
            <p:cNvSpPr/>
            <p:nvPr/>
          </p:nvSpPr>
          <p:spPr>
            <a:xfrm>
              <a:off x="4978671" y="3501366"/>
              <a:ext cx="491334" cy="592069"/>
            </a:xfrm>
            <a:custGeom>
              <a:avLst/>
              <a:gdLst>
                <a:gd name="connsiteX0" fmla="*/ 444423 w 491334"/>
                <a:gd name="connsiteY0" fmla="*/ 131919 h 592069"/>
                <a:gd name="connsiteX1" fmla="*/ 491334 w 491334"/>
                <a:gd name="connsiteY1" fmla="*/ 1037 h 592069"/>
                <a:gd name="connsiteX2" fmla="*/ 147499 w 491334"/>
                <a:gd name="connsiteY2" fmla="*/ 0 h 592069"/>
                <a:gd name="connsiteX3" fmla="*/ 0 w 491334"/>
                <a:gd name="connsiteY3" fmla="*/ 592070 h 592069"/>
                <a:gd name="connsiteX4" fmla="*/ 279418 w 491334"/>
                <a:gd name="connsiteY4" fmla="*/ 592070 h 592069"/>
                <a:gd name="connsiteX5" fmla="*/ 312948 w 491334"/>
                <a:gd name="connsiteY5" fmla="*/ 498593 h 592069"/>
                <a:gd name="connsiteX6" fmla="*/ 168289 w 491334"/>
                <a:gd name="connsiteY6" fmla="*/ 498593 h 592069"/>
                <a:gd name="connsiteX7" fmla="*/ 211027 w 491334"/>
                <a:gd name="connsiteY7" fmla="*/ 356279 h 592069"/>
                <a:gd name="connsiteX8" fmla="*/ 320972 w 491334"/>
                <a:gd name="connsiteY8" fmla="*/ 356279 h 592069"/>
                <a:gd name="connsiteX9" fmla="*/ 362526 w 491334"/>
                <a:gd name="connsiteY9" fmla="*/ 242013 h 592069"/>
                <a:gd name="connsiteX10" fmla="*/ 245322 w 491334"/>
                <a:gd name="connsiteY10" fmla="*/ 242013 h 592069"/>
                <a:gd name="connsiteX11" fmla="*/ 278382 w 491334"/>
                <a:gd name="connsiteY11" fmla="*/ 131919 h 592069"/>
                <a:gd name="connsiteX12" fmla="*/ 444423 w 491334"/>
                <a:gd name="connsiteY12" fmla="*/ 131919 h 592069"/>
                <a:gd name="connsiteX13" fmla="*/ 444423 w 491334"/>
                <a:gd name="connsiteY13" fmla="*/ 131919 h 59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1334" h="592069">
                  <a:moveTo>
                    <a:pt x="444423" y="131919"/>
                  </a:moveTo>
                  <a:lnTo>
                    <a:pt x="491334" y="1037"/>
                  </a:lnTo>
                  <a:lnTo>
                    <a:pt x="147499" y="0"/>
                  </a:lnTo>
                  <a:lnTo>
                    <a:pt x="0" y="592070"/>
                  </a:lnTo>
                  <a:lnTo>
                    <a:pt x="279418" y="592070"/>
                  </a:lnTo>
                  <a:lnTo>
                    <a:pt x="312948" y="498593"/>
                  </a:lnTo>
                  <a:lnTo>
                    <a:pt x="168289" y="498593"/>
                  </a:lnTo>
                  <a:lnTo>
                    <a:pt x="211027" y="356279"/>
                  </a:lnTo>
                  <a:lnTo>
                    <a:pt x="320972" y="356279"/>
                  </a:lnTo>
                  <a:lnTo>
                    <a:pt x="362526" y="242013"/>
                  </a:lnTo>
                  <a:lnTo>
                    <a:pt x="245322" y="242013"/>
                  </a:lnTo>
                  <a:lnTo>
                    <a:pt x="278382" y="131919"/>
                  </a:lnTo>
                  <a:lnTo>
                    <a:pt x="444423" y="131919"/>
                  </a:lnTo>
                  <a:lnTo>
                    <a:pt x="444423" y="131919"/>
                  </a:lnTo>
                  <a:close/>
                </a:path>
              </a:pathLst>
            </a:custGeom>
            <a:solidFill>
              <a:srgbClr val="FFE90E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ACC497A-F2DA-9041-F5B2-D0FB4E910D6D}"/>
                </a:ext>
              </a:extLst>
            </p:cNvPr>
            <p:cNvSpPr/>
            <p:nvPr/>
          </p:nvSpPr>
          <p:spPr>
            <a:xfrm>
              <a:off x="4973560" y="3497342"/>
              <a:ext cx="502123" cy="600094"/>
            </a:xfrm>
            <a:custGeom>
              <a:avLst/>
              <a:gdLst>
                <a:gd name="connsiteX0" fmla="*/ 287344 w 502123"/>
                <a:gd name="connsiteY0" fmla="*/ 600094 h 600094"/>
                <a:gd name="connsiteX1" fmla="*/ 0 w 502123"/>
                <a:gd name="connsiteY1" fmla="*/ 600094 h 600094"/>
                <a:gd name="connsiteX2" fmla="*/ 149499 w 502123"/>
                <a:gd name="connsiteY2" fmla="*/ 0 h 600094"/>
                <a:gd name="connsiteX3" fmla="*/ 502124 w 502123"/>
                <a:gd name="connsiteY3" fmla="*/ 1062 h 600094"/>
                <a:gd name="connsiteX4" fmla="*/ 452349 w 502123"/>
                <a:gd name="connsiteY4" fmla="*/ 139919 h 600094"/>
                <a:gd name="connsiteX5" fmla="*/ 286480 w 502123"/>
                <a:gd name="connsiteY5" fmla="*/ 139919 h 600094"/>
                <a:gd name="connsiteX6" fmla="*/ 255815 w 502123"/>
                <a:gd name="connsiteY6" fmla="*/ 242038 h 600094"/>
                <a:gd name="connsiteX7" fmla="*/ 373340 w 502123"/>
                <a:gd name="connsiteY7" fmla="*/ 242038 h 600094"/>
                <a:gd name="connsiteX8" fmla="*/ 328873 w 502123"/>
                <a:gd name="connsiteY8" fmla="*/ 364303 h 600094"/>
                <a:gd name="connsiteX9" fmla="*/ 219076 w 502123"/>
                <a:gd name="connsiteY9" fmla="*/ 364303 h 600094"/>
                <a:gd name="connsiteX10" fmla="*/ 178732 w 502123"/>
                <a:gd name="connsiteY10" fmla="*/ 498618 h 600094"/>
                <a:gd name="connsiteX11" fmla="*/ 323713 w 502123"/>
                <a:gd name="connsiteY11" fmla="*/ 498618 h 600094"/>
                <a:gd name="connsiteX12" fmla="*/ 287319 w 502123"/>
                <a:gd name="connsiteY12" fmla="*/ 600094 h 600094"/>
                <a:gd name="connsiteX13" fmla="*/ 10222 w 502123"/>
                <a:gd name="connsiteY13" fmla="*/ 592095 h 600094"/>
                <a:gd name="connsiteX14" fmla="*/ 281715 w 502123"/>
                <a:gd name="connsiteY14" fmla="*/ 592095 h 600094"/>
                <a:gd name="connsiteX15" fmla="*/ 312380 w 502123"/>
                <a:gd name="connsiteY15" fmla="*/ 506617 h 600094"/>
                <a:gd name="connsiteX16" fmla="*/ 168016 w 502123"/>
                <a:gd name="connsiteY16" fmla="*/ 506617 h 600094"/>
                <a:gd name="connsiteX17" fmla="*/ 213150 w 502123"/>
                <a:gd name="connsiteY17" fmla="*/ 356304 h 600094"/>
                <a:gd name="connsiteX18" fmla="*/ 323293 w 502123"/>
                <a:gd name="connsiteY18" fmla="*/ 356304 h 600094"/>
                <a:gd name="connsiteX19" fmla="*/ 361933 w 502123"/>
                <a:gd name="connsiteY19" fmla="*/ 250037 h 600094"/>
                <a:gd name="connsiteX20" fmla="*/ 245050 w 502123"/>
                <a:gd name="connsiteY20" fmla="*/ 250037 h 600094"/>
                <a:gd name="connsiteX21" fmla="*/ 280505 w 502123"/>
                <a:gd name="connsiteY21" fmla="*/ 131919 h 600094"/>
                <a:gd name="connsiteX22" fmla="*/ 446694 w 502123"/>
                <a:gd name="connsiteY22" fmla="*/ 131919 h 600094"/>
                <a:gd name="connsiteX23" fmla="*/ 490741 w 502123"/>
                <a:gd name="connsiteY23" fmla="*/ 9012 h 600094"/>
                <a:gd name="connsiteX24" fmla="*/ 155721 w 502123"/>
                <a:gd name="connsiteY24" fmla="*/ 8000 h 600094"/>
                <a:gd name="connsiteX25" fmla="*/ 10222 w 502123"/>
                <a:gd name="connsiteY25" fmla="*/ 592070 h 60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2123" h="600094">
                  <a:moveTo>
                    <a:pt x="287344" y="600094"/>
                  </a:moveTo>
                  <a:lnTo>
                    <a:pt x="0" y="600094"/>
                  </a:lnTo>
                  <a:lnTo>
                    <a:pt x="149499" y="0"/>
                  </a:lnTo>
                  <a:lnTo>
                    <a:pt x="502124" y="1062"/>
                  </a:lnTo>
                  <a:lnTo>
                    <a:pt x="452349" y="139919"/>
                  </a:lnTo>
                  <a:lnTo>
                    <a:pt x="286480" y="139919"/>
                  </a:lnTo>
                  <a:lnTo>
                    <a:pt x="255815" y="242038"/>
                  </a:lnTo>
                  <a:lnTo>
                    <a:pt x="373340" y="242038"/>
                  </a:lnTo>
                  <a:lnTo>
                    <a:pt x="328873" y="364303"/>
                  </a:lnTo>
                  <a:lnTo>
                    <a:pt x="219076" y="364303"/>
                  </a:lnTo>
                  <a:lnTo>
                    <a:pt x="178732" y="498618"/>
                  </a:lnTo>
                  <a:lnTo>
                    <a:pt x="323713" y="498618"/>
                  </a:lnTo>
                  <a:lnTo>
                    <a:pt x="287319" y="600094"/>
                  </a:lnTo>
                  <a:close/>
                  <a:moveTo>
                    <a:pt x="10222" y="592095"/>
                  </a:moveTo>
                  <a:lnTo>
                    <a:pt x="281715" y="592095"/>
                  </a:lnTo>
                  <a:lnTo>
                    <a:pt x="312380" y="506617"/>
                  </a:lnTo>
                  <a:lnTo>
                    <a:pt x="168016" y="506617"/>
                  </a:lnTo>
                  <a:lnTo>
                    <a:pt x="213150" y="356304"/>
                  </a:lnTo>
                  <a:lnTo>
                    <a:pt x="323293" y="356304"/>
                  </a:lnTo>
                  <a:lnTo>
                    <a:pt x="361933" y="250037"/>
                  </a:lnTo>
                  <a:lnTo>
                    <a:pt x="245050" y="250037"/>
                  </a:lnTo>
                  <a:lnTo>
                    <a:pt x="280505" y="131919"/>
                  </a:lnTo>
                  <a:lnTo>
                    <a:pt x="446694" y="131919"/>
                  </a:lnTo>
                  <a:lnTo>
                    <a:pt x="490741" y="9012"/>
                  </a:lnTo>
                  <a:lnTo>
                    <a:pt x="155721" y="8000"/>
                  </a:lnTo>
                  <a:lnTo>
                    <a:pt x="10222" y="592070"/>
                  </a:lnTo>
                  <a:close/>
                </a:path>
              </a:pathLst>
            </a:custGeom>
            <a:solidFill>
              <a:srgbClr val="1D1D1B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9CD3DDD1-B78E-28B7-E672-6C7ECF641A97}"/>
              </a:ext>
            </a:extLst>
          </p:cNvPr>
          <p:cNvGrpSpPr/>
          <p:nvPr userDrawn="1"/>
        </p:nvGrpSpPr>
        <p:grpSpPr>
          <a:xfrm>
            <a:off x="3053645" y="5588788"/>
            <a:ext cx="6012548" cy="603526"/>
            <a:chOff x="3053645" y="5588788"/>
            <a:chExt cx="6012548" cy="60352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E2B51AF-FFC1-C3AE-38D4-C1B67B051696}"/>
                </a:ext>
              </a:extLst>
            </p:cNvPr>
            <p:cNvSpPr/>
            <p:nvPr userDrawn="1"/>
          </p:nvSpPr>
          <p:spPr>
            <a:xfrm>
              <a:off x="3053645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818163F-CA6C-292B-CCC2-EE4F3E0B14C5}"/>
                </a:ext>
              </a:extLst>
            </p:cNvPr>
            <p:cNvSpPr/>
            <p:nvPr userDrawn="1"/>
          </p:nvSpPr>
          <p:spPr>
            <a:xfrm>
              <a:off x="4392084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0B7B652-BC64-1D8C-1AAC-321BF41A27C6}"/>
                </a:ext>
              </a:extLst>
            </p:cNvPr>
            <p:cNvSpPr/>
            <p:nvPr userDrawn="1"/>
          </p:nvSpPr>
          <p:spPr>
            <a:xfrm>
              <a:off x="5730523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138F2B1-EAA9-4F99-DF85-5DBAA16F8682}"/>
                </a:ext>
              </a:extLst>
            </p:cNvPr>
            <p:cNvSpPr/>
            <p:nvPr userDrawn="1"/>
          </p:nvSpPr>
          <p:spPr>
            <a:xfrm>
              <a:off x="7068962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32ED1FA-667E-65BC-C2A0-B5DB95E7C7B3}"/>
                </a:ext>
              </a:extLst>
            </p:cNvPr>
            <p:cNvSpPr/>
            <p:nvPr userDrawn="1"/>
          </p:nvSpPr>
          <p:spPr>
            <a:xfrm>
              <a:off x="8407401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1163E4B4-FA28-DAFA-ACD4-A2C0CE5FD702}"/>
              </a:ext>
            </a:extLst>
          </p:cNvPr>
          <p:cNvSpPr/>
          <p:nvPr userDrawn="1"/>
        </p:nvSpPr>
        <p:spPr>
          <a:xfrm>
            <a:off x="5097432" y="6227795"/>
            <a:ext cx="658792" cy="383384"/>
          </a:xfrm>
          <a:custGeom>
            <a:avLst/>
            <a:gdLst>
              <a:gd name="connsiteX0" fmla="*/ 306536 w 658792"/>
              <a:gd name="connsiteY0" fmla="*/ 0 h 383384"/>
              <a:gd name="connsiteX1" fmla="*/ 352255 w 658792"/>
              <a:gd name="connsiteY1" fmla="*/ 0 h 383384"/>
              <a:gd name="connsiteX2" fmla="*/ 352255 w 658792"/>
              <a:gd name="connsiteY2" fmla="*/ 52388 h 383384"/>
              <a:gd name="connsiteX3" fmla="*/ 364010 w 658792"/>
              <a:gd name="connsiteY3" fmla="*/ 52388 h 383384"/>
              <a:gd name="connsiteX4" fmla="*/ 384206 w 658792"/>
              <a:gd name="connsiteY4" fmla="*/ 133172 h 383384"/>
              <a:gd name="connsiteX5" fmla="*/ 509643 w 658792"/>
              <a:gd name="connsiteY5" fmla="*/ 133172 h 383384"/>
              <a:gd name="connsiteX6" fmla="*/ 658792 w 658792"/>
              <a:gd name="connsiteY6" fmla="*/ 282321 h 383384"/>
              <a:gd name="connsiteX7" fmla="*/ 658792 w 658792"/>
              <a:gd name="connsiteY7" fmla="*/ 383384 h 383384"/>
              <a:gd name="connsiteX8" fmla="*/ 0 w 658792"/>
              <a:gd name="connsiteY8" fmla="*/ 383384 h 383384"/>
              <a:gd name="connsiteX9" fmla="*/ 0 w 658792"/>
              <a:gd name="connsiteY9" fmla="*/ 282321 h 383384"/>
              <a:gd name="connsiteX10" fmla="*/ 149149 w 658792"/>
              <a:gd name="connsiteY10" fmla="*/ 133172 h 383384"/>
              <a:gd name="connsiteX11" fmla="*/ 274586 w 658792"/>
              <a:gd name="connsiteY11" fmla="*/ 133172 h 383384"/>
              <a:gd name="connsiteX12" fmla="*/ 294782 w 658792"/>
              <a:gd name="connsiteY12" fmla="*/ 52388 h 383384"/>
              <a:gd name="connsiteX13" fmla="*/ 306536 w 658792"/>
              <a:gd name="connsiteY13" fmla="*/ 52388 h 383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8792" h="383384">
                <a:moveTo>
                  <a:pt x="306536" y="0"/>
                </a:moveTo>
                <a:lnTo>
                  <a:pt x="352255" y="0"/>
                </a:lnTo>
                <a:lnTo>
                  <a:pt x="352255" y="52388"/>
                </a:lnTo>
                <a:lnTo>
                  <a:pt x="364010" y="52388"/>
                </a:lnTo>
                <a:lnTo>
                  <a:pt x="384206" y="133172"/>
                </a:lnTo>
                <a:lnTo>
                  <a:pt x="509643" y="133172"/>
                </a:lnTo>
                <a:lnTo>
                  <a:pt x="658792" y="282321"/>
                </a:lnTo>
                <a:lnTo>
                  <a:pt x="658792" y="383384"/>
                </a:lnTo>
                <a:lnTo>
                  <a:pt x="0" y="383384"/>
                </a:lnTo>
                <a:lnTo>
                  <a:pt x="0" y="282321"/>
                </a:lnTo>
                <a:lnTo>
                  <a:pt x="149149" y="133172"/>
                </a:lnTo>
                <a:lnTo>
                  <a:pt x="274586" y="133172"/>
                </a:lnTo>
                <a:lnTo>
                  <a:pt x="294782" y="52388"/>
                </a:lnTo>
                <a:lnTo>
                  <a:pt x="306536" y="52388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615D64A5-AC94-CBED-A0F7-9E3134F09B7D}"/>
              </a:ext>
            </a:extLst>
          </p:cNvPr>
          <p:cNvSpPr/>
          <p:nvPr userDrawn="1"/>
        </p:nvSpPr>
        <p:spPr>
          <a:xfrm flipH="1">
            <a:off x="5400793" y="5666776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45049D5B-3018-C15C-29FF-4CB3819AD60A}"/>
              </a:ext>
            </a:extLst>
          </p:cNvPr>
          <p:cNvSpPr/>
          <p:nvPr userDrawn="1"/>
        </p:nvSpPr>
        <p:spPr>
          <a:xfrm flipH="1">
            <a:off x="5209551" y="5073765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8A04EDF9-6EA2-39F6-6C77-DED4CA1D5C8F}"/>
              </a:ext>
            </a:extLst>
          </p:cNvPr>
          <p:cNvSpPr/>
          <p:nvPr userDrawn="1"/>
        </p:nvSpPr>
        <p:spPr>
          <a:xfrm flipH="1">
            <a:off x="5089682" y="4500146"/>
            <a:ext cx="45719" cy="235310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F958A371-DC56-6720-8B91-89A20B8494AD}"/>
              </a:ext>
            </a:extLst>
          </p:cNvPr>
          <p:cNvCxnSpPr/>
          <p:nvPr userDrawn="1"/>
        </p:nvCxnSpPr>
        <p:spPr>
          <a:xfrm flipH="1">
            <a:off x="4831161" y="6384925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303261DF-3A66-99EB-AC3A-A7BE6FF185F2}"/>
              </a:ext>
            </a:extLst>
          </p:cNvPr>
          <p:cNvCxnSpPr/>
          <p:nvPr userDrawn="1"/>
        </p:nvCxnSpPr>
        <p:spPr>
          <a:xfrm flipH="1">
            <a:off x="4694457" y="6461181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EA2C3C1-BA76-7AE0-2083-CE496A34B96B}"/>
              </a:ext>
            </a:extLst>
          </p:cNvPr>
          <p:cNvCxnSpPr>
            <a:cxnSpLocks/>
          </p:cNvCxnSpPr>
          <p:nvPr userDrawn="1"/>
        </p:nvCxnSpPr>
        <p:spPr>
          <a:xfrm flipH="1">
            <a:off x="4853199" y="6531087"/>
            <a:ext cx="210842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E7728DF5-1528-4389-C588-FAD9537A28A0}"/>
              </a:ext>
            </a:extLst>
          </p:cNvPr>
          <p:cNvCxnSpPr/>
          <p:nvPr userDrawn="1"/>
        </p:nvCxnSpPr>
        <p:spPr>
          <a:xfrm flipH="1">
            <a:off x="4681918" y="6611179"/>
            <a:ext cx="342561" cy="0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10" name="Sun 109">
            <a:extLst>
              <a:ext uri="{FF2B5EF4-FFF2-40B4-BE49-F238E27FC236}">
                <a16:creationId xmlns:a16="http://schemas.microsoft.com/office/drawing/2014/main" id="{AAE4C88A-7AE2-6378-024A-C0F711F0C3C3}"/>
              </a:ext>
            </a:extLst>
          </p:cNvPr>
          <p:cNvSpPr/>
          <p:nvPr userDrawn="1"/>
        </p:nvSpPr>
        <p:spPr>
          <a:xfrm rot="20267060">
            <a:off x="4885133" y="4249762"/>
            <a:ext cx="454818" cy="393320"/>
          </a:xfrm>
          <a:prstGeom prst="sun">
            <a:avLst>
              <a:gd name="adj" fmla="val 46875"/>
            </a:avLst>
          </a:prstGeom>
          <a:solidFill>
            <a:schemeClr val="accent1"/>
          </a:solidFill>
          <a:ln>
            <a:solidFill>
              <a:schemeClr val="tx1"/>
            </a:solidFill>
            <a:bevel/>
          </a:ln>
          <a:effectLst>
            <a:glow rad="12700">
              <a:schemeClr val="accent1">
                <a:satMod val="175000"/>
              </a:schemeClr>
            </a:glo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B344D489-B5F3-BFAB-7712-44D5ECBE2F6C}"/>
              </a:ext>
            </a:extLst>
          </p:cNvPr>
          <p:cNvGrpSpPr/>
          <p:nvPr userDrawn="1"/>
        </p:nvGrpSpPr>
        <p:grpSpPr>
          <a:xfrm>
            <a:off x="118572" y="6710119"/>
            <a:ext cx="602067" cy="96475"/>
            <a:chOff x="118572" y="6695833"/>
            <a:chExt cx="602067" cy="96475"/>
          </a:xfrm>
        </p:grpSpPr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1EFE621F-9F56-FA44-0985-4BC3C5233A34}"/>
                </a:ext>
              </a:extLst>
            </p:cNvPr>
            <p:cNvSpPr/>
            <p:nvPr userDrawn="1"/>
          </p:nvSpPr>
          <p:spPr>
            <a:xfrm>
              <a:off x="118572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E1465C2F-FD59-3B73-EBB3-1A237EFF2C42}"/>
                </a:ext>
              </a:extLst>
            </p:cNvPr>
            <p:cNvSpPr/>
            <p:nvPr userDrawn="1"/>
          </p:nvSpPr>
          <p:spPr>
            <a:xfrm>
              <a:off x="336716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075FC75-E9D4-93D4-9E13-C14D9A6C2E2F}"/>
                </a:ext>
              </a:extLst>
            </p:cNvPr>
            <p:cNvSpPr/>
            <p:nvPr userDrawn="1"/>
          </p:nvSpPr>
          <p:spPr>
            <a:xfrm>
              <a:off x="554860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2430276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heme - Anima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5EE82E4-B160-3604-3A50-DFABF52FEAE3}"/>
              </a:ext>
            </a:extLst>
          </p:cNvPr>
          <p:cNvGrpSpPr/>
          <p:nvPr userDrawn="1"/>
        </p:nvGrpSpPr>
        <p:grpSpPr>
          <a:xfrm>
            <a:off x="-2" y="1"/>
            <a:ext cx="12191999" cy="6619874"/>
            <a:chOff x="-2" y="1"/>
            <a:chExt cx="12191999" cy="6619874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0E1E151-44F8-935B-0453-A1BBDECC1E71}"/>
                </a:ext>
              </a:extLst>
            </p:cNvPr>
            <p:cNvSpPr/>
            <p:nvPr/>
          </p:nvSpPr>
          <p:spPr>
            <a:xfrm>
              <a:off x="1661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01DAE6-C99F-559E-B796-0D97E5866B71}"/>
                </a:ext>
              </a:extLst>
            </p:cNvPr>
            <p:cNvSpPr/>
            <p:nvPr/>
          </p:nvSpPr>
          <p:spPr>
            <a:xfrm>
              <a:off x="415113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A7305F8-91A8-B574-8212-625DC2D58F24}"/>
                </a:ext>
              </a:extLst>
            </p:cNvPr>
            <p:cNvSpPr/>
            <p:nvPr/>
          </p:nvSpPr>
          <p:spPr>
            <a:xfrm>
              <a:off x="827523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69F698C-90D5-5DDA-BA16-445FEC8AA967}"/>
                </a:ext>
              </a:extLst>
            </p:cNvPr>
            <p:cNvSpPr/>
            <p:nvPr/>
          </p:nvSpPr>
          <p:spPr>
            <a:xfrm>
              <a:off x="125861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4BF5F5E-1BA9-5CB7-3026-1A91BE4E975A}"/>
                </a:ext>
              </a:extLst>
            </p:cNvPr>
            <p:cNvSpPr/>
            <p:nvPr/>
          </p:nvSpPr>
          <p:spPr>
            <a:xfrm>
              <a:off x="166427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B338567-0A95-1362-6EAA-EDF67896A8D0}"/>
                </a:ext>
              </a:extLst>
            </p:cNvPr>
            <p:cNvSpPr/>
            <p:nvPr/>
          </p:nvSpPr>
          <p:spPr>
            <a:xfrm>
              <a:off x="12129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CDD3FFB-31A2-50CD-3425-9E20EE3DFE2F}"/>
                </a:ext>
              </a:extLst>
            </p:cNvPr>
            <p:cNvSpPr/>
            <p:nvPr/>
          </p:nvSpPr>
          <p:spPr>
            <a:xfrm>
              <a:off x="406629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1C3BD95-326A-6C1A-AA38-C3BD5AC4921B}"/>
                </a:ext>
              </a:extLst>
            </p:cNvPr>
            <p:cNvSpPr/>
            <p:nvPr/>
          </p:nvSpPr>
          <p:spPr>
            <a:xfrm>
              <a:off x="841246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293EE-995B-64C6-86A6-80A740C3F97E}"/>
                </a:ext>
              </a:extLst>
            </p:cNvPr>
            <p:cNvSpPr/>
            <p:nvPr/>
          </p:nvSpPr>
          <p:spPr>
            <a:xfrm>
              <a:off x="1239451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07E3F65-EF04-BE71-5DA3-1B0E35E4747C}"/>
                </a:ext>
              </a:extLst>
            </p:cNvPr>
            <p:cNvSpPr/>
            <p:nvPr/>
          </p:nvSpPr>
          <p:spPr>
            <a:xfrm>
              <a:off x="1665543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60F0CBE-1646-4010-CA6F-12C7CE8ED597}"/>
                </a:ext>
              </a:extLst>
            </p:cNvPr>
            <p:cNvSpPr/>
            <p:nvPr/>
          </p:nvSpPr>
          <p:spPr>
            <a:xfrm>
              <a:off x="-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A583A8F-AA49-00B9-FD0E-85929F35335E}"/>
                </a:ext>
              </a:extLst>
            </p:cNvPr>
            <p:cNvSpPr/>
            <p:nvPr/>
          </p:nvSpPr>
          <p:spPr>
            <a:xfrm>
              <a:off x="39609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D66B8F6-7D49-FCEF-5C93-686EFBDED943}"/>
                </a:ext>
              </a:extLst>
            </p:cNvPr>
            <p:cNvSpPr/>
            <p:nvPr/>
          </p:nvSpPr>
          <p:spPr>
            <a:xfrm>
              <a:off x="834726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A07E4AE-07F2-B88D-B757-E2C335022409}"/>
                </a:ext>
              </a:extLst>
            </p:cNvPr>
            <p:cNvSpPr/>
            <p:nvPr/>
          </p:nvSpPr>
          <p:spPr>
            <a:xfrm>
              <a:off x="124198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83D956-3609-4901-C0AD-FF25AE62EEAC}"/>
                </a:ext>
              </a:extLst>
            </p:cNvPr>
            <p:cNvSpPr/>
            <p:nvPr/>
          </p:nvSpPr>
          <p:spPr>
            <a:xfrm>
              <a:off x="1648261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7721A16-187E-8AA9-0D7C-E1DE10043224}"/>
                </a:ext>
              </a:extLst>
            </p:cNvPr>
            <p:cNvSpPr/>
            <p:nvPr/>
          </p:nvSpPr>
          <p:spPr>
            <a:xfrm>
              <a:off x="19860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F3E59E8-22A5-0961-052C-456E3F01FAC7}"/>
                </a:ext>
              </a:extLst>
            </p:cNvPr>
            <p:cNvSpPr/>
            <p:nvPr/>
          </p:nvSpPr>
          <p:spPr>
            <a:xfrm>
              <a:off x="39412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59E3338-B93C-00FA-C1A2-AFBB55B7226E}"/>
                </a:ext>
              </a:extLst>
            </p:cNvPr>
            <p:cNvSpPr/>
            <p:nvPr/>
          </p:nvSpPr>
          <p:spPr>
            <a:xfrm>
              <a:off x="807512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51B9CE87-04EB-3009-C23F-5540BF27EA1D}"/>
                </a:ext>
              </a:extLst>
            </p:cNvPr>
            <p:cNvSpPr/>
            <p:nvPr/>
          </p:nvSpPr>
          <p:spPr>
            <a:xfrm>
              <a:off x="1221171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BAEA24D-BE94-6A07-2286-7CCA38C5707B}"/>
                </a:ext>
              </a:extLst>
            </p:cNvPr>
            <p:cNvSpPr/>
            <p:nvPr/>
          </p:nvSpPr>
          <p:spPr>
            <a:xfrm>
              <a:off x="164460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ABD50D3-4E1E-5FE5-29E1-18FB0E7A226F}"/>
                </a:ext>
              </a:extLst>
            </p:cNvPr>
            <p:cNvSpPr/>
            <p:nvPr/>
          </p:nvSpPr>
          <p:spPr>
            <a:xfrm>
              <a:off x="205667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C4694317-0A25-3DAD-94C7-99929B901F6E}"/>
                </a:ext>
              </a:extLst>
            </p:cNvPr>
            <p:cNvSpPr/>
            <p:nvPr/>
          </p:nvSpPr>
          <p:spPr>
            <a:xfrm>
              <a:off x="247479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5ADD7F0-0780-D215-9CC8-1B4172FB5B8F}"/>
                </a:ext>
              </a:extLst>
            </p:cNvPr>
            <p:cNvSpPr/>
            <p:nvPr/>
          </p:nvSpPr>
          <p:spPr>
            <a:xfrm>
              <a:off x="288713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A48EDE3-E35C-6821-8C1E-44511B5A46BD}"/>
                </a:ext>
              </a:extLst>
            </p:cNvPr>
            <p:cNvSpPr/>
            <p:nvPr/>
          </p:nvSpPr>
          <p:spPr>
            <a:xfrm>
              <a:off x="329867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6311D5C-5C8B-722B-60F5-3ED7A7338F57}"/>
                </a:ext>
              </a:extLst>
            </p:cNvPr>
            <p:cNvSpPr/>
            <p:nvPr/>
          </p:nvSpPr>
          <p:spPr>
            <a:xfrm>
              <a:off x="370433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932B94D-23FE-F5D7-ED4F-F4D25F7ADBDB}"/>
                </a:ext>
              </a:extLst>
            </p:cNvPr>
            <p:cNvSpPr/>
            <p:nvPr/>
          </p:nvSpPr>
          <p:spPr>
            <a:xfrm>
              <a:off x="205218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70F4D7B-CD67-BFFD-1AD3-1E40481EB166}"/>
                </a:ext>
              </a:extLst>
            </p:cNvPr>
            <p:cNvSpPr/>
            <p:nvPr/>
          </p:nvSpPr>
          <p:spPr>
            <a:xfrm>
              <a:off x="246631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9D7DCA9-3744-BC41-83CB-8F15001EC8DE}"/>
                </a:ext>
              </a:extLst>
            </p:cNvPr>
            <p:cNvSpPr/>
            <p:nvPr/>
          </p:nvSpPr>
          <p:spPr>
            <a:xfrm>
              <a:off x="290082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89F7CE5-42D4-4141-96DE-B62B1093C0BB}"/>
                </a:ext>
              </a:extLst>
            </p:cNvPr>
            <p:cNvSpPr/>
            <p:nvPr/>
          </p:nvSpPr>
          <p:spPr>
            <a:xfrm>
              <a:off x="327951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2C83150-3611-CFEC-3867-1D3D1885582F}"/>
                </a:ext>
              </a:extLst>
            </p:cNvPr>
            <p:cNvSpPr/>
            <p:nvPr/>
          </p:nvSpPr>
          <p:spPr>
            <a:xfrm>
              <a:off x="370560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F5601CF-EA7C-0811-3B2C-7884804DFF91}"/>
                </a:ext>
              </a:extLst>
            </p:cNvPr>
            <p:cNvSpPr/>
            <p:nvPr/>
          </p:nvSpPr>
          <p:spPr>
            <a:xfrm>
              <a:off x="204005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D50AE1E-1BE2-3AF0-AA23-951B8FFE7302}"/>
                </a:ext>
              </a:extLst>
            </p:cNvPr>
            <p:cNvSpPr/>
            <p:nvPr/>
          </p:nvSpPr>
          <p:spPr>
            <a:xfrm>
              <a:off x="245576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69CD95C-1126-48F4-F507-551B11E525A4}"/>
                </a:ext>
              </a:extLst>
            </p:cNvPr>
            <p:cNvSpPr/>
            <p:nvPr/>
          </p:nvSpPr>
          <p:spPr>
            <a:xfrm>
              <a:off x="2894334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8A838AB-D075-F280-3199-1F08298D8E4F}"/>
                </a:ext>
              </a:extLst>
            </p:cNvPr>
            <p:cNvSpPr/>
            <p:nvPr/>
          </p:nvSpPr>
          <p:spPr>
            <a:xfrm>
              <a:off x="328204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D91C7F4-B5D6-5CF2-3A49-C8A0372760AF}"/>
                </a:ext>
              </a:extLst>
            </p:cNvPr>
            <p:cNvSpPr/>
            <p:nvPr/>
          </p:nvSpPr>
          <p:spPr>
            <a:xfrm>
              <a:off x="368832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6C94092-D3CE-5E85-1BE5-91440D627A89}"/>
                </a:ext>
              </a:extLst>
            </p:cNvPr>
            <p:cNvSpPr/>
            <p:nvPr/>
          </p:nvSpPr>
          <p:spPr>
            <a:xfrm>
              <a:off x="2063151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CF41ACA-C7A2-34C4-DAAE-AAAC44710D24}"/>
                </a:ext>
              </a:extLst>
            </p:cNvPr>
            <p:cNvSpPr/>
            <p:nvPr/>
          </p:nvSpPr>
          <p:spPr>
            <a:xfrm>
              <a:off x="243741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4D4C18D-EF9A-9074-6DE3-4EA15D484BDB}"/>
                </a:ext>
              </a:extLst>
            </p:cNvPr>
            <p:cNvSpPr/>
            <p:nvPr/>
          </p:nvSpPr>
          <p:spPr>
            <a:xfrm>
              <a:off x="285080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C99AD26-03A3-9D04-B75C-BC4657F71D47}"/>
                </a:ext>
              </a:extLst>
            </p:cNvPr>
            <p:cNvSpPr/>
            <p:nvPr/>
          </p:nvSpPr>
          <p:spPr>
            <a:xfrm>
              <a:off x="3264462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15F627B-25B7-9D51-2444-91CA0D11BF17}"/>
                </a:ext>
              </a:extLst>
            </p:cNvPr>
            <p:cNvSpPr/>
            <p:nvPr/>
          </p:nvSpPr>
          <p:spPr>
            <a:xfrm>
              <a:off x="368789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4307640-5961-AEE3-E2F4-682E8D62BF9C}"/>
                </a:ext>
              </a:extLst>
            </p:cNvPr>
            <p:cNvSpPr/>
            <p:nvPr/>
          </p:nvSpPr>
          <p:spPr>
            <a:xfrm>
              <a:off x="409673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EA34F4-38B8-3111-43DE-06F5F7D2B8BC}"/>
                </a:ext>
              </a:extLst>
            </p:cNvPr>
            <p:cNvSpPr/>
            <p:nvPr/>
          </p:nvSpPr>
          <p:spPr>
            <a:xfrm>
              <a:off x="451485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48BC197-29B1-02DB-02D1-55E1ABB80504}"/>
                </a:ext>
              </a:extLst>
            </p:cNvPr>
            <p:cNvSpPr/>
            <p:nvPr/>
          </p:nvSpPr>
          <p:spPr>
            <a:xfrm>
              <a:off x="492719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9C04B53-464A-232B-0567-30AB013BC543}"/>
                </a:ext>
              </a:extLst>
            </p:cNvPr>
            <p:cNvSpPr/>
            <p:nvPr/>
          </p:nvSpPr>
          <p:spPr>
            <a:xfrm>
              <a:off x="533873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7B2A931-E84D-5E9D-9DB3-C26EF7F9912D}"/>
                </a:ext>
              </a:extLst>
            </p:cNvPr>
            <p:cNvSpPr/>
            <p:nvPr/>
          </p:nvSpPr>
          <p:spPr>
            <a:xfrm>
              <a:off x="5744397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5D0A3C-9375-8857-2612-254254CC6C89}"/>
                </a:ext>
              </a:extLst>
            </p:cNvPr>
            <p:cNvSpPr/>
            <p:nvPr/>
          </p:nvSpPr>
          <p:spPr>
            <a:xfrm>
              <a:off x="409224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5EDEAB6-0322-973F-EA1E-226C0A599502}"/>
                </a:ext>
              </a:extLst>
            </p:cNvPr>
            <p:cNvSpPr/>
            <p:nvPr/>
          </p:nvSpPr>
          <p:spPr>
            <a:xfrm>
              <a:off x="450637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81B871A-C356-B1DB-6267-048A3E44C544}"/>
                </a:ext>
              </a:extLst>
            </p:cNvPr>
            <p:cNvSpPr/>
            <p:nvPr/>
          </p:nvSpPr>
          <p:spPr>
            <a:xfrm>
              <a:off x="494088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9DAC6B6-C745-AE77-A27A-26DF70059821}"/>
                </a:ext>
              </a:extLst>
            </p:cNvPr>
            <p:cNvSpPr/>
            <p:nvPr/>
          </p:nvSpPr>
          <p:spPr>
            <a:xfrm>
              <a:off x="531957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36EC08F-D14D-9372-7411-65D87D74BEFF}"/>
                </a:ext>
              </a:extLst>
            </p:cNvPr>
            <p:cNvSpPr/>
            <p:nvPr/>
          </p:nvSpPr>
          <p:spPr>
            <a:xfrm>
              <a:off x="574566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9E0E0B8-A5C7-EB8B-BDD7-1F6AFE239D6A}"/>
                </a:ext>
              </a:extLst>
            </p:cNvPr>
            <p:cNvSpPr/>
            <p:nvPr/>
          </p:nvSpPr>
          <p:spPr>
            <a:xfrm>
              <a:off x="408011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77F66B9-6FFF-A4F4-02E1-6B2C71B7D41B}"/>
                </a:ext>
              </a:extLst>
            </p:cNvPr>
            <p:cNvSpPr/>
            <p:nvPr/>
          </p:nvSpPr>
          <p:spPr>
            <a:xfrm>
              <a:off x="449582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7BC2531-D6A3-2857-6DF7-5A4D8AA7EE0C}"/>
                </a:ext>
              </a:extLst>
            </p:cNvPr>
            <p:cNvSpPr/>
            <p:nvPr/>
          </p:nvSpPr>
          <p:spPr>
            <a:xfrm>
              <a:off x="4934393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59F134C-06F6-1E52-FEDE-98681829EBB1}"/>
                </a:ext>
              </a:extLst>
            </p:cNvPr>
            <p:cNvSpPr/>
            <p:nvPr/>
          </p:nvSpPr>
          <p:spPr>
            <a:xfrm>
              <a:off x="532210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BFC4C7B-EC88-B4B3-58CE-78C7FCE099EE}"/>
                </a:ext>
              </a:extLst>
            </p:cNvPr>
            <p:cNvSpPr/>
            <p:nvPr/>
          </p:nvSpPr>
          <p:spPr>
            <a:xfrm>
              <a:off x="572838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4008834-EF64-22B9-7003-931420CD8E01}"/>
                </a:ext>
              </a:extLst>
            </p:cNvPr>
            <p:cNvSpPr/>
            <p:nvPr/>
          </p:nvSpPr>
          <p:spPr>
            <a:xfrm>
              <a:off x="4106442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2456FF0-1AAA-D323-769D-96C11AB72391}"/>
                </a:ext>
              </a:extLst>
            </p:cNvPr>
            <p:cNvSpPr/>
            <p:nvPr/>
          </p:nvSpPr>
          <p:spPr>
            <a:xfrm>
              <a:off x="4480707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027A2E1-012F-32E7-748B-C2E4237046AC}"/>
                </a:ext>
              </a:extLst>
            </p:cNvPr>
            <p:cNvSpPr/>
            <p:nvPr/>
          </p:nvSpPr>
          <p:spPr>
            <a:xfrm>
              <a:off x="489409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D309549-848F-6787-6B43-D6A557E96E7D}"/>
                </a:ext>
              </a:extLst>
            </p:cNvPr>
            <p:cNvSpPr/>
            <p:nvPr/>
          </p:nvSpPr>
          <p:spPr>
            <a:xfrm>
              <a:off x="5307753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CEAD09F-F418-8357-B1F3-B937CAD33E58}"/>
                </a:ext>
              </a:extLst>
            </p:cNvPr>
            <p:cNvSpPr/>
            <p:nvPr/>
          </p:nvSpPr>
          <p:spPr>
            <a:xfrm>
              <a:off x="5731183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E04321C-D3B2-1165-FA86-ED9E144B9417}"/>
                </a:ext>
              </a:extLst>
            </p:cNvPr>
            <p:cNvSpPr/>
            <p:nvPr/>
          </p:nvSpPr>
          <p:spPr>
            <a:xfrm>
              <a:off x="1661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8B14274-7544-C33B-5779-A949D70E99AD}"/>
                </a:ext>
              </a:extLst>
            </p:cNvPr>
            <p:cNvSpPr/>
            <p:nvPr/>
          </p:nvSpPr>
          <p:spPr>
            <a:xfrm>
              <a:off x="415113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2048921-4443-71E7-D125-7B7ABB295DDD}"/>
                </a:ext>
              </a:extLst>
            </p:cNvPr>
            <p:cNvSpPr/>
            <p:nvPr/>
          </p:nvSpPr>
          <p:spPr>
            <a:xfrm>
              <a:off x="827523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FE3B484-0F26-F98F-5FEC-AD19C900980B}"/>
                </a:ext>
              </a:extLst>
            </p:cNvPr>
            <p:cNvSpPr/>
            <p:nvPr/>
          </p:nvSpPr>
          <p:spPr>
            <a:xfrm>
              <a:off x="125861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50780A9-E5F6-784D-6BDF-DF24951E2236}"/>
                </a:ext>
              </a:extLst>
            </p:cNvPr>
            <p:cNvSpPr/>
            <p:nvPr/>
          </p:nvSpPr>
          <p:spPr>
            <a:xfrm>
              <a:off x="166427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FDF667E-88DF-5C29-74F1-094F8E561BDC}"/>
                </a:ext>
              </a:extLst>
            </p:cNvPr>
            <p:cNvSpPr/>
            <p:nvPr/>
          </p:nvSpPr>
          <p:spPr>
            <a:xfrm>
              <a:off x="12129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6CE6E1C-9536-33CD-6895-A18A0C966231}"/>
                </a:ext>
              </a:extLst>
            </p:cNvPr>
            <p:cNvSpPr/>
            <p:nvPr/>
          </p:nvSpPr>
          <p:spPr>
            <a:xfrm>
              <a:off x="406629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1DF22DB-3B15-67CF-77D0-E88F858BC29A}"/>
                </a:ext>
              </a:extLst>
            </p:cNvPr>
            <p:cNvSpPr/>
            <p:nvPr/>
          </p:nvSpPr>
          <p:spPr>
            <a:xfrm>
              <a:off x="841246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A46EC07-C3FA-9B0F-22F1-93E6E471501C}"/>
                </a:ext>
              </a:extLst>
            </p:cNvPr>
            <p:cNvSpPr/>
            <p:nvPr/>
          </p:nvSpPr>
          <p:spPr>
            <a:xfrm>
              <a:off x="1239451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786BF0D3-A3C7-77B0-3C9C-DE6DED177082}"/>
                </a:ext>
              </a:extLst>
            </p:cNvPr>
            <p:cNvSpPr/>
            <p:nvPr/>
          </p:nvSpPr>
          <p:spPr>
            <a:xfrm>
              <a:off x="1665543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368AD76-E3F6-97BD-CAB5-1FFA2F548E7D}"/>
                </a:ext>
              </a:extLst>
            </p:cNvPr>
            <p:cNvSpPr/>
            <p:nvPr/>
          </p:nvSpPr>
          <p:spPr>
            <a:xfrm>
              <a:off x="-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202F5F2-9FC7-FCBB-C911-AD0BA57CAC7E}"/>
                </a:ext>
              </a:extLst>
            </p:cNvPr>
            <p:cNvSpPr/>
            <p:nvPr/>
          </p:nvSpPr>
          <p:spPr>
            <a:xfrm>
              <a:off x="39609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71E5349-5FFD-B2CB-6D54-AA49A975F157}"/>
                </a:ext>
              </a:extLst>
            </p:cNvPr>
            <p:cNvSpPr/>
            <p:nvPr/>
          </p:nvSpPr>
          <p:spPr>
            <a:xfrm>
              <a:off x="834726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669CDB1-754F-7632-DF24-538989FC676D}"/>
                </a:ext>
              </a:extLst>
            </p:cNvPr>
            <p:cNvSpPr/>
            <p:nvPr/>
          </p:nvSpPr>
          <p:spPr>
            <a:xfrm>
              <a:off x="124198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6D2F4FF-8E72-7FBE-A3D7-C373BD258EE7}"/>
                </a:ext>
              </a:extLst>
            </p:cNvPr>
            <p:cNvSpPr/>
            <p:nvPr/>
          </p:nvSpPr>
          <p:spPr>
            <a:xfrm>
              <a:off x="1648261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42447D1-B0CF-CCE7-5144-259FD031E149}"/>
                </a:ext>
              </a:extLst>
            </p:cNvPr>
            <p:cNvSpPr/>
            <p:nvPr/>
          </p:nvSpPr>
          <p:spPr>
            <a:xfrm>
              <a:off x="1986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0F9D257-FF4E-CF42-34BB-280949A01895}"/>
                </a:ext>
              </a:extLst>
            </p:cNvPr>
            <p:cNvSpPr/>
            <p:nvPr/>
          </p:nvSpPr>
          <p:spPr>
            <a:xfrm>
              <a:off x="394126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4B60A3F-3190-7966-60AA-2A279A1FBB3B}"/>
                </a:ext>
              </a:extLst>
            </p:cNvPr>
            <p:cNvSpPr/>
            <p:nvPr/>
          </p:nvSpPr>
          <p:spPr>
            <a:xfrm>
              <a:off x="807512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D17BA03-41AF-9D57-3154-855ECCAB9B99}"/>
                </a:ext>
              </a:extLst>
            </p:cNvPr>
            <p:cNvSpPr/>
            <p:nvPr/>
          </p:nvSpPr>
          <p:spPr>
            <a:xfrm>
              <a:off x="1235614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6CBF881-1F84-215F-0E84-8FE9D92EBBA6}"/>
                </a:ext>
              </a:extLst>
            </p:cNvPr>
            <p:cNvSpPr/>
            <p:nvPr/>
          </p:nvSpPr>
          <p:spPr>
            <a:xfrm>
              <a:off x="1651064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2048716-39DB-C0E0-2D28-D9ED46ED57CF}"/>
                </a:ext>
              </a:extLst>
            </p:cNvPr>
            <p:cNvSpPr/>
            <p:nvPr/>
          </p:nvSpPr>
          <p:spPr>
            <a:xfrm>
              <a:off x="205667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F7911B2-96BF-3F37-5F4C-C36130F68524}"/>
                </a:ext>
              </a:extLst>
            </p:cNvPr>
            <p:cNvSpPr/>
            <p:nvPr/>
          </p:nvSpPr>
          <p:spPr>
            <a:xfrm>
              <a:off x="247479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20DCDD3-24F2-5DFF-5B9A-A2DEEF3974D2}"/>
                </a:ext>
              </a:extLst>
            </p:cNvPr>
            <p:cNvSpPr/>
            <p:nvPr/>
          </p:nvSpPr>
          <p:spPr>
            <a:xfrm>
              <a:off x="288713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30964C4-51E6-27F6-39A8-24F69A6855C8}"/>
                </a:ext>
              </a:extLst>
            </p:cNvPr>
            <p:cNvSpPr/>
            <p:nvPr/>
          </p:nvSpPr>
          <p:spPr>
            <a:xfrm>
              <a:off x="329867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75207C68-2BDB-660F-4F09-79780A05E621}"/>
                </a:ext>
              </a:extLst>
            </p:cNvPr>
            <p:cNvSpPr/>
            <p:nvPr/>
          </p:nvSpPr>
          <p:spPr>
            <a:xfrm>
              <a:off x="370433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B544D71-A17A-601C-60F2-EFD592504E09}"/>
                </a:ext>
              </a:extLst>
            </p:cNvPr>
            <p:cNvSpPr/>
            <p:nvPr/>
          </p:nvSpPr>
          <p:spPr>
            <a:xfrm>
              <a:off x="205218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7294473-EB6B-9B15-254B-C0F2DC0BD8BC}"/>
                </a:ext>
              </a:extLst>
            </p:cNvPr>
            <p:cNvSpPr/>
            <p:nvPr/>
          </p:nvSpPr>
          <p:spPr>
            <a:xfrm>
              <a:off x="246631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D24FD3E-9A56-0D81-D3D8-062F1D78CAFF}"/>
                </a:ext>
              </a:extLst>
            </p:cNvPr>
            <p:cNvSpPr/>
            <p:nvPr/>
          </p:nvSpPr>
          <p:spPr>
            <a:xfrm>
              <a:off x="290082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09014DD-D6BF-FCCC-0CA2-2A2582BA491A}"/>
                </a:ext>
              </a:extLst>
            </p:cNvPr>
            <p:cNvSpPr/>
            <p:nvPr/>
          </p:nvSpPr>
          <p:spPr>
            <a:xfrm>
              <a:off x="327951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87CC6F6-B214-232E-E202-B42C96326055}"/>
                </a:ext>
              </a:extLst>
            </p:cNvPr>
            <p:cNvSpPr/>
            <p:nvPr/>
          </p:nvSpPr>
          <p:spPr>
            <a:xfrm>
              <a:off x="370560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A549590-FA01-ADA1-4817-B91158B5C41F}"/>
                </a:ext>
              </a:extLst>
            </p:cNvPr>
            <p:cNvSpPr/>
            <p:nvPr/>
          </p:nvSpPr>
          <p:spPr>
            <a:xfrm>
              <a:off x="204005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7E54BE0-7E80-967D-8FDD-488C19C3D2A8}"/>
                </a:ext>
              </a:extLst>
            </p:cNvPr>
            <p:cNvSpPr/>
            <p:nvPr/>
          </p:nvSpPr>
          <p:spPr>
            <a:xfrm>
              <a:off x="245576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C562E4F-D405-92A9-F69F-0F80F6BE522F}"/>
                </a:ext>
              </a:extLst>
            </p:cNvPr>
            <p:cNvSpPr/>
            <p:nvPr/>
          </p:nvSpPr>
          <p:spPr>
            <a:xfrm>
              <a:off x="2894334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0BBE11F-D35E-2035-7236-61ECE2C2D745}"/>
                </a:ext>
              </a:extLst>
            </p:cNvPr>
            <p:cNvSpPr/>
            <p:nvPr/>
          </p:nvSpPr>
          <p:spPr>
            <a:xfrm>
              <a:off x="328204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A26F5EA-3D91-A0B2-6665-280C8A3FD40F}"/>
                </a:ext>
              </a:extLst>
            </p:cNvPr>
            <p:cNvSpPr/>
            <p:nvPr/>
          </p:nvSpPr>
          <p:spPr>
            <a:xfrm>
              <a:off x="368832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98627A2-D09E-59F6-402B-2C79268F7415}"/>
                </a:ext>
              </a:extLst>
            </p:cNvPr>
            <p:cNvSpPr/>
            <p:nvPr/>
          </p:nvSpPr>
          <p:spPr>
            <a:xfrm>
              <a:off x="205992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CD1BD2C-40F9-BD45-7943-9D7DFFDEC410}"/>
                </a:ext>
              </a:extLst>
            </p:cNvPr>
            <p:cNvSpPr/>
            <p:nvPr/>
          </p:nvSpPr>
          <p:spPr>
            <a:xfrm>
              <a:off x="245382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1BD2B3E-29CA-0C3E-113C-B79B163158C8}"/>
                </a:ext>
              </a:extLst>
            </p:cNvPr>
            <p:cNvSpPr/>
            <p:nvPr/>
          </p:nvSpPr>
          <p:spPr>
            <a:xfrm>
              <a:off x="286710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3CD788A-F7D9-C4FA-60C4-6BF83510F8CA}"/>
                </a:ext>
              </a:extLst>
            </p:cNvPr>
            <p:cNvSpPr/>
            <p:nvPr/>
          </p:nvSpPr>
          <p:spPr>
            <a:xfrm>
              <a:off x="327567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7D30F9-A3C6-80D7-6C71-EDA5FB469BD1}"/>
                </a:ext>
              </a:extLst>
            </p:cNvPr>
            <p:cNvSpPr/>
            <p:nvPr/>
          </p:nvSpPr>
          <p:spPr>
            <a:xfrm>
              <a:off x="369112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484DBAE-EF32-5340-5956-93353FADD100}"/>
                </a:ext>
              </a:extLst>
            </p:cNvPr>
            <p:cNvSpPr/>
            <p:nvPr/>
          </p:nvSpPr>
          <p:spPr>
            <a:xfrm>
              <a:off x="409673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901B735-FFBF-D023-4583-BD9DCF2F6668}"/>
                </a:ext>
              </a:extLst>
            </p:cNvPr>
            <p:cNvSpPr/>
            <p:nvPr/>
          </p:nvSpPr>
          <p:spPr>
            <a:xfrm>
              <a:off x="451485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A4C18AE-A2D0-2220-8525-3595C5FE69AB}"/>
                </a:ext>
              </a:extLst>
            </p:cNvPr>
            <p:cNvSpPr/>
            <p:nvPr/>
          </p:nvSpPr>
          <p:spPr>
            <a:xfrm>
              <a:off x="492719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0362B25-00A8-4C70-A49C-C4960E517A2D}"/>
                </a:ext>
              </a:extLst>
            </p:cNvPr>
            <p:cNvSpPr/>
            <p:nvPr/>
          </p:nvSpPr>
          <p:spPr>
            <a:xfrm>
              <a:off x="533873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05A5CA-8FFF-9FBB-1DEE-3815655D9B8F}"/>
                </a:ext>
              </a:extLst>
            </p:cNvPr>
            <p:cNvSpPr/>
            <p:nvPr/>
          </p:nvSpPr>
          <p:spPr>
            <a:xfrm>
              <a:off x="5744397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AF51056-B46A-76E6-A377-2A04404BB9AD}"/>
                </a:ext>
              </a:extLst>
            </p:cNvPr>
            <p:cNvSpPr/>
            <p:nvPr/>
          </p:nvSpPr>
          <p:spPr>
            <a:xfrm>
              <a:off x="409224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027FBB0B-1732-368C-BE05-2D7BE9147BF4}"/>
                </a:ext>
              </a:extLst>
            </p:cNvPr>
            <p:cNvSpPr/>
            <p:nvPr/>
          </p:nvSpPr>
          <p:spPr>
            <a:xfrm>
              <a:off x="450637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C951DF0-616C-8F04-69AB-E8EDD6F07495}"/>
                </a:ext>
              </a:extLst>
            </p:cNvPr>
            <p:cNvSpPr/>
            <p:nvPr/>
          </p:nvSpPr>
          <p:spPr>
            <a:xfrm>
              <a:off x="494088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A956B4D-6EB5-3AE8-3C36-4A41289ED172}"/>
                </a:ext>
              </a:extLst>
            </p:cNvPr>
            <p:cNvSpPr/>
            <p:nvPr/>
          </p:nvSpPr>
          <p:spPr>
            <a:xfrm>
              <a:off x="531957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26498CF-6A0C-48FF-C136-59E3CAD7F292}"/>
                </a:ext>
              </a:extLst>
            </p:cNvPr>
            <p:cNvSpPr/>
            <p:nvPr/>
          </p:nvSpPr>
          <p:spPr>
            <a:xfrm>
              <a:off x="574566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596E942-F51C-25AA-F126-5B8DE0ED2326}"/>
                </a:ext>
              </a:extLst>
            </p:cNvPr>
            <p:cNvSpPr/>
            <p:nvPr/>
          </p:nvSpPr>
          <p:spPr>
            <a:xfrm>
              <a:off x="408011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222D4E0-1FFF-3631-5286-15708E16A926}"/>
                </a:ext>
              </a:extLst>
            </p:cNvPr>
            <p:cNvSpPr/>
            <p:nvPr/>
          </p:nvSpPr>
          <p:spPr>
            <a:xfrm>
              <a:off x="449582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341780A-6847-30CD-C36F-A9E15FFF275B}"/>
                </a:ext>
              </a:extLst>
            </p:cNvPr>
            <p:cNvSpPr/>
            <p:nvPr/>
          </p:nvSpPr>
          <p:spPr>
            <a:xfrm>
              <a:off x="4934393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0B34719-8B12-553D-831D-FBC616F9FDB0}"/>
                </a:ext>
              </a:extLst>
            </p:cNvPr>
            <p:cNvSpPr/>
            <p:nvPr/>
          </p:nvSpPr>
          <p:spPr>
            <a:xfrm>
              <a:off x="532210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F177396A-F7F8-6C5C-9240-A29B8A48F52E}"/>
                </a:ext>
              </a:extLst>
            </p:cNvPr>
            <p:cNvSpPr/>
            <p:nvPr/>
          </p:nvSpPr>
          <p:spPr>
            <a:xfrm>
              <a:off x="572838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F644C0-0127-08E1-299A-05CE9F92E870}"/>
                </a:ext>
              </a:extLst>
            </p:cNvPr>
            <p:cNvSpPr/>
            <p:nvPr/>
          </p:nvSpPr>
          <p:spPr>
            <a:xfrm>
              <a:off x="409998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927426F5-305C-7E9B-3323-1597E972B806}"/>
                </a:ext>
              </a:extLst>
            </p:cNvPr>
            <p:cNvSpPr/>
            <p:nvPr/>
          </p:nvSpPr>
          <p:spPr>
            <a:xfrm>
              <a:off x="449388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A64A9AD-89B3-4DA0-DB79-337C73AF8D79}"/>
                </a:ext>
              </a:extLst>
            </p:cNvPr>
            <p:cNvSpPr/>
            <p:nvPr/>
          </p:nvSpPr>
          <p:spPr>
            <a:xfrm>
              <a:off x="490716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DD55F27-3B40-20D6-F393-6F0CA8A3ACB7}"/>
                </a:ext>
              </a:extLst>
            </p:cNvPr>
            <p:cNvSpPr/>
            <p:nvPr/>
          </p:nvSpPr>
          <p:spPr>
            <a:xfrm>
              <a:off x="531573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5B1E533-2E00-DD96-B4B2-F62CD0E475FF}"/>
                </a:ext>
              </a:extLst>
            </p:cNvPr>
            <p:cNvSpPr/>
            <p:nvPr/>
          </p:nvSpPr>
          <p:spPr>
            <a:xfrm>
              <a:off x="573118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B84323F-D25D-BAB5-4683-FCDF9FC17050}"/>
                </a:ext>
              </a:extLst>
            </p:cNvPr>
            <p:cNvSpPr/>
            <p:nvPr/>
          </p:nvSpPr>
          <p:spPr>
            <a:xfrm>
              <a:off x="612714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7C2E64E-2694-6CED-1DD8-B01F27DDFF01}"/>
                </a:ext>
              </a:extLst>
            </p:cNvPr>
            <p:cNvSpPr/>
            <p:nvPr/>
          </p:nvSpPr>
          <p:spPr>
            <a:xfrm>
              <a:off x="6525638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89A84F4-9746-AA95-ECE8-27D8CA41324F}"/>
                </a:ext>
              </a:extLst>
            </p:cNvPr>
            <p:cNvSpPr/>
            <p:nvPr/>
          </p:nvSpPr>
          <p:spPr>
            <a:xfrm>
              <a:off x="6938048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88975E2-609D-46DF-8272-25430DD3EF53}"/>
                </a:ext>
              </a:extLst>
            </p:cNvPr>
            <p:cNvSpPr/>
            <p:nvPr/>
          </p:nvSpPr>
          <p:spPr>
            <a:xfrm>
              <a:off x="736913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596C1FE-5ABA-C7AE-AEC2-5323B7EE5158}"/>
                </a:ext>
              </a:extLst>
            </p:cNvPr>
            <p:cNvSpPr/>
            <p:nvPr/>
          </p:nvSpPr>
          <p:spPr>
            <a:xfrm>
              <a:off x="777480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13A6F16-09C8-3647-690B-8EA87D2B9935}"/>
                </a:ext>
              </a:extLst>
            </p:cNvPr>
            <p:cNvSpPr/>
            <p:nvPr/>
          </p:nvSpPr>
          <p:spPr>
            <a:xfrm>
              <a:off x="6122654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762D8AA3-331A-5933-1144-F0EA2D1B924D}"/>
                </a:ext>
              </a:extLst>
            </p:cNvPr>
            <p:cNvSpPr/>
            <p:nvPr/>
          </p:nvSpPr>
          <p:spPr>
            <a:xfrm>
              <a:off x="6517154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ED500D6-A9C3-A461-5481-E4C1098F4863}"/>
                </a:ext>
              </a:extLst>
            </p:cNvPr>
            <p:cNvSpPr/>
            <p:nvPr/>
          </p:nvSpPr>
          <p:spPr>
            <a:xfrm>
              <a:off x="6951771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2FA9FE1-0967-51FB-D5BA-B076FE9733F6}"/>
                </a:ext>
              </a:extLst>
            </p:cNvPr>
            <p:cNvSpPr/>
            <p:nvPr/>
          </p:nvSpPr>
          <p:spPr>
            <a:xfrm>
              <a:off x="7349976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8DEC009-E90A-E986-911E-D75238E95D31}"/>
                </a:ext>
              </a:extLst>
            </p:cNvPr>
            <p:cNvSpPr/>
            <p:nvPr/>
          </p:nvSpPr>
          <p:spPr>
            <a:xfrm>
              <a:off x="7776068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56BC722-B81C-04A7-912D-428E3C697834}"/>
                </a:ext>
              </a:extLst>
            </p:cNvPr>
            <p:cNvSpPr/>
            <p:nvPr/>
          </p:nvSpPr>
          <p:spPr>
            <a:xfrm>
              <a:off x="6110523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CCC8217-0467-D021-8895-FDF3061B899F}"/>
                </a:ext>
              </a:extLst>
            </p:cNvPr>
            <p:cNvSpPr/>
            <p:nvPr/>
          </p:nvSpPr>
          <p:spPr>
            <a:xfrm>
              <a:off x="650661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866F23C-E3ED-73B4-4D50-B944CF27C017}"/>
                </a:ext>
              </a:extLst>
            </p:cNvPr>
            <p:cNvSpPr/>
            <p:nvPr/>
          </p:nvSpPr>
          <p:spPr>
            <a:xfrm>
              <a:off x="6945251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5FBF5F89-DBA3-4F65-2B30-EBF3D6FB16F0}"/>
                </a:ext>
              </a:extLst>
            </p:cNvPr>
            <p:cNvSpPr/>
            <p:nvPr/>
          </p:nvSpPr>
          <p:spPr>
            <a:xfrm>
              <a:off x="735251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E62211D-3B2E-BB6E-6077-3DCDF52441D7}"/>
                </a:ext>
              </a:extLst>
            </p:cNvPr>
            <p:cNvSpPr/>
            <p:nvPr/>
          </p:nvSpPr>
          <p:spPr>
            <a:xfrm>
              <a:off x="7758786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1EE04FD-EFB6-64D9-098A-94C0369A8F5C}"/>
                </a:ext>
              </a:extLst>
            </p:cNvPr>
            <p:cNvSpPr/>
            <p:nvPr/>
          </p:nvSpPr>
          <p:spPr>
            <a:xfrm>
              <a:off x="6130385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0FCB945-52CF-3201-4DB0-D8A551D258D5}"/>
                </a:ext>
              </a:extLst>
            </p:cNvPr>
            <p:cNvSpPr/>
            <p:nvPr/>
          </p:nvSpPr>
          <p:spPr>
            <a:xfrm>
              <a:off x="650465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1AFCE296-E01E-7796-E93E-D6FE09B0F795}"/>
                </a:ext>
              </a:extLst>
            </p:cNvPr>
            <p:cNvSpPr/>
            <p:nvPr/>
          </p:nvSpPr>
          <p:spPr>
            <a:xfrm>
              <a:off x="6918037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4E12F70-0691-0B1C-1AFF-90F3C5182A3E}"/>
                </a:ext>
              </a:extLst>
            </p:cNvPr>
            <p:cNvSpPr/>
            <p:nvPr/>
          </p:nvSpPr>
          <p:spPr>
            <a:xfrm>
              <a:off x="7331696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BE29254-A291-772A-1813-20D1F680FF84}"/>
                </a:ext>
              </a:extLst>
            </p:cNvPr>
            <p:cNvSpPr/>
            <p:nvPr/>
          </p:nvSpPr>
          <p:spPr>
            <a:xfrm>
              <a:off x="775513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3308D48D-381F-2254-EA8C-2362EDD4DBAB}"/>
                </a:ext>
              </a:extLst>
            </p:cNvPr>
            <p:cNvSpPr/>
            <p:nvPr/>
          </p:nvSpPr>
          <p:spPr>
            <a:xfrm>
              <a:off x="816720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34F3FB0-4357-05BC-062F-3036F93D98BD}"/>
                </a:ext>
              </a:extLst>
            </p:cNvPr>
            <p:cNvSpPr/>
            <p:nvPr/>
          </p:nvSpPr>
          <p:spPr>
            <a:xfrm>
              <a:off x="858532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A411212-E9FB-0083-B188-B151E0FA91AA}"/>
                </a:ext>
              </a:extLst>
            </p:cNvPr>
            <p:cNvSpPr/>
            <p:nvPr/>
          </p:nvSpPr>
          <p:spPr>
            <a:xfrm>
              <a:off x="899765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0789F84-3BE6-7A6C-29A2-12042276F7B9}"/>
                </a:ext>
              </a:extLst>
            </p:cNvPr>
            <p:cNvSpPr/>
            <p:nvPr/>
          </p:nvSpPr>
          <p:spPr>
            <a:xfrm>
              <a:off x="940919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693060B-A71D-A538-956C-4EDF754DBF52}"/>
                </a:ext>
              </a:extLst>
            </p:cNvPr>
            <p:cNvSpPr/>
            <p:nvPr/>
          </p:nvSpPr>
          <p:spPr>
            <a:xfrm>
              <a:off x="981486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3ECD87B-B016-DC7E-2E10-67407E37ECE8}"/>
                </a:ext>
              </a:extLst>
            </p:cNvPr>
            <p:cNvSpPr/>
            <p:nvPr/>
          </p:nvSpPr>
          <p:spPr>
            <a:xfrm>
              <a:off x="816271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02843F7-9638-E3B4-DE55-67FB1DF19435}"/>
                </a:ext>
              </a:extLst>
            </p:cNvPr>
            <p:cNvSpPr/>
            <p:nvPr/>
          </p:nvSpPr>
          <p:spPr>
            <a:xfrm>
              <a:off x="857684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8A86847-25CA-0202-C4FB-32D7AE513650}"/>
                </a:ext>
              </a:extLst>
            </p:cNvPr>
            <p:cNvSpPr/>
            <p:nvPr/>
          </p:nvSpPr>
          <p:spPr>
            <a:xfrm>
              <a:off x="901135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FE4A886-615B-C562-6174-11B110483094}"/>
                </a:ext>
              </a:extLst>
            </p:cNvPr>
            <p:cNvSpPr/>
            <p:nvPr/>
          </p:nvSpPr>
          <p:spPr>
            <a:xfrm>
              <a:off x="939003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B76BA95-3C2B-4F02-DD16-12A2D0773A34}"/>
                </a:ext>
              </a:extLst>
            </p:cNvPr>
            <p:cNvSpPr/>
            <p:nvPr/>
          </p:nvSpPr>
          <p:spPr>
            <a:xfrm>
              <a:off x="981612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1EC4139-AF9C-D7AA-1DCE-51CD8DEE99A3}"/>
                </a:ext>
              </a:extLst>
            </p:cNvPr>
            <p:cNvSpPr/>
            <p:nvPr/>
          </p:nvSpPr>
          <p:spPr>
            <a:xfrm>
              <a:off x="815058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E563F4A-E49F-57B4-E9BF-2FC32E2E2D0C}"/>
                </a:ext>
              </a:extLst>
            </p:cNvPr>
            <p:cNvSpPr/>
            <p:nvPr/>
          </p:nvSpPr>
          <p:spPr>
            <a:xfrm>
              <a:off x="856628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FE6499D-D7DE-6E63-3403-6E05D7920167}"/>
                </a:ext>
              </a:extLst>
            </p:cNvPr>
            <p:cNvSpPr/>
            <p:nvPr/>
          </p:nvSpPr>
          <p:spPr>
            <a:xfrm>
              <a:off x="9004859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3541C46-597F-B7FF-DF89-C42ECB88A119}"/>
                </a:ext>
              </a:extLst>
            </p:cNvPr>
            <p:cNvSpPr/>
            <p:nvPr/>
          </p:nvSpPr>
          <p:spPr>
            <a:xfrm>
              <a:off x="939257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C2C426F7-BA99-6340-B65B-6DD1DAE8BE58}"/>
                </a:ext>
              </a:extLst>
            </p:cNvPr>
            <p:cNvSpPr/>
            <p:nvPr/>
          </p:nvSpPr>
          <p:spPr>
            <a:xfrm>
              <a:off x="979884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AD231E39-3C6B-B96F-0DA8-977C42A313D3}"/>
                </a:ext>
              </a:extLst>
            </p:cNvPr>
            <p:cNvSpPr/>
            <p:nvPr/>
          </p:nvSpPr>
          <p:spPr>
            <a:xfrm>
              <a:off x="8173676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B83E7AF-E946-16B3-7C46-4E1DDDD4EC5C}"/>
                </a:ext>
              </a:extLst>
            </p:cNvPr>
            <p:cNvSpPr/>
            <p:nvPr/>
          </p:nvSpPr>
          <p:spPr>
            <a:xfrm>
              <a:off x="854794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732D6D7-5F5F-EBA9-9062-D7FD620F3A70}"/>
                </a:ext>
              </a:extLst>
            </p:cNvPr>
            <p:cNvSpPr/>
            <p:nvPr/>
          </p:nvSpPr>
          <p:spPr>
            <a:xfrm>
              <a:off x="896132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EC6D5ED-7C77-06AE-1AA5-4B3998AB6286}"/>
                </a:ext>
              </a:extLst>
            </p:cNvPr>
            <p:cNvSpPr/>
            <p:nvPr/>
          </p:nvSpPr>
          <p:spPr>
            <a:xfrm>
              <a:off x="9374987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24D416A-A027-87AC-8E50-82359A574646}"/>
                </a:ext>
              </a:extLst>
            </p:cNvPr>
            <p:cNvSpPr/>
            <p:nvPr/>
          </p:nvSpPr>
          <p:spPr>
            <a:xfrm>
              <a:off x="979842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6C5073C-F07B-FB4E-5CC8-0F46E7E19212}"/>
                </a:ext>
              </a:extLst>
            </p:cNvPr>
            <p:cNvSpPr/>
            <p:nvPr/>
          </p:nvSpPr>
          <p:spPr>
            <a:xfrm>
              <a:off x="1020726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B6ADE4D-F975-27E4-A513-720412B5C65E}"/>
                </a:ext>
              </a:extLst>
            </p:cNvPr>
            <p:cNvSpPr/>
            <p:nvPr/>
          </p:nvSpPr>
          <p:spPr>
            <a:xfrm>
              <a:off x="1062538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28CE7698-3849-27D6-CC7E-6A60F651178C}"/>
                </a:ext>
              </a:extLst>
            </p:cNvPr>
            <p:cNvSpPr/>
            <p:nvPr/>
          </p:nvSpPr>
          <p:spPr>
            <a:xfrm>
              <a:off x="1103771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3FBD16CC-E329-AF98-2D0D-2AF9A79D1813}"/>
                </a:ext>
              </a:extLst>
            </p:cNvPr>
            <p:cNvSpPr/>
            <p:nvPr/>
          </p:nvSpPr>
          <p:spPr>
            <a:xfrm>
              <a:off x="1144925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FBDED01-2A06-FBCC-1D36-8DAF50815DD8}"/>
                </a:ext>
              </a:extLst>
            </p:cNvPr>
            <p:cNvSpPr/>
            <p:nvPr/>
          </p:nvSpPr>
          <p:spPr>
            <a:xfrm>
              <a:off x="11854922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2A727AD4-7465-7222-9875-82A13FBC00F1}"/>
                </a:ext>
              </a:extLst>
            </p:cNvPr>
            <p:cNvSpPr/>
            <p:nvPr/>
          </p:nvSpPr>
          <p:spPr>
            <a:xfrm>
              <a:off x="1020277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7CEC02D-2B5C-FAFB-9E46-2FB8F25A09EF}"/>
                </a:ext>
              </a:extLst>
            </p:cNvPr>
            <p:cNvSpPr/>
            <p:nvPr/>
          </p:nvSpPr>
          <p:spPr>
            <a:xfrm>
              <a:off x="1061690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5824F85-2FC0-7019-AEB8-E3DB3452D947}"/>
                </a:ext>
              </a:extLst>
            </p:cNvPr>
            <p:cNvSpPr/>
            <p:nvPr/>
          </p:nvSpPr>
          <p:spPr>
            <a:xfrm>
              <a:off x="1105141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E229C16A-F8FD-95AF-A3BF-2FF7B74FB1B0}"/>
                </a:ext>
              </a:extLst>
            </p:cNvPr>
            <p:cNvSpPr/>
            <p:nvPr/>
          </p:nvSpPr>
          <p:spPr>
            <a:xfrm>
              <a:off x="1143009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F468612-A311-B84C-23F6-60B4E8FFEC03}"/>
                </a:ext>
              </a:extLst>
            </p:cNvPr>
            <p:cNvSpPr/>
            <p:nvPr/>
          </p:nvSpPr>
          <p:spPr>
            <a:xfrm>
              <a:off x="1185618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68CEBE4-19D7-3415-5ED9-B4EBCC5E7D49}"/>
                </a:ext>
              </a:extLst>
            </p:cNvPr>
            <p:cNvSpPr/>
            <p:nvPr/>
          </p:nvSpPr>
          <p:spPr>
            <a:xfrm>
              <a:off x="1019064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78C86E9-638C-EEEF-B2AE-152B1940C0C7}"/>
                </a:ext>
              </a:extLst>
            </p:cNvPr>
            <p:cNvSpPr/>
            <p:nvPr/>
          </p:nvSpPr>
          <p:spPr>
            <a:xfrm>
              <a:off x="1060634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E85D0FF-AB87-111A-A73F-F34910DF5943}"/>
                </a:ext>
              </a:extLst>
            </p:cNvPr>
            <p:cNvSpPr/>
            <p:nvPr/>
          </p:nvSpPr>
          <p:spPr>
            <a:xfrm>
              <a:off x="11044918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FD4089E-06EF-5D7E-453F-06FBA1D59034}"/>
                </a:ext>
              </a:extLst>
            </p:cNvPr>
            <p:cNvSpPr/>
            <p:nvPr/>
          </p:nvSpPr>
          <p:spPr>
            <a:xfrm>
              <a:off x="1143263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B5D38B3-85B4-5544-0858-69AA0394CA40}"/>
                </a:ext>
              </a:extLst>
            </p:cNvPr>
            <p:cNvSpPr/>
            <p:nvPr/>
          </p:nvSpPr>
          <p:spPr>
            <a:xfrm>
              <a:off x="1183890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73D03D6-3642-10A0-A131-8ACB602D14E7}"/>
                </a:ext>
              </a:extLst>
            </p:cNvPr>
            <p:cNvSpPr/>
            <p:nvPr/>
          </p:nvSpPr>
          <p:spPr>
            <a:xfrm>
              <a:off x="10216967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1AB59FD-B02B-63FC-8308-382631063EE2}"/>
                </a:ext>
              </a:extLst>
            </p:cNvPr>
            <p:cNvSpPr/>
            <p:nvPr/>
          </p:nvSpPr>
          <p:spPr>
            <a:xfrm>
              <a:off x="10591232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4DECEDF8-0219-08A1-D9C1-142A49ADCFB3}"/>
                </a:ext>
              </a:extLst>
            </p:cNvPr>
            <p:cNvSpPr/>
            <p:nvPr/>
          </p:nvSpPr>
          <p:spPr>
            <a:xfrm>
              <a:off x="1100461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6869B6C-8FF7-AFA6-79B0-1C3A8200F04A}"/>
                </a:ext>
              </a:extLst>
            </p:cNvPr>
            <p:cNvSpPr/>
            <p:nvPr/>
          </p:nvSpPr>
          <p:spPr>
            <a:xfrm>
              <a:off x="11418278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BBF1347-C1EB-FAC2-8420-AD1409AB53E7}"/>
                </a:ext>
              </a:extLst>
            </p:cNvPr>
            <p:cNvSpPr/>
            <p:nvPr/>
          </p:nvSpPr>
          <p:spPr>
            <a:xfrm>
              <a:off x="11841708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D001A82-1CAE-D591-CD0E-80D565456739}"/>
                </a:ext>
              </a:extLst>
            </p:cNvPr>
            <p:cNvSpPr/>
            <p:nvPr/>
          </p:nvSpPr>
          <p:spPr>
            <a:xfrm>
              <a:off x="612714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B3FDB46-FEAB-2F53-944F-0FB8626E7FA4}"/>
                </a:ext>
              </a:extLst>
            </p:cNvPr>
            <p:cNvSpPr/>
            <p:nvPr/>
          </p:nvSpPr>
          <p:spPr>
            <a:xfrm>
              <a:off x="6525638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519C34C3-DDD0-8BE1-7B56-6047B1EB30D5}"/>
                </a:ext>
              </a:extLst>
            </p:cNvPr>
            <p:cNvSpPr/>
            <p:nvPr/>
          </p:nvSpPr>
          <p:spPr>
            <a:xfrm>
              <a:off x="6938048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FE9C382E-2B7D-8CE4-F134-2F3592618E52}"/>
                </a:ext>
              </a:extLst>
            </p:cNvPr>
            <p:cNvSpPr/>
            <p:nvPr/>
          </p:nvSpPr>
          <p:spPr>
            <a:xfrm>
              <a:off x="736913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A6C5C09-6330-DF79-88B8-49939C06A127}"/>
                </a:ext>
              </a:extLst>
            </p:cNvPr>
            <p:cNvSpPr/>
            <p:nvPr/>
          </p:nvSpPr>
          <p:spPr>
            <a:xfrm>
              <a:off x="777480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C5E017BD-94A6-5C92-EA44-7FC978816F53}"/>
                </a:ext>
              </a:extLst>
            </p:cNvPr>
            <p:cNvSpPr/>
            <p:nvPr/>
          </p:nvSpPr>
          <p:spPr>
            <a:xfrm>
              <a:off x="6122654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82604110-92A8-81FF-A8CB-4180478150B1}"/>
                </a:ext>
              </a:extLst>
            </p:cNvPr>
            <p:cNvSpPr/>
            <p:nvPr/>
          </p:nvSpPr>
          <p:spPr>
            <a:xfrm>
              <a:off x="6517154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F02835B-C8FD-DF32-9DEE-4C7060968152}"/>
                </a:ext>
              </a:extLst>
            </p:cNvPr>
            <p:cNvSpPr/>
            <p:nvPr/>
          </p:nvSpPr>
          <p:spPr>
            <a:xfrm>
              <a:off x="6951771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69617B1-8BD1-A734-95BF-2FF37AF31813}"/>
                </a:ext>
              </a:extLst>
            </p:cNvPr>
            <p:cNvSpPr/>
            <p:nvPr/>
          </p:nvSpPr>
          <p:spPr>
            <a:xfrm>
              <a:off x="7349976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FECC1C1-7C64-2421-A3BC-714E9C696E2D}"/>
                </a:ext>
              </a:extLst>
            </p:cNvPr>
            <p:cNvSpPr/>
            <p:nvPr/>
          </p:nvSpPr>
          <p:spPr>
            <a:xfrm>
              <a:off x="7776068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93579E35-5F7D-F654-44B9-BAA0F2C7EEE4}"/>
                </a:ext>
              </a:extLst>
            </p:cNvPr>
            <p:cNvSpPr/>
            <p:nvPr/>
          </p:nvSpPr>
          <p:spPr>
            <a:xfrm>
              <a:off x="6110523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21CC11B-CD8C-458E-B570-93A67E402EA0}"/>
                </a:ext>
              </a:extLst>
            </p:cNvPr>
            <p:cNvSpPr/>
            <p:nvPr/>
          </p:nvSpPr>
          <p:spPr>
            <a:xfrm>
              <a:off x="650661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142EC1F-FF56-EB50-48EF-EDC7C16E5C35}"/>
                </a:ext>
              </a:extLst>
            </p:cNvPr>
            <p:cNvSpPr/>
            <p:nvPr/>
          </p:nvSpPr>
          <p:spPr>
            <a:xfrm>
              <a:off x="6945251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640279A-E88C-570D-2E2E-6264A0BBBE17}"/>
                </a:ext>
              </a:extLst>
            </p:cNvPr>
            <p:cNvSpPr/>
            <p:nvPr/>
          </p:nvSpPr>
          <p:spPr>
            <a:xfrm>
              <a:off x="735251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14483AD-FEA7-6363-9EEC-EF607CFF8356}"/>
                </a:ext>
              </a:extLst>
            </p:cNvPr>
            <p:cNvSpPr/>
            <p:nvPr/>
          </p:nvSpPr>
          <p:spPr>
            <a:xfrm>
              <a:off x="7758786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6A0FEC2-FA87-B609-7BC4-ACFEB8D33756}"/>
                </a:ext>
              </a:extLst>
            </p:cNvPr>
            <p:cNvSpPr/>
            <p:nvPr/>
          </p:nvSpPr>
          <p:spPr>
            <a:xfrm>
              <a:off x="613038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696A316-CD76-A8F8-D7BF-E2E47568D511}"/>
                </a:ext>
              </a:extLst>
            </p:cNvPr>
            <p:cNvSpPr/>
            <p:nvPr/>
          </p:nvSpPr>
          <p:spPr>
            <a:xfrm>
              <a:off x="6504651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AEF9F05-A40D-3D5F-16D4-47D6D9E7FB79}"/>
                </a:ext>
              </a:extLst>
            </p:cNvPr>
            <p:cNvSpPr/>
            <p:nvPr/>
          </p:nvSpPr>
          <p:spPr>
            <a:xfrm>
              <a:off x="6918037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781268A2-B859-FA10-E8A0-E36B94A8B974}"/>
                </a:ext>
              </a:extLst>
            </p:cNvPr>
            <p:cNvSpPr/>
            <p:nvPr/>
          </p:nvSpPr>
          <p:spPr>
            <a:xfrm>
              <a:off x="7346139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2E46C50-9A5B-C601-81C6-2368202C9B35}"/>
                </a:ext>
              </a:extLst>
            </p:cNvPr>
            <p:cNvSpPr/>
            <p:nvPr/>
          </p:nvSpPr>
          <p:spPr>
            <a:xfrm>
              <a:off x="7761589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7FFB0345-E017-70AE-85C3-3927A89DBF1C}"/>
                </a:ext>
              </a:extLst>
            </p:cNvPr>
            <p:cNvSpPr/>
            <p:nvPr/>
          </p:nvSpPr>
          <p:spPr>
            <a:xfrm>
              <a:off x="816720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A206BDBB-B009-A8C3-F68F-98B0F710A353}"/>
                </a:ext>
              </a:extLst>
            </p:cNvPr>
            <p:cNvSpPr/>
            <p:nvPr/>
          </p:nvSpPr>
          <p:spPr>
            <a:xfrm>
              <a:off x="858532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4DF2194-4F8E-2B14-C11A-08D90DF131FB}"/>
                </a:ext>
              </a:extLst>
            </p:cNvPr>
            <p:cNvSpPr/>
            <p:nvPr/>
          </p:nvSpPr>
          <p:spPr>
            <a:xfrm>
              <a:off x="899765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991390F-0351-549B-AACF-F0DD92816E84}"/>
                </a:ext>
              </a:extLst>
            </p:cNvPr>
            <p:cNvSpPr/>
            <p:nvPr/>
          </p:nvSpPr>
          <p:spPr>
            <a:xfrm>
              <a:off x="940919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B60382D-B4FC-C2B6-FAA6-17C4D294FC6A}"/>
                </a:ext>
              </a:extLst>
            </p:cNvPr>
            <p:cNvSpPr/>
            <p:nvPr/>
          </p:nvSpPr>
          <p:spPr>
            <a:xfrm>
              <a:off x="981486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6FFF49C-DBDF-75CD-5596-D05E9114B506}"/>
                </a:ext>
              </a:extLst>
            </p:cNvPr>
            <p:cNvSpPr/>
            <p:nvPr/>
          </p:nvSpPr>
          <p:spPr>
            <a:xfrm>
              <a:off x="816271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0E68FE-8C8F-5AB5-47E0-83EB9CD80041}"/>
                </a:ext>
              </a:extLst>
            </p:cNvPr>
            <p:cNvSpPr/>
            <p:nvPr/>
          </p:nvSpPr>
          <p:spPr>
            <a:xfrm>
              <a:off x="857684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C2F164F0-237D-54C1-3163-13334881CF09}"/>
                </a:ext>
              </a:extLst>
            </p:cNvPr>
            <p:cNvSpPr/>
            <p:nvPr/>
          </p:nvSpPr>
          <p:spPr>
            <a:xfrm>
              <a:off x="901135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1C3FF2B-51DE-5E28-EE3A-C0893D9857BF}"/>
                </a:ext>
              </a:extLst>
            </p:cNvPr>
            <p:cNvSpPr/>
            <p:nvPr/>
          </p:nvSpPr>
          <p:spPr>
            <a:xfrm>
              <a:off x="939003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AF8CD8C-5993-5C7F-613B-60E595A36A60}"/>
                </a:ext>
              </a:extLst>
            </p:cNvPr>
            <p:cNvSpPr/>
            <p:nvPr/>
          </p:nvSpPr>
          <p:spPr>
            <a:xfrm>
              <a:off x="981612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58CDE04-D1FB-F667-8F61-73E03D1F969C}"/>
                </a:ext>
              </a:extLst>
            </p:cNvPr>
            <p:cNvSpPr/>
            <p:nvPr/>
          </p:nvSpPr>
          <p:spPr>
            <a:xfrm>
              <a:off x="815058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018ACB60-E321-4297-5C02-3B2D5C95A94D}"/>
                </a:ext>
              </a:extLst>
            </p:cNvPr>
            <p:cNvSpPr/>
            <p:nvPr/>
          </p:nvSpPr>
          <p:spPr>
            <a:xfrm>
              <a:off x="856628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9600EE-9E60-0DC7-BDBC-E2866233AAD1}"/>
                </a:ext>
              </a:extLst>
            </p:cNvPr>
            <p:cNvSpPr/>
            <p:nvPr/>
          </p:nvSpPr>
          <p:spPr>
            <a:xfrm>
              <a:off x="9004859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B861ADC-FB2B-AF64-C3C8-384355CA1C83}"/>
                </a:ext>
              </a:extLst>
            </p:cNvPr>
            <p:cNvSpPr/>
            <p:nvPr/>
          </p:nvSpPr>
          <p:spPr>
            <a:xfrm>
              <a:off x="939257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8C5B65E-4E6E-BCC6-DB05-B4B1B8A6BEC6}"/>
                </a:ext>
              </a:extLst>
            </p:cNvPr>
            <p:cNvSpPr/>
            <p:nvPr/>
          </p:nvSpPr>
          <p:spPr>
            <a:xfrm>
              <a:off x="979884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5A8598A-F3A9-29FB-3BC1-A2CD442EAEFA}"/>
                </a:ext>
              </a:extLst>
            </p:cNvPr>
            <p:cNvSpPr/>
            <p:nvPr/>
          </p:nvSpPr>
          <p:spPr>
            <a:xfrm>
              <a:off x="817044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ECA3288-699C-B3D9-5F30-D86DE2426BD6}"/>
                </a:ext>
              </a:extLst>
            </p:cNvPr>
            <p:cNvSpPr/>
            <p:nvPr/>
          </p:nvSpPr>
          <p:spPr>
            <a:xfrm>
              <a:off x="856434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1C49073-EF5E-4DBF-13E5-1A5497EDFF6B}"/>
                </a:ext>
              </a:extLst>
            </p:cNvPr>
            <p:cNvSpPr/>
            <p:nvPr/>
          </p:nvSpPr>
          <p:spPr>
            <a:xfrm>
              <a:off x="897762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B52FD49-EC96-6BE9-027A-630385DE36D9}"/>
                </a:ext>
              </a:extLst>
            </p:cNvPr>
            <p:cNvSpPr/>
            <p:nvPr/>
          </p:nvSpPr>
          <p:spPr>
            <a:xfrm>
              <a:off x="938619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17D84CC-8A32-7292-4361-178A0CB569A6}"/>
                </a:ext>
              </a:extLst>
            </p:cNvPr>
            <p:cNvSpPr/>
            <p:nvPr/>
          </p:nvSpPr>
          <p:spPr>
            <a:xfrm>
              <a:off x="980164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272F7B3-D265-85AB-AC2C-98EB00F6D7C8}"/>
                </a:ext>
              </a:extLst>
            </p:cNvPr>
            <p:cNvSpPr/>
            <p:nvPr/>
          </p:nvSpPr>
          <p:spPr>
            <a:xfrm>
              <a:off x="1020726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43B11307-703B-173D-BE22-3114C6FAA0A1}"/>
                </a:ext>
              </a:extLst>
            </p:cNvPr>
            <p:cNvSpPr/>
            <p:nvPr/>
          </p:nvSpPr>
          <p:spPr>
            <a:xfrm>
              <a:off x="1062538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96B3DB5-9B51-546C-95EB-35A4F31FE1A2}"/>
                </a:ext>
              </a:extLst>
            </p:cNvPr>
            <p:cNvSpPr/>
            <p:nvPr/>
          </p:nvSpPr>
          <p:spPr>
            <a:xfrm>
              <a:off x="1103771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62ADD37-0C9C-7FB1-CBBD-ED89E56D4B2B}"/>
                </a:ext>
              </a:extLst>
            </p:cNvPr>
            <p:cNvSpPr/>
            <p:nvPr/>
          </p:nvSpPr>
          <p:spPr>
            <a:xfrm>
              <a:off x="1144925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B1BE2C-206C-18A7-C1DB-680100713B6C}"/>
                </a:ext>
              </a:extLst>
            </p:cNvPr>
            <p:cNvSpPr/>
            <p:nvPr/>
          </p:nvSpPr>
          <p:spPr>
            <a:xfrm>
              <a:off x="11854922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C7CFADE-6D14-03A7-A236-DE6E80B6FC4A}"/>
                </a:ext>
              </a:extLst>
            </p:cNvPr>
            <p:cNvSpPr/>
            <p:nvPr/>
          </p:nvSpPr>
          <p:spPr>
            <a:xfrm>
              <a:off x="1020277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CB4DC5A-EEC1-9B2A-99B2-231B28D3CEDF}"/>
                </a:ext>
              </a:extLst>
            </p:cNvPr>
            <p:cNvSpPr/>
            <p:nvPr/>
          </p:nvSpPr>
          <p:spPr>
            <a:xfrm>
              <a:off x="1061690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E5A8E9C-7169-E713-FBB9-92750A57B320}"/>
                </a:ext>
              </a:extLst>
            </p:cNvPr>
            <p:cNvSpPr/>
            <p:nvPr/>
          </p:nvSpPr>
          <p:spPr>
            <a:xfrm>
              <a:off x="1105141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D2926B-B428-884E-B81A-744A697D0946}"/>
                </a:ext>
              </a:extLst>
            </p:cNvPr>
            <p:cNvSpPr/>
            <p:nvPr/>
          </p:nvSpPr>
          <p:spPr>
            <a:xfrm>
              <a:off x="1143009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F89247B-5C8C-7070-8DCC-A9672A918742}"/>
                </a:ext>
              </a:extLst>
            </p:cNvPr>
            <p:cNvSpPr/>
            <p:nvPr/>
          </p:nvSpPr>
          <p:spPr>
            <a:xfrm>
              <a:off x="1185618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0806617-B830-1161-2A92-CCAE5FB019CB}"/>
                </a:ext>
              </a:extLst>
            </p:cNvPr>
            <p:cNvSpPr/>
            <p:nvPr/>
          </p:nvSpPr>
          <p:spPr>
            <a:xfrm>
              <a:off x="1019064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0B62C007-2EAA-28D1-8A41-AC06673629BE}"/>
                </a:ext>
              </a:extLst>
            </p:cNvPr>
            <p:cNvSpPr/>
            <p:nvPr/>
          </p:nvSpPr>
          <p:spPr>
            <a:xfrm>
              <a:off x="1060634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BA792B6-77B2-1F89-E091-4E3D4CF0F696}"/>
                </a:ext>
              </a:extLst>
            </p:cNvPr>
            <p:cNvSpPr/>
            <p:nvPr/>
          </p:nvSpPr>
          <p:spPr>
            <a:xfrm>
              <a:off x="11044918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61A231B-7E80-833E-BF52-F5F730C228B9}"/>
                </a:ext>
              </a:extLst>
            </p:cNvPr>
            <p:cNvSpPr/>
            <p:nvPr/>
          </p:nvSpPr>
          <p:spPr>
            <a:xfrm>
              <a:off x="1143263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7D2A378-7604-B6FE-5C7D-D6A60BEA5C25}"/>
                </a:ext>
              </a:extLst>
            </p:cNvPr>
            <p:cNvSpPr/>
            <p:nvPr/>
          </p:nvSpPr>
          <p:spPr>
            <a:xfrm>
              <a:off x="1183890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F586E6A-EE14-9DB0-A866-3C4B70BCF9B5}"/>
                </a:ext>
              </a:extLst>
            </p:cNvPr>
            <p:cNvSpPr/>
            <p:nvPr/>
          </p:nvSpPr>
          <p:spPr>
            <a:xfrm>
              <a:off x="1021050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460AF25-F5AA-403C-5401-B1B662B94D94}"/>
                </a:ext>
              </a:extLst>
            </p:cNvPr>
            <p:cNvSpPr/>
            <p:nvPr/>
          </p:nvSpPr>
          <p:spPr>
            <a:xfrm>
              <a:off x="1060440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31EEB4A-491D-FBD4-5BA9-FDEB1A944008}"/>
                </a:ext>
              </a:extLst>
            </p:cNvPr>
            <p:cNvSpPr/>
            <p:nvPr/>
          </p:nvSpPr>
          <p:spPr>
            <a:xfrm>
              <a:off x="1101768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3111FC4B-72DB-EE9D-8662-C7AEAFE49F34}"/>
                </a:ext>
              </a:extLst>
            </p:cNvPr>
            <p:cNvSpPr/>
            <p:nvPr/>
          </p:nvSpPr>
          <p:spPr>
            <a:xfrm>
              <a:off x="1142625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E52BF73-FADF-9169-94F8-D451D85F6378}"/>
                </a:ext>
              </a:extLst>
            </p:cNvPr>
            <p:cNvSpPr/>
            <p:nvPr/>
          </p:nvSpPr>
          <p:spPr>
            <a:xfrm>
              <a:off x="1184170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971BE11-A25E-6B61-9D86-77AC8F236B4B}"/>
                </a:ext>
              </a:extLst>
            </p:cNvPr>
            <p:cNvSpPr/>
            <p:nvPr/>
          </p:nvSpPr>
          <p:spPr>
            <a:xfrm>
              <a:off x="1661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30EABA1-AAA3-BC9F-30E8-66F837A59FB8}"/>
                </a:ext>
              </a:extLst>
            </p:cNvPr>
            <p:cNvSpPr/>
            <p:nvPr/>
          </p:nvSpPr>
          <p:spPr>
            <a:xfrm>
              <a:off x="415113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74FC169-EC65-8DAE-6AEA-90DC516F6427}"/>
                </a:ext>
              </a:extLst>
            </p:cNvPr>
            <p:cNvSpPr/>
            <p:nvPr/>
          </p:nvSpPr>
          <p:spPr>
            <a:xfrm>
              <a:off x="827523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25C210E4-BA21-9517-FE07-E4949187E8D7}"/>
                </a:ext>
              </a:extLst>
            </p:cNvPr>
            <p:cNvSpPr/>
            <p:nvPr/>
          </p:nvSpPr>
          <p:spPr>
            <a:xfrm>
              <a:off x="125861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E013A2C-10E4-E461-CF29-960FFC6D2334}"/>
                </a:ext>
              </a:extLst>
            </p:cNvPr>
            <p:cNvSpPr/>
            <p:nvPr/>
          </p:nvSpPr>
          <p:spPr>
            <a:xfrm>
              <a:off x="166427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04F7651-56CE-E874-A0F3-087A5CC5AF88}"/>
                </a:ext>
              </a:extLst>
            </p:cNvPr>
            <p:cNvSpPr/>
            <p:nvPr/>
          </p:nvSpPr>
          <p:spPr>
            <a:xfrm>
              <a:off x="12129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B771D2C1-9384-2172-6905-9471BE95F96F}"/>
                </a:ext>
              </a:extLst>
            </p:cNvPr>
            <p:cNvSpPr/>
            <p:nvPr/>
          </p:nvSpPr>
          <p:spPr>
            <a:xfrm>
              <a:off x="406629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02345E1-DB45-50E7-611D-D35530ECC21D}"/>
                </a:ext>
              </a:extLst>
            </p:cNvPr>
            <p:cNvSpPr/>
            <p:nvPr/>
          </p:nvSpPr>
          <p:spPr>
            <a:xfrm>
              <a:off x="841246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6F11783-F052-7ABA-044F-AB13EB04E6B2}"/>
                </a:ext>
              </a:extLst>
            </p:cNvPr>
            <p:cNvSpPr/>
            <p:nvPr/>
          </p:nvSpPr>
          <p:spPr>
            <a:xfrm>
              <a:off x="1239451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5C338CD-7398-5963-E8C0-3C4C9732881E}"/>
                </a:ext>
              </a:extLst>
            </p:cNvPr>
            <p:cNvSpPr/>
            <p:nvPr/>
          </p:nvSpPr>
          <p:spPr>
            <a:xfrm>
              <a:off x="1665543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C85D64B-E1F8-02DC-1132-A2055D582E8E}"/>
                </a:ext>
              </a:extLst>
            </p:cNvPr>
            <p:cNvSpPr/>
            <p:nvPr/>
          </p:nvSpPr>
          <p:spPr>
            <a:xfrm>
              <a:off x="-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AA96093-CDC3-9EC7-9E24-999BE074E69E}"/>
                </a:ext>
              </a:extLst>
            </p:cNvPr>
            <p:cNvSpPr/>
            <p:nvPr/>
          </p:nvSpPr>
          <p:spPr>
            <a:xfrm>
              <a:off x="39609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F06F7ED-E467-3EBA-D7BE-9DAED1A6B8BB}"/>
                </a:ext>
              </a:extLst>
            </p:cNvPr>
            <p:cNvSpPr/>
            <p:nvPr/>
          </p:nvSpPr>
          <p:spPr>
            <a:xfrm>
              <a:off x="834726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4BC42C-9DEE-06FE-010B-07475E34109D}"/>
                </a:ext>
              </a:extLst>
            </p:cNvPr>
            <p:cNvSpPr/>
            <p:nvPr/>
          </p:nvSpPr>
          <p:spPr>
            <a:xfrm>
              <a:off x="124198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BEFD84D-B4A2-69E4-8F2A-43B2C4ABDA84}"/>
                </a:ext>
              </a:extLst>
            </p:cNvPr>
            <p:cNvSpPr/>
            <p:nvPr/>
          </p:nvSpPr>
          <p:spPr>
            <a:xfrm>
              <a:off x="1648261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A8AF03-E130-E14B-2D0A-1306B1493B8A}"/>
                </a:ext>
              </a:extLst>
            </p:cNvPr>
            <p:cNvSpPr/>
            <p:nvPr/>
          </p:nvSpPr>
          <p:spPr>
            <a:xfrm>
              <a:off x="19860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A6DF8FA-5648-479E-F1A8-0232591700D4}"/>
                </a:ext>
              </a:extLst>
            </p:cNvPr>
            <p:cNvSpPr/>
            <p:nvPr/>
          </p:nvSpPr>
          <p:spPr>
            <a:xfrm>
              <a:off x="39412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A20850A-7A67-EAD4-2E60-132C868B0E64}"/>
                </a:ext>
              </a:extLst>
            </p:cNvPr>
            <p:cNvSpPr/>
            <p:nvPr/>
          </p:nvSpPr>
          <p:spPr>
            <a:xfrm>
              <a:off x="807512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EF97A62-4073-DB32-02E3-068C04720BB5}"/>
                </a:ext>
              </a:extLst>
            </p:cNvPr>
            <p:cNvSpPr/>
            <p:nvPr/>
          </p:nvSpPr>
          <p:spPr>
            <a:xfrm>
              <a:off x="1221171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487ADF2-3134-0357-6C41-7F2348BFE476}"/>
                </a:ext>
              </a:extLst>
            </p:cNvPr>
            <p:cNvSpPr/>
            <p:nvPr/>
          </p:nvSpPr>
          <p:spPr>
            <a:xfrm>
              <a:off x="164460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B748750-891A-CCB8-9E85-84F9D866F850}"/>
                </a:ext>
              </a:extLst>
            </p:cNvPr>
            <p:cNvSpPr/>
            <p:nvPr/>
          </p:nvSpPr>
          <p:spPr>
            <a:xfrm>
              <a:off x="205667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122E1F18-9830-00EA-2497-DE6673CF9A98}"/>
                </a:ext>
              </a:extLst>
            </p:cNvPr>
            <p:cNvSpPr/>
            <p:nvPr/>
          </p:nvSpPr>
          <p:spPr>
            <a:xfrm>
              <a:off x="247479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916E4B7-468B-B3AC-4D7F-8CD2A59B82D0}"/>
                </a:ext>
              </a:extLst>
            </p:cNvPr>
            <p:cNvSpPr/>
            <p:nvPr/>
          </p:nvSpPr>
          <p:spPr>
            <a:xfrm>
              <a:off x="288713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2461D86-36F3-7725-3CD2-337109871EEC}"/>
                </a:ext>
              </a:extLst>
            </p:cNvPr>
            <p:cNvSpPr/>
            <p:nvPr/>
          </p:nvSpPr>
          <p:spPr>
            <a:xfrm>
              <a:off x="329867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C788D88-B8F4-B002-A0BD-1D6582417BDB}"/>
                </a:ext>
              </a:extLst>
            </p:cNvPr>
            <p:cNvSpPr/>
            <p:nvPr/>
          </p:nvSpPr>
          <p:spPr>
            <a:xfrm>
              <a:off x="370433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291078D-FA0F-F35E-7B28-A4749C9CED36}"/>
                </a:ext>
              </a:extLst>
            </p:cNvPr>
            <p:cNvSpPr/>
            <p:nvPr/>
          </p:nvSpPr>
          <p:spPr>
            <a:xfrm>
              <a:off x="205218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A764A3-F7E6-0614-7D99-863C1E8DB0A7}"/>
                </a:ext>
              </a:extLst>
            </p:cNvPr>
            <p:cNvSpPr/>
            <p:nvPr/>
          </p:nvSpPr>
          <p:spPr>
            <a:xfrm>
              <a:off x="246631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E207AB4-49BA-0BD8-6DDF-2C955935279D}"/>
                </a:ext>
              </a:extLst>
            </p:cNvPr>
            <p:cNvSpPr/>
            <p:nvPr/>
          </p:nvSpPr>
          <p:spPr>
            <a:xfrm>
              <a:off x="290082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FC20D45-C0D6-4D3C-F0F0-1AF83998473F}"/>
                </a:ext>
              </a:extLst>
            </p:cNvPr>
            <p:cNvSpPr/>
            <p:nvPr/>
          </p:nvSpPr>
          <p:spPr>
            <a:xfrm>
              <a:off x="327951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842A0AA-8E5C-C199-2B4B-180F8B69AEE9}"/>
                </a:ext>
              </a:extLst>
            </p:cNvPr>
            <p:cNvSpPr/>
            <p:nvPr/>
          </p:nvSpPr>
          <p:spPr>
            <a:xfrm>
              <a:off x="370560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4B19325-6FDF-31E6-DFB9-39306FFB5FD6}"/>
                </a:ext>
              </a:extLst>
            </p:cNvPr>
            <p:cNvSpPr/>
            <p:nvPr/>
          </p:nvSpPr>
          <p:spPr>
            <a:xfrm>
              <a:off x="204005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AAECA89-5F24-4329-B48B-7FC64E04A496}"/>
                </a:ext>
              </a:extLst>
            </p:cNvPr>
            <p:cNvSpPr/>
            <p:nvPr/>
          </p:nvSpPr>
          <p:spPr>
            <a:xfrm>
              <a:off x="245576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8290065-2E32-A1D1-7A5E-5D40E1AB8489}"/>
                </a:ext>
              </a:extLst>
            </p:cNvPr>
            <p:cNvSpPr/>
            <p:nvPr/>
          </p:nvSpPr>
          <p:spPr>
            <a:xfrm>
              <a:off x="2894334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495B86-B23B-4559-872A-C8023E57080E}"/>
                </a:ext>
              </a:extLst>
            </p:cNvPr>
            <p:cNvSpPr/>
            <p:nvPr/>
          </p:nvSpPr>
          <p:spPr>
            <a:xfrm>
              <a:off x="328204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8A7093C-2BA4-39E7-4DFF-B95BF1886634}"/>
                </a:ext>
              </a:extLst>
            </p:cNvPr>
            <p:cNvSpPr/>
            <p:nvPr/>
          </p:nvSpPr>
          <p:spPr>
            <a:xfrm>
              <a:off x="368832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7C27851-7C03-370B-0F0F-4EF32DB20E06}"/>
                </a:ext>
              </a:extLst>
            </p:cNvPr>
            <p:cNvSpPr/>
            <p:nvPr/>
          </p:nvSpPr>
          <p:spPr>
            <a:xfrm>
              <a:off x="2063151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4FCCAE9-7DCE-ACC7-551B-340872961FCB}"/>
                </a:ext>
              </a:extLst>
            </p:cNvPr>
            <p:cNvSpPr/>
            <p:nvPr/>
          </p:nvSpPr>
          <p:spPr>
            <a:xfrm>
              <a:off x="243741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2522CFF-B8C8-210A-F20C-30A31AC4F9C1}"/>
                </a:ext>
              </a:extLst>
            </p:cNvPr>
            <p:cNvSpPr/>
            <p:nvPr/>
          </p:nvSpPr>
          <p:spPr>
            <a:xfrm>
              <a:off x="285080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4EF8B9E-3CB1-D3DB-F8A7-4F8DD6CF16CD}"/>
                </a:ext>
              </a:extLst>
            </p:cNvPr>
            <p:cNvSpPr/>
            <p:nvPr/>
          </p:nvSpPr>
          <p:spPr>
            <a:xfrm>
              <a:off x="3264462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1BE1A1D-162D-AAE6-8371-729CDDB7E07D}"/>
                </a:ext>
              </a:extLst>
            </p:cNvPr>
            <p:cNvSpPr/>
            <p:nvPr/>
          </p:nvSpPr>
          <p:spPr>
            <a:xfrm>
              <a:off x="368789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00519572-6E91-EADC-0128-3B2865E94943}"/>
                </a:ext>
              </a:extLst>
            </p:cNvPr>
            <p:cNvSpPr/>
            <p:nvPr/>
          </p:nvSpPr>
          <p:spPr>
            <a:xfrm>
              <a:off x="409673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1E781DD5-4A81-F50B-4106-9159556C670D}"/>
                </a:ext>
              </a:extLst>
            </p:cNvPr>
            <p:cNvSpPr/>
            <p:nvPr/>
          </p:nvSpPr>
          <p:spPr>
            <a:xfrm>
              <a:off x="451485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6CAAF34-AB50-500C-296F-D15C3637A276}"/>
                </a:ext>
              </a:extLst>
            </p:cNvPr>
            <p:cNvSpPr/>
            <p:nvPr/>
          </p:nvSpPr>
          <p:spPr>
            <a:xfrm>
              <a:off x="492719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612B3C9-37A2-A930-3251-48EEC90A6A87}"/>
                </a:ext>
              </a:extLst>
            </p:cNvPr>
            <p:cNvSpPr/>
            <p:nvPr/>
          </p:nvSpPr>
          <p:spPr>
            <a:xfrm>
              <a:off x="533873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3A23824-99DC-526C-26D7-7C9F04AE9FA8}"/>
                </a:ext>
              </a:extLst>
            </p:cNvPr>
            <p:cNvSpPr/>
            <p:nvPr/>
          </p:nvSpPr>
          <p:spPr>
            <a:xfrm>
              <a:off x="5744397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F76BF66-3FC2-DB58-AC55-8E92192F7679}"/>
                </a:ext>
              </a:extLst>
            </p:cNvPr>
            <p:cNvSpPr/>
            <p:nvPr/>
          </p:nvSpPr>
          <p:spPr>
            <a:xfrm>
              <a:off x="409224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D5C70AD-1D77-CE81-DC64-2F5A07B785EC}"/>
                </a:ext>
              </a:extLst>
            </p:cNvPr>
            <p:cNvSpPr/>
            <p:nvPr/>
          </p:nvSpPr>
          <p:spPr>
            <a:xfrm>
              <a:off x="450637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60D59E8-73E6-1F57-0242-64C05324519F}"/>
                </a:ext>
              </a:extLst>
            </p:cNvPr>
            <p:cNvSpPr/>
            <p:nvPr/>
          </p:nvSpPr>
          <p:spPr>
            <a:xfrm>
              <a:off x="494088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32B2507C-1A2B-6C69-D5D1-C3FA9671DBA9}"/>
                </a:ext>
              </a:extLst>
            </p:cNvPr>
            <p:cNvSpPr/>
            <p:nvPr/>
          </p:nvSpPr>
          <p:spPr>
            <a:xfrm>
              <a:off x="531957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22DE7FE-0C9D-5AA8-0A86-A5592F87C3DB}"/>
                </a:ext>
              </a:extLst>
            </p:cNvPr>
            <p:cNvSpPr/>
            <p:nvPr/>
          </p:nvSpPr>
          <p:spPr>
            <a:xfrm>
              <a:off x="574566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40DC7C9-D130-950A-8D12-042E5E049880}"/>
                </a:ext>
              </a:extLst>
            </p:cNvPr>
            <p:cNvSpPr/>
            <p:nvPr/>
          </p:nvSpPr>
          <p:spPr>
            <a:xfrm>
              <a:off x="408011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5CCC575-3D2A-46BC-60D4-BA7126A26611}"/>
                </a:ext>
              </a:extLst>
            </p:cNvPr>
            <p:cNvSpPr/>
            <p:nvPr/>
          </p:nvSpPr>
          <p:spPr>
            <a:xfrm>
              <a:off x="449582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FEC3624-52CC-4C2F-6E2F-7334785A607D}"/>
                </a:ext>
              </a:extLst>
            </p:cNvPr>
            <p:cNvSpPr/>
            <p:nvPr/>
          </p:nvSpPr>
          <p:spPr>
            <a:xfrm>
              <a:off x="4934393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274BD61-A439-5DE0-7E95-683058D3829F}"/>
                </a:ext>
              </a:extLst>
            </p:cNvPr>
            <p:cNvSpPr/>
            <p:nvPr/>
          </p:nvSpPr>
          <p:spPr>
            <a:xfrm>
              <a:off x="532210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3110CC6-E81F-1C49-BC90-DE1151BE4B5C}"/>
                </a:ext>
              </a:extLst>
            </p:cNvPr>
            <p:cNvSpPr/>
            <p:nvPr/>
          </p:nvSpPr>
          <p:spPr>
            <a:xfrm>
              <a:off x="572838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984E0D0-6ACA-CD49-7815-8712A91C1FCB}"/>
                </a:ext>
              </a:extLst>
            </p:cNvPr>
            <p:cNvSpPr/>
            <p:nvPr/>
          </p:nvSpPr>
          <p:spPr>
            <a:xfrm>
              <a:off x="4106442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918DC30-C41D-2822-B0D5-E39AB5C555EF}"/>
                </a:ext>
              </a:extLst>
            </p:cNvPr>
            <p:cNvSpPr/>
            <p:nvPr/>
          </p:nvSpPr>
          <p:spPr>
            <a:xfrm>
              <a:off x="4480707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EBACDC3-B814-F57E-82B3-4C5A9ECD3B97}"/>
                </a:ext>
              </a:extLst>
            </p:cNvPr>
            <p:cNvSpPr/>
            <p:nvPr/>
          </p:nvSpPr>
          <p:spPr>
            <a:xfrm>
              <a:off x="489409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F3788EC-359C-67AF-0573-A7731C81947A}"/>
                </a:ext>
              </a:extLst>
            </p:cNvPr>
            <p:cNvSpPr/>
            <p:nvPr/>
          </p:nvSpPr>
          <p:spPr>
            <a:xfrm>
              <a:off x="5307753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EBBCE45-3F31-972E-D32A-3C6CC585181B}"/>
                </a:ext>
              </a:extLst>
            </p:cNvPr>
            <p:cNvSpPr/>
            <p:nvPr/>
          </p:nvSpPr>
          <p:spPr>
            <a:xfrm>
              <a:off x="5731183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FF7377E3-D313-8ED8-9381-84A9C5E6741D}"/>
                </a:ext>
              </a:extLst>
            </p:cNvPr>
            <p:cNvSpPr/>
            <p:nvPr/>
          </p:nvSpPr>
          <p:spPr>
            <a:xfrm>
              <a:off x="1661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5FEA396-99A0-1C9E-E840-CAF53B310FD2}"/>
                </a:ext>
              </a:extLst>
            </p:cNvPr>
            <p:cNvSpPr/>
            <p:nvPr/>
          </p:nvSpPr>
          <p:spPr>
            <a:xfrm>
              <a:off x="415113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0A9A13C9-BAB4-5F23-E871-2C851431D454}"/>
                </a:ext>
              </a:extLst>
            </p:cNvPr>
            <p:cNvSpPr/>
            <p:nvPr/>
          </p:nvSpPr>
          <p:spPr>
            <a:xfrm>
              <a:off x="827523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330014C-C9E7-AA18-49EE-1EFD2DBCF7CC}"/>
                </a:ext>
              </a:extLst>
            </p:cNvPr>
            <p:cNvSpPr/>
            <p:nvPr/>
          </p:nvSpPr>
          <p:spPr>
            <a:xfrm>
              <a:off x="125861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8B14BFD-0AB5-8DAB-B664-41D38B07CD6A}"/>
                </a:ext>
              </a:extLst>
            </p:cNvPr>
            <p:cNvSpPr/>
            <p:nvPr/>
          </p:nvSpPr>
          <p:spPr>
            <a:xfrm>
              <a:off x="166427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927E2F94-5C44-12DA-1F2D-ED27245B9D7B}"/>
                </a:ext>
              </a:extLst>
            </p:cNvPr>
            <p:cNvSpPr/>
            <p:nvPr/>
          </p:nvSpPr>
          <p:spPr>
            <a:xfrm>
              <a:off x="12129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B83B0D5-69C5-6F70-A665-03105E435D22}"/>
                </a:ext>
              </a:extLst>
            </p:cNvPr>
            <p:cNvSpPr/>
            <p:nvPr/>
          </p:nvSpPr>
          <p:spPr>
            <a:xfrm>
              <a:off x="406629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2B187EA-9CA8-CD0F-D876-58B4B8C6B810}"/>
                </a:ext>
              </a:extLst>
            </p:cNvPr>
            <p:cNvSpPr/>
            <p:nvPr/>
          </p:nvSpPr>
          <p:spPr>
            <a:xfrm>
              <a:off x="841246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3E0DAE0C-A6B9-D9E0-DDB7-BC0D1A6EB599}"/>
                </a:ext>
              </a:extLst>
            </p:cNvPr>
            <p:cNvSpPr/>
            <p:nvPr/>
          </p:nvSpPr>
          <p:spPr>
            <a:xfrm>
              <a:off x="1239451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CCF007C-5741-5A53-8E0F-E14A14EA69F7}"/>
                </a:ext>
              </a:extLst>
            </p:cNvPr>
            <p:cNvSpPr/>
            <p:nvPr/>
          </p:nvSpPr>
          <p:spPr>
            <a:xfrm>
              <a:off x="1665543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F6F8229-94BB-70D2-3B2D-49023CBD42C3}"/>
                </a:ext>
              </a:extLst>
            </p:cNvPr>
            <p:cNvSpPr/>
            <p:nvPr/>
          </p:nvSpPr>
          <p:spPr>
            <a:xfrm>
              <a:off x="-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002122-2328-2689-70FC-FB939001D4A5}"/>
                </a:ext>
              </a:extLst>
            </p:cNvPr>
            <p:cNvSpPr/>
            <p:nvPr/>
          </p:nvSpPr>
          <p:spPr>
            <a:xfrm>
              <a:off x="39609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43E2A15-0735-0F5D-A8C2-A53A4EA3824A}"/>
                </a:ext>
              </a:extLst>
            </p:cNvPr>
            <p:cNvSpPr/>
            <p:nvPr/>
          </p:nvSpPr>
          <p:spPr>
            <a:xfrm>
              <a:off x="834726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2A8F1AE1-C728-7059-B6B5-DFDD24EB6E92}"/>
                </a:ext>
              </a:extLst>
            </p:cNvPr>
            <p:cNvSpPr/>
            <p:nvPr/>
          </p:nvSpPr>
          <p:spPr>
            <a:xfrm>
              <a:off x="124198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AE8E4D9F-B6F0-256F-FDDD-1689B27239F6}"/>
                </a:ext>
              </a:extLst>
            </p:cNvPr>
            <p:cNvSpPr/>
            <p:nvPr/>
          </p:nvSpPr>
          <p:spPr>
            <a:xfrm>
              <a:off x="1648261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36892550-9350-FBEF-CD1F-8822BFDE0B0F}"/>
                </a:ext>
              </a:extLst>
            </p:cNvPr>
            <p:cNvSpPr/>
            <p:nvPr/>
          </p:nvSpPr>
          <p:spPr>
            <a:xfrm>
              <a:off x="1986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6B91245-DCC1-AD8E-C613-BAB0C5A0BE31}"/>
                </a:ext>
              </a:extLst>
            </p:cNvPr>
            <p:cNvSpPr/>
            <p:nvPr/>
          </p:nvSpPr>
          <p:spPr>
            <a:xfrm>
              <a:off x="394126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B34A4F9A-238D-AADF-9042-9004D9F6E539}"/>
                </a:ext>
              </a:extLst>
            </p:cNvPr>
            <p:cNvSpPr/>
            <p:nvPr/>
          </p:nvSpPr>
          <p:spPr>
            <a:xfrm>
              <a:off x="807512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03D4ED30-4698-E4E1-F544-97304DBB4EB8}"/>
                </a:ext>
              </a:extLst>
            </p:cNvPr>
            <p:cNvSpPr/>
            <p:nvPr/>
          </p:nvSpPr>
          <p:spPr>
            <a:xfrm>
              <a:off x="1235614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168F974-6F03-FC32-4F8E-9E1CFE874E21}"/>
                </a:ext>
              </a:extLst>
            </p:cNvPr>
            <p:cNvSpPr/>
            <p:nvPr/>
          </p:nvSpPr>
          <p:spPr>
            <a:xfrm>
              <a:off x="1651064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EA374F-468C-ED24-DB7A-74BB5449A63A}"/>
                </a:ext>
              </a:extLst>
            </p:cNvPr>
            <p:cNvSpPr/>
            <p:nvPr/>
          </p:nvSpPr>
          <p:spPr>
            <a:xfrm>
              <a:off x="205667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A80C4EF8-0C0A-0980-DC8C-7B23F69149D1}"/>
                </a:ext>
              </a:extLst>
            </p:cNvPr>
            <p:cNvSpPr/>
            <p:nvPr/>
          </p:nvSpPr>
          <p:spPr>
            <a:xfrm>
              <a:off x="247479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A5E88C5-FA54-1746-87B4-008B5C26A6BB}"/>
                </a:ext>
              </a:extLst>
            </p:cNvPr>
            <p:cNvSpPr/>
            <p:nvPr/>
          </p:nvSpPr>
          <p:spPr>
            <a:xfrm>
              <a:off x="288713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FE5738CD-C98D-E02D-5B7C-6068910AE63E}"/>
                </a:ext>
              </a:extLst>
            </p:cNvPr>
            <p:cNvSpPr/>
            <p:nvPr/>
          </p:nvSpPr>
          <p:spPr>
            <a:xfrm>
              <a:off x="329867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BC01A4F5-281B-ADBC-35BC-A60D30C7F39B}"/>
                </a:ext>
              </a:extLst>
            </p:cNvPr>
            <p:cNvSpPr/>
            <p:nvPr/>
          </p:nvSpPr>
          <p:spPr>
            <a:xfrm>
              <a:off x="370433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90DBC56-F009-2C89-A675-1EA1E2875073}"/>
                </a:ext>
              </a:extLst>
            </p:cNvPr>
            <p:cNvSpPr/>
            <p:nvPr/>
          </p:nvSpPr>
          <p:spPr>
            <a:xfrm>
              <a:off x="205218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F72606-E531-A228-95E4-65834A4DE76B}"/>
                </a:ext>
              </a:extLst>
            </p:cNvPr>
            <p:cNvSpPr/>
            <p:nvPr/>
          </p:nvSpPr>
          <p:spPr>
            <a:xfrm>
              <a:off x="246631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85480E9-BFF3-B049-8F07-ADB2485059FB}"/>
                </a:ext>
              </a:extLst>
            </p:cNvPr>
            <p:cNvSpPr/>
            <p:nvPr/>
          </p:nvSpPr>
          <p:spPr>
            <a:xfrm>
              <a:off x="290082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3598210-C722-BDA1-C072-3BD2ED0A60B3}"/>
                </a:ext>
              </a:extLst>
            </p:cNvPr>
            <p:cNvSpPr/>
            <p:nvPr/>
          </p:nvSpPr>
          <p:spPr>
            <a:xfrm>
              <a:off x="327951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42D0C19-C67B-644A-18DE-4633E0B47E4A}"/>
                </a:ext>
              </a:extLst>
            </p:cNvPr>
            <p:cNvSpPr/>
            <p:nvPr/>
          </p:nvSpPr>
          <p:spPr>
            <a:xfrm>
              <a:off x="370560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09A4526F-273C-61E5-89DB-3CCDC9128436}"/>
                </a:ext>
              </a:extLst>
            </p:cNvPr>
            <p:cNvSpPr/>
            <p:nvPr/>
          </p:nvSpPr>
          <p:spPr>
            <a:xfrm>
              <a:off x="204005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D4DB264-3910-F9EE-AC29-87EF64299A32}"/>
                </a:ext>
              </a:extLst>
            </p:cNvPr>
            <p:cNvSpPr/>
            <p:nvPr/>
          </p:nvSpPr>
          <p:spPr>
            <a:xfrm>
              <a:off x="245576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46C93FB-D2AD-FFFA-9BF8-5CBB99026521}"/>
                </a:ext>
              </a:extLst>
            </p:cNvPr>
            <p:cNvSpPr/>
            <p:nvPr/>
          </p:nvSpPr>
          <p:spPr>
            <a:xfrm>
              <a:off x="2894334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FE95567-0395-5982-25F1-43D2F8297386}"/>
                </a:ext>
              </a:extLst>
            </p:cNvPr>
            <p:cNvSpPr/>
            <p:nvPr/>
          </p:nvSpPr>
          <p:spPr>
            <a:xfrm>
              <a:off x="328204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9F0481-82AE-9FF8-129C-A15015332199}"/>
                </a:ext>
              </a:extLst>
            </p:cNvPr>
            <p:cNvSpPr/>
            <p:nvPr/>
          </p:nvSpPr>
          <p:spPr>
            <a:xfrm>
              <a:off x="368832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6A799B3-8B83-5C72-5808-B03173F59001}"/>
                </a:ext>
              </a:extLst>
            </p:cNvPr>
            <p:cNvSpPr/>
            <p:nvPr/>
          </p:nvSpPr>
          <p:spPr>
            <a:xfrm>
              <a:off x="205992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0EE0D88-CBF8-7C8E-9127-B9C4D7FE3F38}"/>
                </a:ext>
              </a:extLst>
            </p:cNvPr>
            <p:cNvSpPr/>
            <p:nvPr/>
          </p:nvSpPr>
          <p:spPr>
            <a:xfrm>
              <a:off x="245382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2E7EF7-531C-913F-E927-232A160A8F06}"/>
                </a:ext>
              </a:extLst>
            </p:cNvPr>
            <p:cNvSpPr/>
            <p:nvPr/>
          </p:nvSpPr>
          <p:spPr>
            <a:xfrm>
              <a:off x="286710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3B5AA14B-C828-CD15-CC57-F2DE992EAE8C}"/>
                </a:ext>
              </a:extLst>
            </p:cNvPr>
            <p:cNvSpPr/>
            <p:nvPr/>
          </p:nvSpPr>
          <p:spPr>
            <a:xfrm>
              <a:off x="327567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EB1FC564-64C8-7297-8083-B90E8736BCC0}"/>
                </a:ext>
              </a:extLst>
            </p:cNvPr>
            <p:cNvSpPr/>
            <p:nvPr/>
          </p:nvSpPr>
          <p:spPr>
            <a:xfrm>
              <a:off x="369112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8B7A1FA-277D-F529-193B-20E718C4D5DB}"/>
                </a:ext>
              </a:extLst>
            </p:cNvPr>
            <p:cNvSpPr/>
            <p:nvPr/>
          </p:nvSpPr>
          <p:spPr>
            <a:xfrm>
              <a:off x="409673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9CD96FF-7FA1-B3ED-A496-118634CCB2E5}"/>
                </a:ext>
              </a:extLst>
            </p:cNvPr>
            <p:cNvSpPr/>
            <p:nvPr/>
          </p:nvSpPr>
          <p:spPr>
            <a:xfrm>
              <a:off x="451485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3347F07B-B83F-7959-12AA-A8E9C8C4C1D0}"/>
                </a:ext>
              </a:extLst>
            </p:cNvPr>
            <p:cNvSpPr/>
            <p:nvPr/>
          </p:nvSpPr>
          <p:spPr>
            <a:xfrm>
              <a:off x="492719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C7817C6-8561-DE4E-4AA8-F498A08E501D}"/>
                </a:ext>
              </a:extLst>
            </p:cNvPr>
            <p:cNvSpPr/>
            <p:nvPr/>
          </p:nvSpPr>
          <p:spPr>
            <a:xfrm>
              <a:off x="533873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8A53097-C748-A20B-AAE7-ACE83B7604C5}"/>
                </a:ext>
              </a:extLst>
            </p:cNvPr>
            <p:cNvSpPr/>
            <p:nvPr/>
          </p:nvSpPr>
          <p:spPr>
            <a:xfrm>
              <a:off x="5744397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13CB57D-7F5F-9796-7BFD-96C705036AFD}"/>
                </a:ext>
              </a:extLst>
            </p:cNvPr>
            <p:cNvSpPr/>
            <p:nvPr/>
          </p:nvSpPr>
          <p:spPr>
            <a:xfrm>
              <a:off x="409224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3D78E92-9D60-33A5-E3F3-C39B5A284F47}"/>
                </a:ext>
              </a:extLst>
            </p:cNvPr>
            <p:cNvSpPr/>
            <p:nvPr/>
          </p:nvSpPr>
          <p:spPr>
            <a:xfrm>
              <a:off x="450637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89D0DDF3-C90E-9B84-DC57-E09F2FEA3E9E}"/>
                </a:ext>
              </a:extLst>
            </p:cNvPr>
            <p:cNvSpPr/>
            <p:nvPr/>
          </p:nvSpPr>
          <p:spPr>
            <a:xfrm>
              <a:off x="494088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30F29FD7-C9F3-0822-BCCB-159B2B5B332C}"/>
                </a:ext>
              </a:extLst>
            </p:cNvPr>
            <p:cNvSpPr/>
            <p:nvPr/>
          </p:nvSpPr>
          <p:spPr>
            <a:xfrm>
              <a:off x="531957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DB32295-76E9-B959-AF3D-6079D69DBE7B}"/>
                </a:ext>
              </a:extLst>
            </p:cNvPr>
            <p:cNvSpPr/>
            <p:nvPr/>
          </p:nvSpPr>
          <p:spPr>
            <a:xfrm>
              <a:off x="574566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A0FFE965-EB93-03AB-FDF2-F36B7ACC0BB9}"/>
                </a:ext>
              </a:extLst>
            </p:cNvPr>
            <p:cNvSpPr/>
            <p:nvPr/>
          </p:nvSpPr>
          <p:spPr>
            <a:xfrm>
              <a:off x="408011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1D822867-D01C-DF56-CB5D-6F4C306A329A}"/>
                </a:ext>
              </a:extLst>
            </p:cNvPr>
            <p:cNvSpPr/>
            <p:nvPr/>
          </p:nvSpPr>
          <p:spPr>
            <a:xfrm>
              <a:off x="449582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C957550-F14A-8139-EE4B-4E7A98EFCF00}"/>
                </a:ext>
              </a:extLst>
            </p:cNvPr>
            <p:cNvSpPr/>
            <p:nvPr/>
          </p:nvSpPr>
          <p:spPr>
            <a:xfrm>
              <a:off x="4934393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F549CA8-1FDB-4215-44AE-1C986A744E40}"/>
                </a:ext>
              </a:extLst>
            </p:cNvPr>
            <p:cNvSpPr/>
            <p:nvPr/>
          </p:nvSpPr>
          <p:spPr>
            <a:xfrm>
              <a:off x="532210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7ECDD60-AE36-6BF3-C0A0-685367E2B442}"/>
                </a:ext>
              </a:extLst>
            </p:cNvPr>
            <p:cNvSpPr/>
            <p:nvPr/>
          </p:nvSpPr>
          <p:spPr>
            <a:xfrm>
              <a:off x="572838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314C873-E0D7-B4F4-BA59-9C12DECE1560}"/>
                </a:ext>
              </a:extLst>
            </p:cNvPr>
            <p:cNvSpPr/>
            <p:nvPr/>
          </p:nvSpPr>
          <p:spPr>
            <a:xfrm>
              <a:off x="409998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831D1C4-02AC-C649-E822-86AC35408717}"/>
                </a:ext>
              </a:extLst>
            </p:cNvPr>
            <p:cNvSpPr/>
            <p:nvPr/>
          </p:nvSpPr>
          <p:spPr>
            <a:xfrm>
              <a:off x="449388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1E09070-D098-A532-4E5B-71C9D8EFE92A}"/>
                </a:ext>
              </a:extLst>
            </p:cNvPr>
            <p:cNvSpPr/>
            <p:nvPr/>
          </p:nvSpPr>
          <p:spPr>
            <a:xfrm>
              <a:off x="490716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5EF4C39-A3BA-95CB-7270-7ACCC974AF54}"/>
                </a:ext>
              </a:extLst>
            </p:cNvPr>
            <p:cNvSpPr/>
            <p:nvPr/>
          </p:nvSpPr>
          <p:spPr>
            <a:xfrm>
              <a:off x="531573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C5FA904-0B68-646F-0452-131CA2CC5E5A}"/>
                </a:ext>
              </a:extLst>
            </p:cNvPr>
            <p:cNvSpPr/>
            <p:nvPr/>
          </p:nvSpPr>
          <p:spPr>
            <a:xfrm>
              <a:off x="573118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185CE52-D68F-C6AD-0923-F698D2183C03}"/>
                </a:ext>
              </a:extLst>
            </p:cNvPr>
            <p:cNvSpPr/>
            <p:nvPr/>
          </p:nvSpPr>
          <p:spPr>
            <a:xfrm>
              <a:off x="612714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45CA96B-2222-2956-4288-029CB6D48AA1}"/>
                </a:ext>
              </a:extLst>
            </p:cNvPr>
            <p:cNvSpPr/>
            <p:nvPr/>
          </p:nvSpPr>
          <p:spPr>
            <a:xfrm>
              <a:off x="6525638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D95816D-A000-A6A7-1EC5-1F55906A7951}"/>
                </a:ext>
              </a:extLst>
            </p:cNvPr>
            <p:cNvSpPr/>
            <p:nvPr/>
          </p:nvSpPr>
          <p:spPr>
            <a:xfrm>
              <a:off x="6938048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39D2243-0955-0571-920A-862D179EBB3E}"/>
                </a:ext>
              </a:extLst>
            </p:cNvPr>
            <p:cNvSpPr/>
            <p:nvPr/>
          </p:nvSpPr>
          <p:spPr>
            <a:xfrm>
              <a:off x="736913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620E5D3-882C-4CA3-7E01-C174D73FE34B}"/>
                </a:ext>
              </a:extLst>
            </p:cNvPr>
            <p:cNvSpPr/>
            <p:nvPr/>
          </p:nvSpPr>
          <p:spPr>
            <a:xfrm>
              <a:off x="777480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35BBD2C-D7A9-F403-E804-083C8D8C2897}"/>
                </a:ext>
              </a:extLst>
            </p:cNvPr>
            <p:cNvSpPr/>
            <p:nvPr/>
          </p:nvSpPr>
          <p:spPr>
            <a:xfrm>
              <a:off x="6122654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8AFC141D-5B58-8FD2-0E5A-A1837BD097C4}"/>
                </a:ext>
              </a:extLst>
            </p:cNvPr>
            <p:cNvSpPr/>
            <p:nvPr/>
          </p:nvSpPr>
          <p:spPr>
            <a:xfrm>
              <a:off x="6517154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D054C43-6EDB-F235-5879-388CAF2BDFB0}"/>
                </a:ext>
              </a:extLst>
            </p:cNvPr>
            <p:cNvSpPr/>
            <p:nvPr/>
          </p:nvSpPr>
          <p:spPr>
            <a:xfrm>
              <a:off x="6951771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811E902-A69A-55E2-40FB-8D40E14533A2}"/>
                </a:ext>
              </a:extLst>
            </p:cNvPr>
            <p:cNvSpPr/>
            <p:nvPr/>
          </p:nvSpPr>
          <p:spPr>
            <a:xfrm>
              <a:off x="7349976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3BB00B7F-88E5-5C38-14FF-79B989367D50}"/>
                </a:ext>
              </a:extLst>
            </p:cNvPr>
            <p:cNvSpPr/>
            <p:nvPr/>
          </p:nvSpPr>
          <p:spPr>
            <a:xfrm>
              <a:off x="7776068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AA51DEC4-92D4-A3E5-440F-331F66F4FC62}"/>
                </a:ext>
              </a:extLst>
            </p:cNvPr>
            <p:cNvSpPr/>
            <p:nvPr/>
          </p:nvSpPr>
          <p:spPr>
            <a:xfrm>
              <a:off x="6110523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82AAC7E-5253-0FE1-0E6B-C33F088E1945}"/>
                </a:ext>
              </a:extLst>
            </p:cNvPr>
            <p:cNvSpPr/>
            <p:nvPr/>
          </p:nvSpPr>
          <p:spPr>
            <a:xfrm>
              <a:off x="650661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F38034-2322-C11E-5454-C8D91CF96E73}"/>
                </a:ext>
              </a:extLst>
            </p:cNvPr>
            <p:cNvSpPr/>
            <p:nvPr/>
          </p:nvSpPr>
          <p:spPr>
            <a:xfrm>
              <a:off x="6945251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EF8979EC-5501-2530-C887-C987B4E73553}"/>
                </a:ext>
              </a:extLst>
            </p:cNvPr>
            <p:cNvSpPr/>
            <p:nvPr/>
          </p:nvSpPr>
          <p:spPr>
            <a:xfrm>
              <a:off x="735251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9853F0A7-A438-5B01-BC71-E66E220E1853}"/>
                </a:ext>
              </a:extLst>
            </p:cNvPr>
            <p:cNvSpPr/>
            <p:nvPr/>
          </p:nvSpPr>
          <p:spPr>
            <a:xfrm>
              <a:off x="7758786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60FB827B-4ACF-C3A6-E31E-C31F8C83A8AE}"/>
                </a:ext>
              </a:extLst>
            </p:cNvPr>
            <p:cNvSpPr/>
            <p:nvPr/>
          </p:nvSpPr>
          <p:spPr>
            <a:xfrm>
              <a:off x="6130385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124FDB60-92DF-5DAF-A4FC-FB618D42F257}"/>
                </a:ext>
              </a:extLst>
            </p:cNvPr>
            <p:cNvSpPr/>
            <p:nvPr/>
          </p:nvSpPr>
          <p:spPr>
            <a:xfrm>
              <a:off x="650465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D612FC-098E-56B3-88B0-6797103A5313}"/>
                </a:ext>
              </a:extLst>
            </p:cNvPr>
            <p:cNvSpPr/>
            <p:nvPr/>
          </p:nvSpPr>
          <p:spPr>
            <a:xfrm>
              <a:off x="6918037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A1D3BE4-2565-058D-E1CC-D0D9C376DD0E}"/>
                </a:ext>
              </a:extLst>
            </p:cNvPr>
            <p:cNvSpPr/>
            <p:nvPr/>
          </p:nvSpPr>
          <p:spPr>
            <a:xfrm>
              <a:off x="7331696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78D00F5-1814-774C-7A63-77B42E3ABC0E}"/>
                </a:ext>
              </a:extLst>
            </p:cNvPr>
            <p:cNvSpPr/>
            <p:nvPr/>
          </p:nvSpPr>
          <p:spPr>
            <a:xfrm>
              <a:off x="775513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999D446E-2C37-DECA-28C5-535B6A4F5802}"/>
                </a:ext>
              </a:extLst>
            </p:cNvPr>
            <p:cNvSpPr/>
            <p:nvPr/>
          </p:nvSpPr>
          <p:spPr>
            <a:xfrm>
              <a:off x="816720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0CD50B9-FCD1-A1C7-B23D-8D69CC76B260}"/>
                </a:ext>
              </a:extLst>
            </p:cNvPr>
            <p:cNvSpPr/>
            <p:nvPr/>
          </p:nvSpPr>
          <p:spPr>
            <a:xfrm>
              <a:off x="858532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2F8687CC-668F-A1CC-37B4-BB40BCB013C8}"/>
                </a:ext>
              </a:extLst>
            </p:cNvPr>
            <p:cNvSpPr/>
            <p:nvPr/>
          </p:nvSpPr>
          <p:spPr>
            <a:xfrm>
              <a:off x="899765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FC26FA4-E058-2801-7D30-277590711B59}"/>
                </a:ext>
              </a:extLst>
            </p:cNvPr>
            <p:cNvSpPr/>
            <p:nvPr/>
          </p:nvSpPr>
          <p:spPr>
            <a:xfrm>
              <a:off x="940919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E892B03E-D7B1-275C-BF3E-9BA2810F3F9C}"/>
                </a:ext>
              </a:extLst>
            </p:cNvPr>
            <p:cNvSpPr/>
            <p:nvPr/>
          </p:nvSpPr>
          <p:spPr>
            <a:xfrm>
              <a:off x="981486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91ECE61-370D-80BD-095B-726B04E3E34D}"/>
                </a:ext>
              </a:extLst>
            </p:cNvPr>
            <p:cNvSpPr/>
            <p:nvPr/>
          </p:nvSpPr>
          <p:spPr>
            <a:xfrm>
              <a:off x="816271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F5E59FF-2F2F-3CA3-EFC3-A3B0D9D2B0B9}"/>
                </a:ext>
              </a:extLst>
            </p:cNvPr>
            <p:cNvSpPr/>
            <p:nvPr/>
          </p:nvSpPr>
          <p:spPr>
            <a:xfrm>
              <a:off x="857684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F4C1E28-5F17-45DA-3E13-E87EE6153CD9}"/>
                </a:ext>
              </a:extLst>
            </p:cNvPr>
            <p:cNvSpPr/>
            <p:nvPr/>
          </p:nvSpPr>
          <p:spPr>
            <a:xfrm>
              <a:off x="901135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65C423D4-026E-54A1-1D96-803C7A0D211A}"/>
                </a:ext>
              </a:extLst>
            </p:cNvPr>
            <p:cNvSpPr/>
            <p:nvPr/>
          </p:nvSpPr>
          <p:spPr>
            <a:xfrm>
              <a:off x="939003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690EF2E-796E-5776-4DF7-C05A0A24AD23}"/>
                </a:ext>
              </a:extLst>
            </p:cNvPr>
            <p:cNvSpPr/>
            <p:nvPr/>
          </p:nvSpPr>
          <p:spPr>
            <a:xfrm>
              <a:off x="981612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FEAA534D-D312-2CCD-BC18-CAD55E64EBE9}"/>
                </a:ext>
              </a:extLst>
            </p:cNvPr>
            <p:cNvSpPr/>
            <p:nvPr/>
          </p:nvSpPr>
          <p:spPr>
            <a:xfrm>
              <a:off x="815058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F38C47C-5C2B-10AB-F69D-356252062B99}"/>
                </a:ext>
              </a:extLst>
            </p:cNvPr>
            <p:cNvSpPr/>
            <p:nvPr/>
          </p:nvSpPr>
          <p:spPr>
            <a:xfrm>
              <a:off x="856628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5F2B543-4095-B57A-53EC-90F81E331B41}"/>
                </a:ext>
              </a:extLst>
            </p:cNvPr>
            <p:cNvSpPr/>
            <p:nvPr/>
          </p:nvSpPr>
          <p:spPr>
            <a:xfrm>
              <a:off x="9004859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79774C0A-761D-1F9F-AE2C-70DA6A948907}"/>
                </a:ext>
              </a:extLst>
            </p:cNvPr>
            <p:cNvSpPr/>
            <p:nvPr/>
          </p:nvSpPr>
          <p:spPr>
            <a:xfrm>
              <a:off x="939257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F6BE97A-6E26-3149-BB8D-6457043F251A}"/>
                </a:ext>
              </a:extLst>
            </p:cNvPr>
            <p:cNvSpPr/>
            <p:nvPr/>
          </p:nvSpPr>
          <p:spPr>
            <a:xfrm>
              <a:off x="979884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A7F2103-EEF2-F2EA-AC00-3D4B5EC873F8}"/>
                </a:ext>
              </a:extLst>
            </p:cNvPr>
            <p:cNvSpPr/>
            <p:nvPr/>
          </p:nvSpPr>
          <p:spPr>
            <a:xfrm>
              <a:off x="8173676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0879980-A7F8-4A23-3B64-6D74B267CDD8}"/>
                </a:ext>
              </a:extLst>
            </p:cNvPr>
            <p:cNvSpPr/>
            <p:nvPr/>
          </p:nvSpPr>
          <p:spPr>
            <a:xfrm>
              <a:off x="854794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999440D3-4B9F-39BD-DD8F-391E7AB351DA}"/>
                </a:ext>
              </a:extLst>
            </p:cNvPr>
            <p:cNvSpPr/>
            <p:nvPr/>
          </p:nvSpPr>
          <p:spPr>
            <a:xfrm>
              <a:off x="896132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BA3DC15B-874D-F05B-F01A-050A52583D17}"/>
                </a:ext>
              </a:extLst>
            </p:cNvPr>
            <p:cNvSpPr/>
            <p:nvPr/>
          </p:nvSpPr>
          <p:spPr>
            <a:xfrm>
              <a:off x="9374987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40897ECF-6FB8-D9A6-CC85-729305F6BCC8}"/>
                </a:ext>
              </a:extLst>
            </p:cNvPr>
            <p:cNvSpPr/>
            <p:nvPr/>
          </p:nvSpPr>
          <p:spPr>
            <a:xfrm>
              <a:off x="979842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F0904E37-25AE-1331-2F63-06057AD4DEA4}"/>
                </a:ext>
              </a:extLst>
            </p:cNvPr>
            <p:cNvSpPr/>
            <p:nvPr/>
          </p:nvSpPr>
          <p:spPr>
            <a:xfrm>
              <a:off x="1020726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92002CD-27F8-C170-CAE7-A933908BE518}"/>
                </a:ext>
              </a:extLst>
            </p:cNvPr>
            <p:cNvSpPr/>
            <p:nvPr/>
          </p:nvSpPr>
          <p:spPr>
            <a:xfrm>
              <a:off x="1062538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23029B78-5235-D870-EAF2-96E9034E8657}"/>
                </a:ext>
              </a:extLst>
            </p:cNvPr>
            <p:cNvSpPr/>
            <p:nvPr/>
          </p:nvSpPr>
          <p:spPr>
            <a:xfrm>
              <a:off x="1103771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F44E041-942B-90C3-0119-C0A4524497A7}"/>
                </a:ext>
              </a:extLst>
            </p:cNvPr>
            <p:cNvSpPr/>
            <p:nvPr/>
          </p:nvSpPr>
          <p:spPr>
            <a:xfrm>
              <a:off x="1144925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4FCE173-682A-7800-9C59-414DE36D4EF5}"/>
                </a:ext>
              </a:extLst>
            </p:cNvPr>
            <p:cNvSpPr/>
            <p:nvPr/>
          </p:nvSpPr>
          <p:spPr>
            <a:xfrm>
              <a:off x="11854922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E148199D-AFE9-AE2B-E8CC-9AFE36DCD140}"/>
                </a:ext>
              </a:extLst>
            </p:cNvPr>
            <p:cNvSpPr/>
            <p:nvPr/>
          </p:nvSpPr>
          <p:spPr>
            <a:xfrm>
              <a:off x="1020277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6843EAD-D487-71DA-D768-5FAF4C69F1DE}"/>
                </a:ext>
              </a:extLst>
            </p:cNvPr>
            <p:cNvSpPr/>
            <p:nvPr/>
          </p:nvSpPr>
          <p:spPr>
            <a:xfrm>
              <a:off x="1061690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5E82882A-0AFF-B281-524B-8A5A3ADFD895}"/>
                </a:ext>
              </a:extLst>
            </p:cNvPr>
            <p:cNvSpPr/>
            <p:nvPr/>
          </p:nvSpPr>
          <p:spPr>
            <a:xfrm>
              <a:off x="1105141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99CE1CE-9540-75C5-D916-2969D16BB621}"/>
                </a:ext>
              </a:extLst>
            </p:cNvPr>
            <p:cNvSpPr/>
            <p:nvPr/>
          </p:nvSpPr>
          <p:spPr>
            <a:xfrm>
              <a:off x="1143009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E76E0942-00F7-0BA9-6C82-852B2237A107}"/>
                </a:ext>
              </a:extLst>
            </p:cNvPr>
            <p:cNvSpPr/>
            <p:nvPr/>
          </p:nvSpPr>
          <p:spPr>
            <a:xfrm>
              <a:off x="1185618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64240CF-092D-84D3-5D47-3BC830D16BC4}"/>
                </a:ext>
              </a:extLst>
            </p:cNvPr>
            <p:cNvSpPr/>
            <p:nvPr/>
          </p:nvSpPr>
          <p:spPr>
            <a:xfrm>
              <a:off x="1019064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669A99F3-D0BA-051D-D848-8D2B23A1C409}"/>
                </a:ext>
              </a:extLst>
            </p:cNvPr>
            <p:cNvSpPr/>
            <p:nvPr/>
          </p:nvSpPr>
          <p:spPr>
            <a:xfrm>
              <a:off x="1060634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C7ABCB92-8638-C02B-C66F-9CEF2A4B5159}"/>
                </a:ext>
              </a:extLst>
            </p:cNvPr>
            <p:cNvSpPr/>
            <p:nvPr/>
          </p:nvSpPr>
          <p:spPr>
            <a:xfrm>
              <a:off x="11044918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3F3FA921-C394-FBBA-9340-A52A06123EB6}"/>
                </a:ext>
              </a:extLst>
            </p:cNvPr>
            <p:cNvSpPr/>
            <p:nvPr/>
          </p:nvSpPr>
          <p:spPr>
            <a:xfrm>
              <a:off x="1143263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E16C430B-F1BC-E407-2082-63F5A40BE6AD}"/>
                </a:ext>
              </a:extLst>
            </p:cNvPr>
            <p:cNvSpPr/>
            <p:nvPr/>
          </p:nvSpPr>
          <p:spPr>
            <a:xfrm>
              <a:off x="1183890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2B1AD068-8903-9EDF-FA37-EC79E821EF58}"/>
                </a:ext>
              </a:extLst>
            </p:cNvPr>
            <p:cNvSpPr/>
            <p:nvPr/>
          </p:nvSpPr>
          <p:spPr>
            <a:xfrm>
              <a:off x="10216967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448E1B7-03A8-EE0E-0707-14D212169DF8}"/>
                </a:ext>
              </a:extLst>
            </p:cNvPr>
            <p:cNvSpPr/>
            <p:nvPr/>
          </p:nvSpPr>
          <p:spPr>
            <a:xfrm>
              <a:off x="10591232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9EA3B8B-565E-AF90-837F-FE17ED85E266}"/>
                </a:ext>
              </a:extLst>
            </p:cNvPr>
            <p:cNvSpPr/>
            <p:nvPr/>
          </p:nvSpPr>
          <p:spPr>
            <a:xfrm>
              <a:off x="1100461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8F606C2-8672-CC37-4606-501342969796}"/>
                </a:ext>
              </a:extLst>
            </p:cNvPr>
            <p:cNvSpPr/>
            <p:nvPr/>
          </p:nvSpPr>
          <p:spPr>
            <a:xfrm>
              <a:off x="11418278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8E893E43-1016-F58D-73E3-807367EE65AC}"/>
                </a:ext>
              </a:extLst>
            </p:cNvPr>
            <p:cNvSpPr/>
            <p:nvPr/>
          </p:nvSpPr>
          <p:spPr>
            <a:xfrm>
              <a:off x="11841708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1ADFED8-3336-8193-E8D6-773BBBECED5E}"/>
                </a:ext>
              </a:extLst>
            </p:cNvPr>
            <p:cNvSpPr/>
            <p:nvPr/>
          </p:nvSpPr>
          <p:spPr>
            <a:xfrm>
              <a:off x="612714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9B0F0A2-161B-68EB-2259-A49D8301C303}"/>
                </a:ext>
              </a:extLst>
            </p:cNvPr>
            <p:cNvSpPr/>
            <p:nvPr/>
          </p:nvSpPr>
          <p:spPr>
            <a:xfrm>
              <a:off x="6525638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9688810-FFC3-35E5-D42B-4591545B5CC4}"/>
                </a:ext>
              </a:extLst>
            </p:cNvPr>
            <p:cNvSpPr/>
            <p:nvPr/>
          </p:nvSpPr>
          <p:spPr>
            <a:xfrm>
              <a:off x="6938048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C39454DE-8C32-3D1C-892E-69A8FDC3399C}"/>
                </a:ext>
              </a:extLst>
            </p:cNvPr>
            <p:cNvSpPr/>
            <p:nvPr/>
          </p:nvSpPr>
          <p:spPr>
            <a:xfrm>
              <a:off x="736913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E488D84C-4B41-7062-76DC-0A755FC0162C}"/>
                </a:ext>
              </a:extLst>
            </p:cNvPr>
            <p:cNvSpPr/>
            <p:nvPr/>
          </p:nvSpPr>
          <p:spPr>
            <a:xfrm>
              <a:off x="777480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56E4DB44-C95F-CA36-DDA3-DA9ED47124DB}"/>
                </a:ext>
              </a:extLst>
            </p:cNvPr>
            <p:cNvSpPr/>
            <p:nvPr/>
          </p:nvSpPr>
          <p:spPr>
            <a:xfrm>
              <a:off x="6122654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4686E10-D961-648F-C1E3-708B32331468}"/>
                </a:ext>
              </a:extLst>
            </p:cNvPr>
            <p:cNvSpPr/>
            <p:nvPr/>
          </p:nvSpPr>
          <p:spPr>
            <a:xfrm>
              <a:off x="6517154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107F03-5E66-5C6A-78E8-71B3EE76A8B1}"/>
                </a:ext>
              </a:extLst>
            </p:cNvPr>
            <p:cNvSpPr/>
            <p:nvPr/>
          </p:nvSpPr>
          <p:spPr>
            <a:xfrm>
              <a:off x="6951771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85C5D45-55FC-6CA2-AC41-0D7C0D88068C}"/>
                </a:ext>
              </a:extLst>
            </p:cNvPr>
            <p:cNvSpPr/>
            <p:nvPr/>
          </p:nvSpPr>
          <p:spPr>
            <a:xfrm>
              <a:off x="7349976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45842489-CA72-2DC2-2136-5E354DB1F0E7}"/>
                </a:ext>
              </a:extLst>
            </p:cNvPr>
            <p:cNvSpPr/>
            <p:nvPr/>
          </p:nvSpPr>
          <p:spPr>
            <a:xfrm>
              <a:off x="7776068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700BB1F-AE5C-2825-466C-351C1F6A212F}"/>
                </a:ext>
              </a:extLst>
            </p:cNvPr>
            <p:cNvSpPr/>
            <p:nvPr/>
          </p:nvSpPr>
          <p:spPr>
            <a:xfrm>
              <a:off x="6110523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0CC0A9D-60BF-F889-B4D3-991BEF5F1F7C}"/>
                </a:ext>
              </a:extLst>
            </p:cNvPr>
            <p:cNvSpPr/>
            <p:nvPr/>
          </p:nvSpPr>
          <p:spPr>
            <a:xfrm>
              <a:off x="650661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7539182D-2846-E3B2-5BAC-9D68511DC8FD}"/>
                </a:ext>
              </a:extLst>
            </p:cNvPr>
            <p:cNvSpPr/>
            <p:nvPr/>
          </p:nvSpPr>
          <p:spPr>
            <a:xfrm>
              <a:off x="6945251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3568412-F177-D669-7074-D2409CA4F4F1}"/>
                </a:ext>
              </a:extLst>
            </p:cNvPr>
            <p:cNvSpPr/>
            <p:nvPr/>
          </p:nvSpPr>
          <p:spPr>
            <a:xfrm>
              <a:off x="735251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134E8B1C-3492-555F-E823-361225DADCE3}"/>
                </a:ext>
              </a:extLst>
            </p:cNvPr>
            <p:cNvSpPr/>
            <p:nvPr/>
          </p:nvSpPr>
          <p:spPr>
            <a:xfrm>
              <a:off x="7758786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6A4AA72-9C2C-55DE-274B-56F98570A8CF}"/>
                </a:ext>
              </a:extLst>
            </p:cNvPr>
            <p:cNvSpPr/>
            <p:nvPr/>
          </p:nvSpPr>
          <p:spPr>
            <a:xfrm>
              <a:off x="613038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BB40F112-D319-3211-CB63-C1ED6D2485DC}"/>
                </a:ext>
              </a:extLst>
            </p:cNvPr>
            <p:cNvSpPr/>
            <p:nvPr/>
          </p:nvSpPr>
          <p:spPr>
            <a:xfrm>
              <a:off x="6504651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55F5E035-ED33-C3CC-2E0E-C9E358A667BA}"/>
                </a:ext>
              </a:extLst>
            </p:cNvPr>
            <p:cNvSpPr/>
            <p:nvPr/>
          </p:nvSpPr>
          <p:spPr>
            <a:xfrm>
              <a:off x="6918037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7633C03-CFCF-950D-100A-F07E225291EA}"/>
                </a:ext>
              </a:extLst>
            </p:cNvPr>
            <p:cNvSpPr/>
            <p:nvPr/>
          </p:nvSpPr>
          <p:spPr>
            <a:xfrm>
              <a:off x="7346139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981C59F-C092-5FF3-033F-421498BB121F}"/>
                </a:ext>
              </a:extLst>
            </p:cNvPr>
            <p:cNvSpPr/>
            <p:nvPr/>
          </p:nvSpPr>
          <p:spPr>
            <a:xfrm>
              <a:off x="7761589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E2245FD-1E09-D93C-E4BD-8FC83E69D56E}"/>
                </a:ext>
              </a:extLst>
            </p:cNvPr>
            <p:cNvSpPr/>
            <p:nvPr/>
          </p:nvSpPr>
          <p:spPr>
            <a:xfrm>
              <a:off x="816720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CE30CE7-66D4-5D15-4C41-764927D1D365}"/>
                </a:ext>
              </a:extLst>
            </p:cNvPr>
            <p:cNvSpPr/>
            <p:nvPr/>
          </p:nvSpPr>
          <p:spPr>
            <a:xfrm>
              <a:off x="858532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1BA1416-CCCA-8DE9-AA3E-CADBFA681487}"/>
                </a:ext>
              </a:extLst>
            </p:cNvPr>
            <p:cNvSpPr/>
            <p:nvPr/>
          </p:nvSpPr>
          <p:spPr>
            <a:xfrm>
              <a:off x="899765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9860249B-6295-1E57-12E9-344BB848EA0B}"/>
                </a:ext>
              </a:extLst>
            </p:cNvPr>
            <p:cNvSpPr/>
            <p:nvPr/>
          </p:nvSpPr>
          <p:spPr>
            <a:xfrm>
              <a:off x="940919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09C95A-323E-A102-A81B-E32F5D514FE9}"/>
                </a:ext>
              </a:extLst>
            </p:cNvPr>
            <p:cNvSpPr/>
            <p:nvPr/>
          </p:nvSpPr>
          <p:spPr>
            <a:xfrm>
              <a:off x="981486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ED0DE31-D1C5-3355-E02E-2AA9A18B7E29}"/>
                </a:ext>
              </a:extLst>
            </p:cNvPr>
            <p:cNvSpPr/>
            <p:nvPr/>
          </p:nvSpPr>
          <p:spPr>
            <a:xfrm>
              <a:off x="816271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35A68764-E230-ABFF-7103-8B24009DE9F2}"/>
                </a:ext>
              </a:extLst>
            </p:cNvPr>
            <p:cNvSpPr/>
            <p:nvPr/>
          </p:nvSpPr>
          <p:spPr>
            <a:xfrm>
              <a:off x="857684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50ACE9E1-F300-A325-8BB5-20E0ACDA62A6}"/>
                </a:ext>
              </a:extLst>
            </p:cNvPr>
            <p:cNvSpPr/>
            <p:nvPr/>
          </p:nvSpPr>
          <p:spPr>
            <a:xfrm>
              <a:off x="901135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15A7942-A2C3-4991-F0A6-91E577AB05BB}"/>
                </a:ext>
              </a:extLst>
            </p:cNvPr>
            <p:cNvSpPr/>
            <p:nvPr/>
          </p:nvSpPr>
          <p:spPr>
            <a:xfrm>
              <a:off x="939003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25778DD-B550-0DB1-FE40-EE2FAAF34C9A}"/>
                </a:ext>
              </a:extLst>
            </p:cNvPr>
            <p:cNvSpPr/>
            <p:nvPr/>
          </p:nvSpPr>
          <p:spPr>
            <a:xfrm>
              <a:off x="981612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29EBDB6-B927-82CC-6D90-00C8A6DB70A3}"/>
                </a:ext>
              </a:extLst>
            </p:cNvPr>
            <p:cNvSpPr/>
            <p:nvPr/>
          </p:nvSpPr>
          <p:spPr>
            <a:xfrm>
              <a:off x="815058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82AD1DDB-60A9-C86E-326C-B5F78E9126B4}"/>
                </a:ext>
              </a:extLst>
            </p:cNvPr>
            <p:cNvSpPr/>
            <p:nvPr/>
          </p:nvSpPr>
          <p:spPr>
            <a:xfrm>
              <a:off x="856628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C60C5BC-F753-6083-5F28-DEB11F4AAE2D}"/>
                </a:ext>
              </a:extLst>
            </p:cNvPr>
            <p:cNvSpPr/>
            <p:nvPr/>
          </p:nvSpPr>
          <p:spPr>
            <a:xfrm>
              <a:off x="9004859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DA40B8D5-9C20-B83C-8993-381BB710CC91}"/>
                </a:ext>
              </a:extLst>
            </p:cNvPr>
            <p:cNvSpPr/>
            <p:nvPr/>
          </p:nvSpPr>
          <p:spPr>
            <a:xfrm>
              <a:off x="939257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3FBA8B8-E715-BC1B-F531-84346AB78155}"/>
                </a:ext>
              </a:extLst>
            </p:cNvPr>
            <p:cNvSpPr/>
            <p:nvPr/>
          </p:nvSpPr>
          <p:spPr>
            <a:xfrm>
              <a:off x="979884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418C023-CADD-DEBF-115D-06CB20D7B617}"/>
                </a:ext>
              </a:extLst>
            </p:cNvPr>
            <p:cNvSpPr/>
            <p:nvPr/>
          </p:nvSpPr>
          <p:spPr>
            <a:xfrm>
              <a:off x="817044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0FDE73A6-4346-25EA-5E0E-8583FA249300}"/>
                </a:ext>
              </a:extLst>
            </p:cNvPr>
            <p:cNvSpPr/>
            <p:nvPr/>
          </p:nvSpPr>
          <p:spPr>
            <a:xfrm>
              <a:off x="856434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A786B1F-8422-EEE5-959C-B092B44B6572}"/>
                </a:ext>
              </a:extLst>
            </p:cNvPr>
            <p:cNvSpPr/>
            <p:nvPr/>
          </p:nvSpPr>
          <p:spPr>
            <a:xfrm>
              <a:off x="897762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D72FA9EC-E181-C59C-8163-68DD09507B2B}"/>
                </a:ext>
              </a:extLst>
            </p:cNvPr>
            <p:cNvSpPr/>
            <p:nvPr/>
          </p:nvSpPr>
          <p:spPr>
            <a:xfrm>
              <a:off x="938619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ED3FEAB-AF7D-EA59-5270-2017446FE8A0}"/>
                </a:ext>
              </a:extLst>
            </p:cNvPr>
            <p:cNvSpPr/>
            <p:nvPr/>
          </p:nvSpPr>
          <p:spPr>
            <a:xfrm>
              <a:off x="980164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0375E67-27EC-81FE-D9D5-A5B033170D11}"/>
                </a:ext>
              </a:extLst>
            </p:cNvPr>
            <p:cNvSpPr/>
            <p:nvPr/>
          </p:nvSpPr>
          <p:spPr>
            <a:xfrm>
              <a:off x="1020726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711EE757-E157-E69A-45D8-A7FCCBB0EC4D}"/>
                </a:ext>
              </a:extLst>
            </p:cNvPr>
            <p:cNvSpPr/>
            <p:nvPr/>
          </p:nvSpPr>
          <p:spPr>
            <a:xfrm>
              <a:off x="1062538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E2C5457-04E9-CB18-57D8-497B85C8CA20}"/>
                </a:ext>
              </a:extLst>
            </p:cNvPr>
            <p:cNvSpPr/>
            <p:nvPr/>
          </p:nvSpPr>
          <p:spPr>
            <a:xfrm>
              <a:off x="1103771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A73244CB-0C44-8F09-CB5E-D889B7677B63}"/>
                </a:ext>
              </a:extLst>
            </p:cNvPr>
            <p:cNvSpPr/>
            <p:nvPr/>
          </p:nvSpPr>
          <p:spPr>
            <a:xfrm>
              <a:off x="1144925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D734B1E-D9B8-39F0-DEE7-36DE0610E566}"/>
                </a:ext>
              </a:extLst>
            </p:cNvPr>
            <p:cNvSpPr/>
            <p:nvPr/>
          </p:nvSpPr>
          <p:spPr>
            <a:xfrm>
              <a:off x="11854922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198D36D-036A-4179-D7A0-9E2D1D78D732}"/>
                </a:ext>
              </a:extLst>
            </p:cNvPr>
            <p:cNvSpPr/>
            <p:nvPr/>
          </p:nvSpPr>
          <p:spPr>
            <a:xfrm>
              <a:off x="1020277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2F91C32-AC33-3F98-F632-57A939A66EFA}"/>
                </a:ext>
              </a:extLst>
            </p:cNvPr>
            <p:cNvSpPr/>
            <p:nvPr/>
          </p:nvSpPr>
          <p:spPr>
            <a:xfrm>
              <a:off x="1061690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D36600D8-64CE-F07B-8504-A317594E73E0}"/>
                </a:ext>
              </a:extLst>
            </p:cNvPr>
            <p:cNvSpPr/>
            <p:nvPr/>
          </p:nvSpPr>
          <p:spPr>
            <a:xfrm>
              <a:off x="1105141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67367EE9-F18A-BA54-8C4E-1A3231C1B3F3}"/>
                </a:ext>
              </a:extLst>
            </p:cNvPr>
            <p:cNvSpPr/>
            <p:nvPr/>
          </p:nvSpPr>
          <p:spPr>
            <a:xfrm>
              <a:off x="1143009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F299812-8468-8B13-88A1-A34674B387F0}"/>
                </a:ext>
              </a:extLst>
            </p:cNvPr>
            <p:cNvSpPr/>
            <p:nvPr/>
          </p:nvSpPr>
          <p:spPr>
            <a:xfrm>
              <a:off x="1185618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A14C476-BA25-FBE1-DE29-62F6EB818F9F}"/>
                </a:ext>
              </a:extLst>
            </p:cNvPr>
            <p:cNvSpPr/>
            <p:nvPr/>
          </p:nvSpPr>
          <p:spPr>
            <a:xfrm>
              <a:off x="1019064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0B69729-D6B2-B07B-E00F-C94F56D3799E}"/>
                </a:ext>
              </a:extLst>
            </p:cNvPr>
            <p:cNvSpPr/>
            <p:nvPr/>
          </p:nvSpPr>
          <p:spPr>
            <a:xfrm>
              <a:off x="1060634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ADD5757-075A-8C29-B396-F3D89BD04226}"/>
                </a:ext>
              </a:extLst>
            </p:cNvPr>
            <p:cNvSpPr/>
            <p:nvPr/>
          </p:nvSpPr>
          <p:spPr>
            <a:xfrm>
              <a:off x="11044918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79189982-35EC-1777-025D-804B0908B197}"/>
                </a:ext>
              </a:extLst>
            </p:cNvPr>
            <p:cNvSpPr/>
            <p:nvPr/>
          </p:nvSpPr>
          <p:spPr>
            <a:xfrm>
              <a:off x="1143263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12EFC64-0155-032E-C1BE-657413D54110}"/>
                </a:ext>
              </a:extLst>
            </p:cNvPr>
            <p:cNvSpPr/>
            <p:nvPr/>
          </p:nvSpPr>
          <p:spPr>
            <a:xfrm>
              <a:off x="1183890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4E56190-8E70-81D1-EAF4-23867FC6FDB0}"/>
                </a:ext>
              </a:extLst>
            </p:cNvPr>
            <p:cNvSpPr/>
            <p:nvPr/>
          </p:nvSpPr>
          <p:spPr>
            <a:xfrm>
              <a:off x="1021050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9DC35304-C506-7AA9-E717-FE4DAB5F5F06}"/>
                </a:ext>
              </a:extLst>
            </p:cNvPr>
            <p:cNvSpPr/>
            <p:nvPr/>
          </p:nvSpPr>
          <p:spPr>
            <a:xfrm>
              <a:off x="1060440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BA9069C-46ED-D275-F366-943966E972C3}"/>
                </a:ext>
              </a:extLst>
            </p:cNvPr>
            <p:cNvSpPr/>
            <p:nvPr/>
          </p:nvSpPr>
          <p:spPr>
            <a:xfrm>
              <a:off x="1101768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D06E3AC1-B312-E992-CC4E-88607AA6074F}"/>
                </a:ext>
              </a:extLst>
            </p:cNvPr>
            <p:cNvSpPr/>
            <p:nvPr/>
          </p:nvSpPr>
          <p:spPr>
            <a:xfrm>
              <a:off x="1142625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C95D826-B1E6-3835-959E-49B5257A265F}"/>
                </a:ext>
              </a:extLst>
            </p:cNvPr>
            <p:cNvSpPr/>
            <p:nvPr/>
          </p:nvSpPr>
          <p:spPr>
            <a:xfrm>
              <a:off x="1184170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592" name="Straight Connector 591">
            <a:extLst>
              <a:ext uri="{FF2B5EF4-FFF2-40B4-BE49-F238E27FC236}">
                <a16:creationId xmlns:a16="http://schemas.microsoft.com/office/drawing/2014/main" id="{84A9E7C3-3A7B-BB2F-E5DA-906B53E7300A}"/>
              </a:ext>
            </a:extLst>
          </p:cNvPr>
          <p:cNvCxnSpPr>
            <a:cxnSpLocks/>
          </p:cNvCxnSpPr>
          <p:nvPr userDrawn="1"/>
        </p:nvCxnSpPr>
        <p:spPr>
          <a:xfrm>
            <a:off x="0" y="6655526"/>
            <a:ext cx="12192000" cy="0"/>
          </a:xfrm>
          <a:prstGeom prst="line">
            <a:avLst/>
          </a:prstGeom>
          <a:ln w="28575">
            <a:solidFill>
              <a:srgbClr val="66FF33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2AFE1F-47E2-46F8-961A-6BF083479E39}" type="datetime1">
              <a:rPr lang="en-US" smtClean="0"/>
              <a:t>7/26/2022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9CD3DDD1-B78E-28B7-E672-6C7ECF641A97}"/>
              </a:ext>
            </a:extLst>
          </p:cNvPr>
          <p:cNvGrpSpPr/>
          <p:nvPr userDrawn="1"/>
        </p:nvGrpSpPr>
        <p:grpSpPr>
          <a:xfrm>
            <a:off x="3053645" y="5588788"/>
            <a:ext cx="6012548" cy="603526"/>
            <a:chOff x="3053645" y="5588788"/>
            <a:chExt cx="6012548" cy="60352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E2B51AF-FFC1-C3AE-38D4-C1B67B051696}"/>
                </a:ext>
              </a:extLst>
            </p:cNvPr>
            <p:cNvSpPr/>
            <p:nvPr userDrawn="1"/>
          </p:nvSpPr>
          <p:spPr>
            <a:xfrm>
              <a:off x="3053645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818163F-CA6C-292B-CCC2-EE4F3E0B14C5}"/>
                </a:ext>
              </a:extLst>
            </p:cNvPr>
            <p:cNvSpPr/>
            <p:nvPr userDrawn="1"/>
          </p:nvSpPr>
          <p:spPr>
            <a:xfrm>
              <a:off x="4392084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0B7B652-BC64-1D8C-1AAC-321BF41A27C6}"/>
                </a:ext>
              </a:extLst>
            </p:cNvPr>
            <p:cNvSpPr/>
            <p:nvPr userDrawn="1"/>
          </p:nvSpPr>
          <p:spPr>
            <a:xfrm>
              <a:off x="5730523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138F2B1-EAA9-4F99-DF85-5DBAA16F8682}"/>
                </a:ext>
              </a:extLst>
            </p:cNvPr>
            <p:cNvSpPr/>
            <p:nvPr userDrawn="1"/>
          </p:nvSpPr>
          <p:spPr>
            <a:xfrm>
              <a:off x="7068962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32ED1FA-667E-65BC-C2A0-B5DB95E7C7B3}"/>
                </a:ext>
              </a:extLst>
            </p:cNvPr>
            <p:cNvSpPr/>
            <p:nvPr userDrawn="1"/>
          </p:nvSpPr>
          <p:spPr>
            <a:xfrm>
              <a:off x="8407401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615D64A5-AC94-CBED-A0F7-9E3134F09B7D}"/>
              </a:ext>
            </a:extLst>
          </p:cNvPr>
          <p:cNvSpPr/>
          <p:nvPr userDrawn="1"/>
        </p:nvSpPr>
        <p:spPr>
          <a:xfrm flipH="1">
            <a:off x="5400793" y="5666776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45049D5B-3018-C15C-29FF-4CB3819AD60A}"/>
              </a:ext>
            </a:extLst>
          </p:cNvPr>
          <p:cNvSpPr/>
          <p:nvPr userDrawn="1"/>
        </p:nvSpPr>
        <p:spPr>
          <a:xfrm flipH="1">
            <a:off x="5209551" y="5073765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5527850-CB12-3BD6-F7E1-534085BE0766}"/>
              </a:ext>
            </a:extLst>
          </p:cNvPr>
          <p:cNvGrpSpPr/>
          <p:nvPr userDrawn="1"/>
        </p:nvGrpSpPr>
        <p:grpSpPr>
          <a:xfrm>
            <a:off x="4681918" y="6227795"/>
            <a:ext cx="1074306" cy="383384"/>
            <a:chOff x="4681918" y="6227795"/>
            <a:chExt cx="1074306" cy="383384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163E4B4-FA28-DAFA-ACD4-A2C0CE5FD702}"/>
                </a:ext>
              </a:extLst>
            </p:cNvPr>
            <p:cNvSpPr/>
            <p:nvPr userDrawn="1"/>
          </p:nvSpPr>
          <p:spPr>
            <a:xfrm>
              <a:off x="5097432" y="6227795"/>
              <a:ext cx="658792" cy="383384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958A371-DC56-6720-8B91-89A20B8494AD}"/>
                </a:ext>
              </a:extLst>
            </p:cNvPr>
            <p:cNvCxnSpPr/>
            <p:nvPr userDrawn="1"/>
          </p:nvCxnSpPr>
          <p:spPr>
            <a:xfrm flipH="1">
              <a:off x="4831161" y="6384925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303261DF-3A66-99EB-AC3A-A7BE6FF185F2}"/>
                </a:ext>
              </a:extLst>
            </p:cNvPr>
            <p:cNvCxnSpPr/>
            <p:nvPr userDrawn="1"/>
          </p:nvCxnSpPr>
          <p:spPr>
            <a:xfrm flipH="1">
              <a:off x="4694457" y="6461181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EA2C3C1-BA76-7AE0-2083-CE496A34B96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4853199" y="6531087"/>
              <a:ext cx="210842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E7728DF5-1528-4389-C588-FAD9537A28A0}"/>
                </a:ext>
              </a:extLst>
            </p:cNvPr>
            <p:cNvCxnSpPr/>
            <p:nvPr userDrawn="1"/>
          </p:nvCxnSpPr>
          <p:spPr>
            <a:xfrm flipH="1">
              <a:off x="4681918" y="6611179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B344D489-B5F3-BFAB-7712-44D5ECBE2F6C}"/>
              </a:ext>
            </a:extLst>
          </p:cNvPr>
          <p:cNvGrpSpPr/>
          <p:nvPr userDrawn="1"/>
        </p:nvGrpSpPr>
        <p:grpSpPr>
          <a:xfrm>
            <a:off x="118572" y="6710119"/>
            <a:ext cx="602067" cy="96475"/>
            <a:chOff x="118572" y="6695833"/>
            <a:chExt cx="602067" cy="96475"/>
          </a:xfrm>
        </p:grpSpPr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1EFE621F-9F56-FA44-0985-4BC3C5233A34}"/>
                </a:ext>
              </a:extLst>
            </p:cNvPr>
            <p:cNvSpPr/>
            <p:nvPr userDrawn="1"/>
          </p:nvSpPr>
          <p:spPr>
            <a:xfrm>
              <a:off x="118572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E1465C2F-FD59-3B73-EBB3-1A237EFF2C42}"/>
                </a:ext>
              </a:extLst>
            </p:cNvPr>
            <p:cNvSpPr/>
            <p:nvPr userDrawn="1"/>
          </p:nvSpPr>
          <p:spPr>
            <a:xfrm>
              <a:off x="336716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075FC75-E9D4-93D4-9E13-C14D9A6C2E2F}"/>
                </a:ext>
              </a:extLst>
            </p:cNvPr>
            <p:cNvSpPr/>
            <p:nvPr userDrawn="1"/>
          </p:nvSpPr>
          <p:spPr>
            <a:xfrm>
              <a:off x="554860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8C08045-72FC-0C1F-E835-757983A904FC}"/>
              </a:ext>
            </a:extLst>
          </p:cNvPr>
          <p:cNvSpPr/>
          <p:nvPr userDrawn="1"/>
        </p:nvSpPr>
        <p:spPr>
          <a:xfrm>
            <a:off x="2095547" y="2699398"/>
            <a:ext cx="1209794" cy="1241441"/>
          </a:xfrm>
          <a:custGeom>
            <a:avLst/>
            <a:gdLst>
              <a:gd name="connsiteX0" fmla="*/ 0 w 418103"/>
              <a:gd name="connsiteY0" fmla="*/ 173 h 429040"/>
              <a:gd name="connsiteX1" fmla="*/ 298800 w 418103"/>
              <a:gd name="connsiteY1" fmla="*/ 429041 h 429040"/>
              <a:gd name="connsiteX2" fmla="*/ 418103 w 418103"/>
              <a:gd name="connsiteY2" fmla="*/ 429041 h 429040"/>
              <a:gd name="connsiteX3" fmla="*/ 139154 w 418103"/>
              <a:gd name="connsiteY3" fmla="*/ 0 h 429040"/>
              <a:gd name="connsiteX4" fmla="*/ 0 w 418103"/>
              <a:gd name="connsiteY4" fmla="*/ 173 h 429040"/>
              <a:gd name="connsiteX5" fmla="*/ 0 w 418103"/>
              <a:gd name="connsiteY5" fmla="*/ 173 h 42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03" h="429040">
                <a:moveTo>
                  <a:pt x="0" y="173"/>
                </a:moveTo>
                <a:lnTo>
                  <a:pt x="298800" y="429041"/>
                </a:lnTo>
                <a:lnTo>
                  <a:pt x="418103" y="429041"/>
                </a:lnTo>
                <a:lnTo>
                  <a:pt x="139154" y="0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D3B2720-4DEE-0948-982A-8D635FAADB42}"/>
              </a:ext>
            </a:extLst>
          </p:cNvPr>
          <p:cNvSpPr/>
          <p:nvPr userDrawn="1"/>
        </p:nvSpPr>
        <p:spPr>
          <a:xfrm>
            <a:off x="2647509" y="2698538"/>
            <a:ext cx="1524495" cy="1242300"/>
          </a:xfrm>
          <a:custGeom>
            <a:avLst/>
            <a:gdLst>
              <a:gd name="connsiteX0" fmla="*/ 0 w 526863"/>
              <a:gd name="connsiteY0" fmla="*/ 0 h 429337"/>
              <a:gd name="connsiteX1" fmla="*/ 258753 w 526863"/>
              <a:gd name="connsiteY1" fmla="*/ 429337 h 429337"/>
              <a:gd name="connsiteX2" fmla="*/ 376870 w 526863"/>
              <a:gd name="connsiteY2" fmla="*/ 429337 h 429337"/>
              <a:gd name="connsiteX3" fmla="*/ 289690 w 526863"/>
              <a:gd name="connsiteY3" fmla="*/ 264358 h 429337"/>
              <a:gd name="connsiteX4" fmla="*/ 442497 w 526863"/>
              <a:gd name="connsiteY4" fmla="*/ 428399 h 429337"/>
              <a:gd name="connsiteX5" fmla="*/ 526863 w 526863"/>
              <a:gd name="connsiteY5" fmla="*/ 428399 h 429337"/>
              <a:gd name="connsiteX6" fmla="*/ 339366 w 526863"/>
              <a:gd name="connsiteY6" fmla="*/ 938 h 429337"/>
              <a:gd name="connsiteX7" fmla="*/ 195003 w 526863"/>
              <a:gd name="connsiteY7" fmla="*/ 0 h 429337"/>
              <a:gd name="connsiteX8" fmla="*/ 286875 w 526863"/>
              <a:gd name="connsiteY8" fmla="*/ 193126 h 429337"/>
              <a:gd name="connsiteX9" fmla="*/ 118142 w 526863"/>
              <a:gd name="connsiteY9" fmla="*/ 0 h 429337"/>
              <a:gd name="connsiteX10" fmla="*/ 0 w 526863"/>
              <a:gd name="connsiteY10" fmla="*/ 0 h 429337"/>
              <a:gd name="connsiteX11" fmla="*/ 0 w 526863"/>
              <a:gd name="connsiteY11" fmla="*/ 0 h 429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863" h="429337">
                <a:moveTo>
                  <a:pt x="0" y="0"/>
                </a:moveTo>
                <a:lnTo>
                  <a:pt x="258753" y="429337"/>
                </a:lnTo>
                <a:lnTo>
                  <a:pt x="376870" y="429337"/>
                </a:lnTo>
                <a:lnTo>
                  <a:pt x="289690" y="264358"/>
                </a:lnTo>
                <a:lnTo>
                  <a:pt x="442497" y="428399"/>
                </a:lnTo>
                <a:lnTo>
                  <a:pt x="526863" y="428399"/>
                </a:lnTo>
                <a:lnTo>
                  <a:pt x="339366" y="938"/>
                </a:lnTo>
                <a:lnTo>
                  <a:pt x="195003" y="0"/>
                </a:lnTo>
                <a:lnTo>
                  <a:pt x="286875" y="193126"/>
                </a:lnTo>
                <a:lnTo>
                  <a:pt x="11814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F88656A-F149-DAC3-9EBD-224F1293F205}"/>
              </a:ext>
            </a:extLst>
          </p:cNvPr>
          <p:cNvSpPr/>
          <p:nvPr userDrawn="1"/>
        </p:nvSpPr>
        <p:spPr>
          <a:xfrm>
            <a:off x="3710847" y="2698538"/>
            <a:ext cx="1264089" cy="1239583"/>
          </a:xfrm>
          <a:custGeom>
            <a:avLst/>
            <a:gdLst>
              <a:gd name="connsiteX0" fmla="*/ 0 w 436867"/>
              <a:gd name="connsiteY0" fmla="*/ 938 h 428398"/>
              <a:gd name="connsiteX1" fmla="*/ 239050 w 436867"/>
              <a:gd name="connsiteY1" fmla="*/ 428399 h 428398"/>
              <a:gd name="connsiteX2" fmla="*/ 436868 w 436867"/>
              <a:gd name="connsiteY2" fmla="*/ 428399 h 428398"/>
              <a:gd name="connsiteX3" fmla="*/ 397487 w 436867"/>
              <a:gd name="connsiteY3" fmla="*/ 0 h 428398"/>
              <a:gd name="connsiteX4" fmla="*/ 239050 w 436867"/>
              <a:gd name="connsiteY4" fmla="*/ 0 h 428398"/>
              <a:gd name="connsiteX5" fmla="*/ 300948 w 436867"/>
              <a:gd name="connsiteY5" fmla="*/ 315911 h 428398"/>
              <a:gd name="connsiteX6" fmla="*/ 145326 w 436867"/>
              <a:gd name="connsiteY6" fmla="*/ 938 h 428398"/>
              <a:gd name="connsiteX7" fmla="*/ 0 w 436867"/>
              <a:gd name="connsiteY7" fmla="*/ 938 h 428398"/>
              <a:gd name="connsiteX8" fmla="*/ 0 w 436867"/>
              <a:gd name="connsiteY8" fmla="*/ 938 h 42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867" h="428398">
                <a:moveTo>
                  <a:pt x="0" y="938"/>
                </a:moveTo>
                <a:lnTo>
                  <a:pt x="239050" y="428399"/>
                </a:lnTo>
                <a:lnTo>
                  <a:pt x="436868" y="428399"/>
                </a:lnTo>
                <a:lnTo>
                  <a:pt x="397487" y="0"/>
                </a:lnTo>
                <a:lnTo>
                  <a:pt x="239050" y="0"/>
                </a:lnTo>
                <a:lnTo>
                  <a:pt x="300948" y="315911"/>
                </a:lnTo>
                <a:lnTo>
                  <a:pt x="145326" y="938"/>
                </a:lnTo>
                <a:lnTo>
                  <a:pt x="0" y="938"/>
                </a:lnTo>
                <a:lnTo>
                  <a:pt x="0" y="938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E9DB049-32EB-CA15-9381-3D38E30F768B}"/>
              </a:ext>
            </a:extLst>
          </p:cNvPr>
          <p:cNvSpPr/>
          <p:nvPr userDrawn="1"/>
        </p:nvSpPr>
        <p:spPr>
          <a:xfrm>
            <a:off x="5078026" y="2698538"/>
            <a:ext cx="876162" cy="1239583"/>
          </a:xfrm>
          <a:custGeom>
            <a:avLst/>
            <a:gdLst>
              <a:gd name="connsiteX0" fmla="*/ 198805 w 302800"/>
              <a:gd name="connsiteY0" fmla="*/ 428399 h 428398"/>
              <a:gd name="connsiteX1" fmla="*/ 302800 w 302800"/>
              <a:gd name="connsiteY1" fmla="*/ 428399 h 428398"/>
              <a:gd name="connsiteX2" fmla="*/ 215619 w 302800"/>
              <a:gd name="connsiteY2" fmla="*/ 0 h 428398"/>
              <a:gd name="connsiteX3" fmla="*/ 0 w 302800"/>
              <a:gd name="connsiteY3" fmla="*/ 938 h 428398"/>
              <a:gd name="connsiteX4" fmla="*/ 16888 w 302800"/>
              <a:gd name="connsiteY4" fmla="*/ 428399 h 428398"/>
              <a:gd name="connsiteX5" fmla="*/ 130611 w 302800"/>
              <a:gd name="connsiteY5" fmla="*/ 428399 h 428398"/>
              <a:gd name="connsiteX6" fmla="*/ 129845 w 302800"/>
              <a:gd name="connsiteY6" fmla="*/ 368254 h 428398"/>
              <a:gd name="connsiteX7" fmla="*/ 182608 w 302800"/>
              <a:gd name="connsiteY7" fmla="*/ 368254 h 428398"/>
              <a:gd name="connsiteX8" fmla="*/ 198830 w 302800"/>
              <a:gd name="connsiteY8" fmla="*/ 428399 h 428398"/>
              <a:gd name="connsiteX9" fmla="*/ 198830 w 302800"/>
              <a:gd name="connsiteY9" fmla="*/ 428399 h 428398"/>
              <a:gd name="connsiteX10" fmla="*/ 129105 w 302800"/>
              <a:gd name="connsiteY10" fmla="*/ 312849 h 428398"/>
              <a:gd name="connsiteX11" fmla="*/ 127179 w 302800"/>
              <a:gd name="connsiteY11" fmla="*/ 162634 h 428398"/>
              <a:gd name="connsiteX12" fmla="*/ 167646 w 302800"/>
              <a:gd name="connsiteY12" fmla="*/ 312849 h 428398"/>
              <a:gd name="connsiteX13" fmla="*/ 129105 w 302800"/>
              <a:gd name="connsiteY13" fmla="*/ 312849 h 42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2800" h="428398">
                <a:moveTo>
                  <a:pt x="198805" y="428399"/>
                </a:moveTo>
                <a:lnTo>
                  <a:pt x="302800" y="428399"/>
                </a:lnTo>
                <a:lnTo>
                  <a:pt x="215619" y="0"/>
                </a:lnTo>
                <a:lnTo>
                  <a:pt x="0" y="938"/>
                </a:lnTo>
                <a:lnTo>
                  <a:pt x="16888" y="428399"/>
                </a:lnTo>
                <a:lnTo>
                  <a:pt x="130611" y="428399"/>
                </a:lnTo>
                <a:lnTo>
                  <a:pt x="129845" y="368254"/>
                </a:lnTo>
                <a:lnTo>
                  <a:pt x="182608" y="368254"/>
                </a:lnTo>
                <a:lnTo>
                  <a:pt x="198830" y="428399"/>
                </a:lnTo>
                <a:lnTo>
                  <a:pt x="198830" y="428399"/>
                </a:lnTo>
                <a:close/>
                <a:moveTo>
                  <a:pt x="129105" y="312849"/>
                </a:moveTo>
                <a:lnTo>
                  <a:pt x="127179" y="162634"/>
                </a:lnTo>
                <a:lnTo>
                  <a:pt x="167646" y="312849"/>
                </a:lnTo>
                <a:lnTo>
                  <a:pt x="129105" y="312849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6797A29-296D-7B3A-7F4B-C65CE7D05972}"/>
              </a:ext>
            </a:extLst>
          </p:cNvPr>
          <p:cNvSpPr/>
          <p:nvPr userDrawn="1"/>
        </p:nvSpPr>
        <p:spPr>
          <a:xfrm>
            <a:off x="6013844" y="2701183"/>
            <a:ext cx="954889" cy="1236942"/>
          </a:xfrm>
          <a:custGeom>
            <a:avLst/>
            <a:gdLst>
              <a:gd name="connsiteX0" fmla="*/ 247494 w 330008"/>
              <a:gd name="connsiteY0" fmla="*/ 25 h 427485"/>
              <a:gd name="connsiteX1" fmla="*/ 0 w 330008"/>
              <a:gd name="connsiteY1" fmla="*/ 25 h 427485"/>
              <a:gd name="connsiteX2" fmla="*/ 7506 w 330008"/>
              <a:gd name="connsiteY2" fmla="*/ 427485 h 427485"/>
              <a:gd name="connsiteX3" fmla="*/ 217496 w 330008"/>
              <a:gd name="connsiteY3" fmla="*/ 427485 h 427485"/>
              <a:gd name="connsiteX4" fmla="*/ 283122 w 330008"/>
              <a:gd name="connsiteY4" fmla="*/ 389068 h 427485"/>
              <a:gd name="connsiteX5" fmla="*/ 330009 w 330008"/>
              <a:gd name="connsiteY5" fmla="*/ 100316 h 427485"/>
              <a:gd name="connsiteX6" fmla="*/ 330009 w 330008"/>
              <a:gd name="connsiteY6" fmla="*/ 74046 h 427485"/>
              <a:gd name="connsiteX7" fmla="*/ 247519 w 330008"/>
              <a:gd name="connsiteY7" fmla="*/ 0 h 427485"/>
              <a:gd name="connsiteX8" fmla="*/ 247519 w 330008"/>
              <a:gd name="connsiteY8" fmla="*/ 0 h 427485"/>
              <a:gd name="connsiteX9" fmla="*/ 162387 w 330008"/>
              <a:gd name="connsiteY9" fmla="*/ 380475 h 427485"/>
              <a:gd name="connsiteX10" fmla="*/ 117328 w 330008"/>
              <a:gd name="connsiteY10" fmla="*/ 380475 h 427485"/>
              <a:gd name="connsiteX11" fmla="*/ 131426 w 330008"/>
              <a:gd name="connsiteY11" fmla="*/ 79132 h 427485"/>
              <a:gd name="connsiteX12" fmla="*/ 182139 w 330008"/>
              <a:gd name="connsiteY12" fmla="*/ 79132 h 427485"/>
              <a:gd name="connsiteX13" fmla="*/ 162412 w 330008"/>
              <a:gd name="connsiteY13" fmla="*/ 380475 h 427485"/>
              <a:gd name="connsiteX14" fmla="*/ 162412 w 330008"/>
              <a:gd name="connsiteY14" fmla="*/ 380475 h 42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0008" h="427485">
                <a:moveTo>
                  <a:pt x="247494" y="25"/>
                </a:moveTo>
                <a:lnTo>
                  <a:pt x="0" y="25"/>
                </a:lnTo>
                <a:lnTo>
                  <a:pt x="7506" y="427485"/>
                </a:lnTo>
                <a:lnTo>
                  <a:pt x="217496" y="427485"/>
                </a:lnTo>
                <a:lnTo>
                  <a:pt x="283122" y="389068"/>
                </a:lnTo>
                <a:lnTo>
                  <a:pt x="330009" y="100316"/>
                </a:lnTo>
                <a:lnTo>
                  <a:pt x="330009" y="74046"/>
                </a:lnTo>
                <a:lnTo>
                  <a:pt x="247519" y="0"/>
                </a:lnTo>
                <a:lnTo>
                  <a:pt x="247519" y="0"/>
                </a:lnTo>
                <a:close/>
                <a:moveTo>
                  <a:pt x="162387" y="380475"/>
                </a:moveTo>
                <a:lnTo>
                  <a:pt x="117328" y="380475"/>
                </a:lnTo>
                <a:lnTo>
                  <a:pt x="131426" y="79132"/>
                </a:lnTo>
                <a:lnTo>
                  <a:pt x="182139" y="79132"/>
                </a:lnTo>
                <a:lnTo>
                  <a:pt x="162412" y="380475"/>
                </a:lnTo>
                <a:lnTo>
                  <a:pt x="162412" y="380475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45E73CAE-C574-6CF2-4F15-607DA8AEE1A3}"/>
              </a:ext>
            </a:extLst>
          </p:cNvPr>
          <p:cNvSpPr/>
          <p:nvPr userDrawn="1"/>
        </p:nvSpPr>
        <p:spPr>
          <a:xfrm>
            <a:off x="6898151" y="2701255"/>
            <a:ext cx="1141993" cy="1236869"/>
          </a:xfrm>
          <a:custGeom>
            <a:avLst/>
            <a:gdLst>
              <a:gd name="connsiteX0" fmla="*/ 367513 w 394671"/>
              <a:gd name="connsiteY0" fmla="*/ 82490 h 427460"/>
              <a:gd name="connsiteX1" fmla="*/ 394672 w 394671"/>
              <a:gd name="connsiteY1" fmla="*/ 0 h 427460"/>
              <a:gd name="connsiteX2" fmla="*/ 87181 w 394671"/>
              <a:gd name="connsiteY2" fmla="*/ 0 h 427460"/>
              <a:gd name="connsiteX3" fmla="*/ 0 w 394671"/>
              <a:gd name="connsiteY3" fmla="*/ 427461 h 427460"/>
              <a:gd name="connsiteX4" fmla="*/ 259691 w 394671"/>
              <a:gd name="connsiteY4" fmla="*/ 427461 h 427460"/>
              <a:gd name="connsiteX5" fmla="*/ 275641 w 394671"/>
              <a:gd name="connsiteY5" fmla="*/ 376871 h 427460"/>
              <a:gd name="connsiteX6" fmla="*/ 145302 w 394671"/>
              <a:gd name="connsiteY6" fmla="*/ 376871 h 427460"/>
              <a:gd name="connsiteX7" fmla="*/ 174140 w 394671"/>
              <a:gd name="connsiteY7" fmla="*/ 255370 h 427460"/>
              <a:gd name="connsiteX8" fmla="*/ 293418 w 394671"/>
              <a:gd name="connsiteY8" fmla="*/ 257790 h 427460"/>
              <a:gd name="connsiteX9" fmla="*/ 318750 w 394671"/>
              <a:gd name="connsiteY9" fmla="*/ 188435 h 427460"/>
              <a:gd name="connsiteX10" fmla="*/ 190015 w 394671"/>
              <a:gd name="connsiteY10" fmla="*/ 188435 h 427460"/>
              <a:gd name="connsiteX11" fmla="*/ 215619 w 394671"/>
              <a:gd name="connsiteY11" fmla="*/ 80613 h 427460"/>
              <a:gd name="connsiteX12" fmla="*/ 367513 w 394671"/>
              <a:gd name="connsiteY12" fmla="*/ 82490 h 427460"/>
              <a:gd name="connsiteX13" fmla="*/ 367513 w 394671"/>
              <a:gd name="connsiteY13" fmla="*/ 82490 h 42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4671" h="427460">
                <a:moveTo>
                  <a:pt x="367513" y="82490"/>
                </a:moveTo>
                <a:lnTo>
                  <a:pt x="394672" y="0"/>
                </a:lnTo>
                <a:lnTo>
                  <a:pt x="87181" y="0"/>
                </a:lnTo>
                <a:lnTo>
                  <a:pt x="0" y="427461"/>
                </a:lnTo>
                <a:lnTo>
                  <a:pt x="259691" y="427461"/>
                </a:lnTo>
                <a:lnTo>
                  <a:pt x="275641" y="376871"/>
                </a:lnTo>
                <a:lnTo>
                  <a:pt x="145302" y="376871"/>
                </a:lnTo>
                <a:lnTo>
                  <a:pt x="174140" y="255370"/>
                </a:lnTo>
                <a:lnTo>
                  <a:pt x="293418" y="257790"/>
                </a:lnTo>
                <a:lnTo>
                  <a:pt x="318750" y="188435"/>
                </a:lnTo>
                <a:lnTo>
                  <a:pt x="190015" y="188435"/>
                </a:lnTo>
                <a:lnTo>
                  <a:pt x="215619" y="80613"/>
                </a:lnTo>
                <a:lnTo>
                  <a:pt x="367513" y="82490"/>
                </a:lnTo>
                <a:lnTo>
                  <a:pt x="367513" y="82490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7D4B34A-E7D9-3B55-F40D-7AE16C9DE2CC}"/>
              </a:ext>
            </a:extLst>
          </p:cNvPr>
          <p:cNvSpPr/>
          <p:nvPr userDrawn="1"/>
        </p:nvSpPr>
        <p:spPr>
          <a:xfrm>
            <a:off x="7703728" y="2698538"/>
            <a:ext cx="1350819" cy="1245087"/>
          </a:xfrm>
          <a:custGeom>
            <a:avLst/>
            <a:gdLst>
              <a:gd name="connsiteX0" fmla="*/ 419091 w 466841"/>
              <a:gd name="connsiteY0" fmla="*/ 938 h 430300"/>
              <a:gd name="connsiteX1" fmla="*/ 159400 w 466841"/>
              <a:gd name="connsiteY1" fmla="*/ 0 h 430300"/>
              <a:gd name="connsiteX2" fmla="*/ 0 w 466841"/>
              <a:gd name="connsiteY2" fmla="*/ 430300 h 430300"/>
              <a:gd name="connsiteX3" fmla="*/ 120093 w 466841"/>
              <a:gd name="connsiteY3" fmla="*/ 429905 h 430300"/>
              <a:gd name="connsiteX4" fmla="*/ 182658 w 466841"/>
              <a:gd name="connsiteY4" fmla="*/ 286579 h 430300"/>
              <a:gd name="connsiteX5" fmla="*/ 226236 w 466841"/>
              <a:gd name="connsiteY5" fmla="*/ 286579 h 430300"/>
              <a:gd name="connsiteX6" fmla="*/ 162363 w 466841"/>
              <a:gd name="connsiteY6" fmla="*/ 429732 h 430300"/>
              <a:gd name="connsiteX7" fmla="*/ 281221 w 466841"/>
              <a:gd name="connsiteY7" fmla="*/ 429337 h 430300"/>
              <a:gd name="connsiteX8" fmla="*/ 355291 w 466841"/>
              <a:gd name="connsiteY8" fmla="*/ 291541 h 430300"/>
              <a:gd name="connsiteX9" fmla="*/ 313121 w 466841"/>
              <a:gd name="connsiteY9" fmla="*/ 247469 h 430300"/>
              <a:gd name="connsiteX10" fmla="*/ 390919 w 466841"/>
              <a:gd name="connsiteY10" fmla="*/ 212780 h 430300"/>
              <a:gd name="connsiteX11" fmla="*/ 466842 w 466841"/>
              <a:gd name="connsiteY11" fmla="*/ 82465 h 430300"/>
              <a:gd name="connsiteX12" fmla="*/ 466842 w 466841"/>
              <a:gd name="connsiteY12" fmla="*/ 67454 h 430300"/>
              <a:gd name="connsiteX13" fmla="*/ 419066 w 466841"/>
              <a:gd name="connsiteY13" fmla="*/ 914 h 430300"/>
              <a:gd name="connsiteX14" fmla="*/ 419066 w 466841"/>
              <a:gd name="connsiteY14" fmla="*/ 914 h 430300"/>
              <a:gd name="connsiteX15" fmla="*/ 257172 w 466841"/>
              <a:gd name="connsiteY15" fmla="*/ 217348 h 430300"/>
              <a:gd name="connsiteX16" fmla="*/ 212903 w 466841"/>
              <a:gd name="connsiteY16" fmla="*/ 217348 h 430300"/>
              <a:gd name="connsiteX17" fmla="*/ 272110 w 466841"/>
              <a:gd name="connsiteY17" fmla="*/ 81749 h 430300"/>
              <a:gd name="connsiteX18" fmla="*/ 317688 w 466841"/>
              <a:gd name="connsiteY18" fmla="*/ 81749 h 430300"/>
              <a:gd name="connsiteX19" fmla="*/ 257197 w 466841"/>
              <a:gd name="connsiteY19" fmla="*/ 217348 h 430300"/>
              <a:gd name="connsiteX20" fmla="*/ 257197 w 466841"/>
              <a:gd name="connsiteY20" fmla="*/ 217348 h 43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6841" h="430300">
                <a:moveTo>
                  <a:pt x="419091" y="938"/>
                </a:moveTo>
                <a:lnTo>
                  <a:pt x="159400" y="0"/>
                </a:lnTo>
                <a:lnTo>
                  <a:pt x="0" y="430300"/>
                </a:lnTo>
                <a:lnTo>
                  <a:pt x="120093" y="429905"/>
                </a:lnTo>
                <a:lnTo>
                  <a:pt x="182658" y="286579"/>
                </a:lnTo>
                <a:lnTo>
                  <a:pt x="226236" y="286579"/>
                </a:lnTo>
                <a:lnTo>
                  <a:pt x="162363" y="429732"/>
                </a:lnTo>
                <a:lnTo>
                  <a:pt x="281221" y="429337"/>
                </a:lnTo>
                <a:lnTo>
                  <a:pt x="355291" y="291541"/>
                </a:lnTo>
                <a:lnTo>
                  <a:pt x="313121" y="247469"/>
                </a:lnTo>
                <a:lnTo>
                  <a:pt x="390919" y="212780"/>
                </a:lnTo>
                <a:lnTo>
                  <a:pt x="466842" y="82465"/>
                </a:lnTo>
                <a:lnTo>
                  <a:pt x="466842" y="67454"/>
                </a:lnTo>
                <a:lnTo>
                  <a:pt x="419066" y="914"/>
                </a:lnTo>
                <a:lnTo>
                  <a:pt x="419066" y="914"/>
                </a:lnTo>
                <a:close/>
                <a:moveTo>
                  <a:pt x="257172" y="217348"/>
                </a:moveTo>
                <a:lnTo>
                  <a:pt x="212903" y="217348"/>
                </a:lnTo>
                <a:lnTo>
                  <a:pt x="272110" y="81749"/>
                </a:lnTo>
                <a:lnTo>
                  <a:pt x="317688" y="81749"/>
                </a:lnTo>
                <a:lnTo>
                  <a:pt x="257197" y="217348"/>
                </a:lnTo>
                <a:lnTo>
                  <a:pt x="257197" y="217348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DD4EAF2-4231-56B3-FA18-B18F0E347454}"/>
              </a:ext>
            </a:extLst>
          </p:cNvPr>
          <p:cNvSpPr/>
          <p:nvPr userDrawn="1"/>
        </p:nvSpPr>
        <p:spPr>
          <a:xfrm>
            <a:off x="8685766" y="2698538"/>
            <a:ext cx="1421332" cy="1245087"/>
          </a:xfrm>
          <a:custGeom>
            <a:avLst/>
            <a:gdLst>
              <a:gd name="connsiteX0" fmla="*/ 464051 w 491210"/>
              <a:gd name="connsiteY0" fmla="*/ 0 h 430300"/>
              <a:gd name="connsiteX1" fmla="*/ 291542 w 491210"/>
              <a:gd name="connsiteY1" fmla="*/ 0 h 430300"/>
              <a:gd name="connsiteX2" fmla="*/ 177177 w 491210"/>
              <a:gd name="connsiteY2" fmla="*/ 65626 h 430300"/>
              <a:gd name="connsiteX3" fmla="*/ 90934 w 491210"/>
              <a:gd name="connsiteY3" fmla="*/ 206237 h 430300"/>
              <a:gd name="connsiteX4" fmla="*/ 90934 w 491210"/>
              <a:gd name="connsiteY4" fmla="*/ 240013 h 430300"/>
              <a:gd name="connsiteX5" fmla="*/ 125599 w 491210"/>
              <a:gd name="connsiteY5" fmla="*/ 286875 h 430300"/>
              <a:gd name="connsiteX6" fmla="*/ 215619 w 491210"/>
              <a:gd name="connsiteY6" fmla="*/ 286875 h 430300"/>
              <a:gd name="connsiteX7" fmla="*/ 154684 w 491210"/>
              <a:gd name="connsiteY7" fmla="*/ 371241 h 430300"/>
              <a:gd name="connsiteX8" fmla="*/ 132166 w 491210"/>
              <a:gd name="connsiteY8" fmla="*/ 371241 h 430300"/>
              <a:gd name="connsiteX9" fmla="*/ 157499 w 491210"/>
              <a:gd name="connsiteY9" fmla="*/ 337490 h 430300"/>
              <a:gd name="connsiteX10" fmla="*/ 157499 w 491210"/>
              <a:gd name="connsiteY10" fmla="*/ 318725 h 430300"/>
              <a:gd name="connsiteX11" fmla="*/ 37504 w 491210"/>
              <a:gd name="connsiteY11" fmla="*/ 318725 h 430300"/>
              <a:gd name="connsiteX12" fmla="*/ 0 w 491210"/>
              <a:gd name="connsiteY12" fmla="*/ 375932 h 430300"/>
              <a:gd name="connsiteX13" fmla="*/ 0 w 491210"/>
              <a:gd name="connsiteY13" fmla="*/ 398425 h 430300"/>
              <a:gd name="connsiteX14" fmla="*/ 26245 w 491210"/>
              <a:gd name="connsiteY14" fmla="*/ 428399 h 430300"/>
              <a:gd name="connsiteX15" fmla="*/ 176238 w 491210"/>
              <a:gd name="connsiteY15" fmla="*/ 430300 h 430300"/>
              <a:gd name="connsiteX16" fmla="*/ 265320 w 491210"/>
              <a:gd name="connsiteY16" fmla="*/ 382475 h 430300"/>
              <a:gd name="connsiteX17" fmla="*/ 350600 w 491210"/>
              <a:gd name="connsiteY17" fmla="*/ 273740 h 430300"/>
              <a:gd name="connsiteX18" fmla="*/ 350600 w 491210"/>
              <a:gd name="connsiteY18" fmla="*/ 252185 h 430300"/>
              <a:gd name="connsiteX19" fmla="*/ 322478 w 491210"/>
              <a:gd name="connsiteY19" fmla="*/ 211866 h 430300"/>
              <a:gd name="connsiteX20" fmla="*/ 229693 w 491210"/>
              <a:gd name="connsiteY20" fmla="*/ 211866 h 430300"/>
              <a:gd name="connsiteX21" fmla="*/ 305615 w 491210"/>
              <a:gd name="connsiteY21" fmla="*/ 82490 h 430300"/>
              <a:gd name="connsiteX22" fmla="*/ 344996 w 491210"/>
              <a:gd name="connsiteY22" fmla="*/ 81552 h 430300"/>
              <a:gd name="connsiteX23" fmla="*/ 287813 w 491210"/>
              <a:gd name="connsiteY23" fmla="*/ 175300 h 430300"/>
              <a:gd name="connsiteX24" fmla="*/ 422794 w 491210"/>
              <a:gd name="connsiteY24" fmla="*/ 175300 h 430300"/>
              <a:gd name="connsiteX25" fmla="*/ 491211 w 491210"/>
              <a:gd name="connsiteY25" fmla="*/ 80613 h 430300"/>
              <a:gd name="connsiteX26" fmla="*/ 491211 w 491210"/>
              <a:gd name="connsiteY26" fmla="*/ 55306 h 430300"/>
              <a:gd name="connsiteX27" fmla="*/ 464051 w 491210"/>
              <a:gd name="connsiteY27" fmla="*/ 0 h 430300"/>
              <a:gd name="connsiteX28" fmla="*/ 464051 w 491210"/>
              <a:gd name="connsiteY28" fmla="*/ 0 h 43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1210" h="430300">
                <a:moveTo>
                  <a:pt x="464051" y="0"/>
                </a:moveTo>
                <a:lnTo>
                  <a:pt x="291542" y="0"/>
                </a:lnTo>
                <a:lnTo>
                  <a:pt x="177177" y="65626"/>
                </a:lnTo>
                <a:lnTo>
                  <a:pt x="90934" y="206237"/>
                </a:lnTo>
                <a:lnTo>
                  <a:pt x="90934" y="240013"/>
                </a:lnTo>
                <a:lnTo>
                  <a:pt x="125599" y="286875"/>
                </a:lnTo>
                <a:lnTo>
                  <a:pt x="215619" y="286875"/>
                </a:lnTo>
                <a:lnTo>
                  <a:pt x="154684" y="371241"/>
                </a:lnTo>
                <a:lnTo>
                  <a:pt x="132166" y="371241"/>
                </a:lnTo>
                <a:lnTo>
                  <a:pt x="157499" y="337490"/>
                </a:lnTo>
                <a:lnTo>
                  <a:pt x="157499" y="318725"/>
                </a:lnTo>
                <a:lnTo>
                  <a:pt x="37504" y="318725"/>
                </a:lnTo>
                <a:lnTo>
                  <a:pt x="0" y="375932"/>
                </a:lnTo>
                <a:lnTo>
                  <a:pt x="0" y="398425"/>
                </a:lnTo>
                <a:lnTo>
                  <a:pt x="26245" y="428399"/>
                </a:lnTo>
                <a:lnTo>
                  <a:pt x="176238" y="430300"/>
                </a:lnTo>
                <a:lnTo>
                  <a:pt x="265320" y="382475"/>
                </a:lnTo>
                <a:lnTo>
                  <a:pt x="350600" y="273740"/>
                </a:lnTo>
                <a:lnTo>
                  <a:pt x="350600" y="252185"/>
                </a:lnTo>
                <a:lnTo>
                  <a:pt x="322478" y="211866"/>
                </a:lnTo>
                <a:lnTo>
                  <a:pt x="229693" y="211866"/>
                </a:lnTo>
                <a:lnTo>
                  <a:pt x="305615" y="82490"/>
                </a:lnTo>
                <a:lnTo>
                  <a:pt x="344996" y="81552"/>
                </a:lnTo>
                <a:lnTo>
                  <a:pt x="287813" y="175300"/>
                </a:lnTo>
                <a:lnTo>
                  <a:pt x="422794" y="175300"/>
                </a:lnTo>
                <a:lnTo>
                  <a:pt x="491211" y="80613"/>
                </a:lnTo>
                <a:lnTo>
                  <a:pt x="491211" y="55306"/>
                </a:lnTo>
                <a:lnTo>
                  <a:pt x="464051" y="0"/>
                </a:lnTo>
                <a:lnTo>
                  <a:pt x="464051" y="0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EBC37BF-7843-FDF0-38BC-0AA4B1D6C87E}"/>
              </a:ext>
            </a:extLst>
          </p:cNvPr>
          <p:cNvSpPr/>
          <p:nvPr/>
        </p:nvSpPr>
        <p:spPr>
          <a:xfrm>
            <a:off x="2073400" y="2687824"/>
            <a:ext cx="1253229" cy="1264662"/>
          </a:xfrm>
          <a:custGeom>
            <a:avLst/>
            <a:gdLst>
              <a:gd name="connsiteX0" fmla="*/ 433115 w 433114"/>
              <a:gd name="connsiteY0" fmla="*/ 437040 h 437065"/>
              <a:gd name="connsiteX1" fmla="*/ 304380 w 433114"/>
              <a:gd name="connsiteY1" fmla="*/ 437040 h 437065"/>
              <a:gd name="connsiteX2" fmla="*/ 303195 w 433114"/>
              <a:gd name="connsiteY2" fmla="*/ 435337 h 437065"/>
              <a:gd name="connsiteX3" fmla="*/ 0 w 433114"/>
              <a:gd name="connsiteY3" fmla="*/ 198 h 437065"/>
              <a:gd name="connsiteX4" fmla="*/ 148956 w 433114"/>
              <a:gd name="connsiteY4" fmla="*/ 0 h 437065"/>
              <a:gd name="connsiteX5" fmla="*/ 150141 w 433114"/>
              <a:gd name="connsiteY5" fmla="*/ 1827 h 437065"/>
              <a:gd name="connsiteX6" fmla="*/ 433115 w 433114"/>
              <a:gd name="connsiteY6" fmla="*/ 437065 h 437065"/>
              <a:gd name="connsiteX7" fmla="*/ 308553 w 433114"/>
              <a:gd name="connsiteY7" fmla="*/ 429041 h 437065"/>
              <a:gd name="connsiteX8" fmla="*/ 418375 w 433114"/>
              <a:gd name="connsiteY8" fmla="*/ 429041 h 437065"/>
              <a:gd name="connsiteX9" fmla="*/ 144610 w 433114"/>
              <a:gd name="connsiteY9" fmla="*/ 7975 h 437065"/>
              <a:gd name="connsiteX10" fmla="*/ 15283 w 433114"/>
              <a:gd name="connsiteY10" fmla="*/ 8148 h 437065"/>
              <a:gd name="connsiteX11" fmla="*/ 308528 w 433114"/>
              <a:gd name="connsiteY11" fmla="*/ 429041 h 43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3114" h="437065">
                <a:moveTo>
                  <a:pt x="433115" y="437040"/>
                </a:moveTo>
                <a:lnTo>
                  <a:pt x="304380" y="437040"/>
                </a:lnTo>
                <a:lnTo>
                  <a:pt x="303195" y="435337"/>
                </a:lnTo>
                <a:lnTo>
                  <a:pt x="0" y="198"/>
                </a:lnTo>
                <a:lnTo>
                  <a:pt x="148956" y="0"/>
                </a:lnTo>
                <a:lnTo>
                  <a:pt x="150141" y="1827"/>
                </a:lnTo>
                <a:lnTo>
                  <a:pt x="433115" y="437065"/>
                </a:lnTo>
                <a:close/>
                <a:moveTo>
                  <a:pt x="308553" y="429041"/>
                </a:moveTo>
                <a:lnTo>
                  <a:pt x="418375" y="429041"/>
                </a:lnTo>
                <a:lnTo>
                  <a:pt x="144610" y="7975"/>
                </a:lnTo>
                <a:lnTo>
                  <a:pt x="15283" y="8148"/>
                </a:lnTo>
                <a:lnTo>
                  <a:pt x="308528" y="429041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F3E98FE-74F3-3086-E389-11ADDCF35753}"/>
              </a:ext>
            </a:extLst>
          </p:cNvPr>
          <p:cNvSpPr/>
          <p:nvPr/>
        </p:nvSpPr>
        <p:spPr>
          <a:xfrm>
            <a:off x="2627074" y="2686895"/>
            <a:ext cx="1562574" cy="1265518"/>
          </a:xfrm>
          <a:custGeom>
            <a:avLst/>
            <a:gdLst>
              <a:gd name="connsiteX0" fmla="*/ 390574 w 540023"/>
              <a:gd name="connsiteY0" fmla="*/ 437361 h 437361"/>
              <a:gd name="connsiteX1" fmla="*/ 263567 w 540023"/>
              <a:gd name="connsiteY1" fmla="*/ 437361 h 437361"/>
              <a:gd name="connsiteX2" fmla="*/ 0 w 540023"/>
              <a:gd name="connsiteY2" fmla="*/ 25 h 437361"/>
              <a:gd name="connsiteX3" fmla="*/ 127006 w 540023"/>
              <a:gd name="connsiteY3" fmla="*/ 25 h 437361"/>
              <a:gd name="connsiteX4" fmla="*/ 277863 w 540023"/>
              <a:gd name="connsiteY4" fmla="*/ 172708 h 437361"/>
              <a:gd name="connsiteX5" fmla="*/ 195694 w 540023"/>
              <a:gd name="connsiteY5" fmla="*/ 0 h 437361"/>
              <a:gd name="connsiteX6" fmla="*/ 349045 w 540023"/>
              <a:gd name="connsiteY6" fmla="*/ 988 h 437361"/>
              <a:gd name="connsiteX7" fmla="*/ 350082 w 540023"/>
              <a:gd name="connsiteY7" fmla="*/ 3358 h 437361"/>
              <a:gd name="connsiteX8" fmla="*/ 540023 w 540023"/>
              <a:gd name="connsiteY8" fmla="*/ 436423 h 437361"/>
              <a:gd name="connsiteX9" fmla="*/ 447781 w 540023"/>
              <a:gd name="connsiteY9" fmla="*/ 436423 h 437361"/>
              <a:gd name="connsiteX10" fmla="*/ 314331 w 540023"/>
              <a:gd name="connsiteY10" fmla="*/ 293146 h 437361"/>
              <a:gd name="connsiteX11" fmla="*/ 390524 w 540023"/>
              <a:gd name="connsiteY11" fmla="*/ 437361 h 437361"/>
              <a:gd name="connsiteX12" fmla="*/ 268086 w 540023"/>
              <a:gd name="connsiteY12" fmla="*/ 429362 h 437361"/>
              <a:gd name="connsiteX13" fmla="*/ 377315 w 540023"/>
              <a:gd name="connsiteY13" fmla="*/ 429362 h 437361"/>
              <a:gd name="connsiteX14" fmla="*/ 293245 w 540023"/>
              <a:gd name="connsiteY14" fmla="*/ 270234 h 437361"/>
              <a:gd name="connsiteX15" fmla="*/ 299714 w 540023"/>
              <a:gd name="connsiteY15" fmla="*/ 265641 h 437361"/>
              <a:gd name="connsiteX16" fmla="*/ 451336 w 540023"/>
              <a:gd name="connsiteY16" fmla="*/ 428424 h 437361"/>
              <a:gd name="connsiteX17" fmla="*/ 527851 w 540023"/>
              <a:gd name="connsiteY17" fmla="*/ 428424 h 437361"/>
              <a:gd name="connsiteX18" fmla="*/ 343860 w 540023"/>
              <a:gd name="connsiteY18" fmla="*/ 8938 h 437361"/>
              <a:gd name="connsiteX19" fmla="*/ 208459 w 540023"/>
              <a:gd name="connsiteY19" fmla="*/ 8049 h 437361"/>
              <a:gd name="connsiteX20" fmla="*/ 297591 w 540023"/>
              <a:gd name="connsiteY20" fmla="*/ 195423 h 437361"/>
              <a:gd name="connsiteX21" fmla="*/ 290974 w 540023"/>
              <a:gd name="connsiteY21" fmla="*/ 199768 h 437361"/>
              <a:gd name="connsiteX22" fmla="*/ 123426 w 540023"/>
              <a:gd name="connsiteY22" fmla="*/ 8000 h 437361"/>
              <a:gd name="connsiteX23" fmla="*/ 14197 w 540023"/>
              <a:gd name="connsiteY23" fmla="*/ 8000 h 437361"/>
              <a:gd name="connsiteX24" fmla="*/ 268111 w 540023"/>
              <a:gd name="connsiteY24" fmla="*/ 429362 h 43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0023" h="437361">
                <a:moveTo>
                  <a:pt x="390574" y="437361"/>
                </a:moveTo>
                <a:lnTo>
                  <a:pt x="263567" y="437361"/>
                </a:lnTo>
                <a:lnTo>
                  <a:pt x="0" y="25"/>
                </a:lnTo>
                <a:lnTo>
                  <a:pt x="127006" y="25"/>
                </a:lnTo>
                <a:lnTo>
                  <a:pt x="277863" y="172708"/>
                </a:lnTo>
                <a:lnTo>
                  <a:pt x="195694" y="0"/>
                </a:lnTo>
                <a:lnTo>
                  <a:pt x="349045" y="988"/>
                </a:lnTo>
                <a:lnTo>
                  <a:pt x="350082" y="3358"/>
                </a:lnTo>
                <a:lnTo>
                  <a:pt x="540023" y="436423"/>
                </a:lnTo>
                <a:lnTo>
                  <a:pt x="447781" y="436423"/>
                </a:lnTo>
                <a:lnTo>
                  <a:pt x="314331" y="293146"/>
                </a:lnTo>
                <a:lnTo>
                  <a:pt x="390524" y="437361"/>
                </a:lnTo>
                <a:close/>
                <a:moveTo>
                  <a:pt x="268086" y="429362"/>
                </a:moveTo>
                <a:lnTo>
                  <a:pt x="377315" y="429362"/>
                </a:lnTo>
                <a:lnTo>
                  <a:pt x="293245" y="270234"/>
                </a:lnTo>
                <a:lnTo>
                  <a:pt x="299714" y="265641"/>
                </a:lnTo>
                <a:lnTo>
                  <a:pt x="451336" y="428424"/>
                </a:lnTo>
                <a:lnTo>
                  <a:pt x="527851" y="428424"/>
                </a:lnTo>
                <a:lnTo>
                  <a:pt x="343860" y="8938"/>
                </a:lnTo>
                <a:lnTo>
                  <a:pt x="208459" y="8049"/>
                </a:lnTo>
                <a:lnTo>
                  <a:pt x="297591" y="195423"/>
                </a:lnTo>
                <a:lnTo>
                  <a:pt x="290974" y="199768"/>
                </a:lnTo>
                <a:lnTo>
                  <a:pt x="123426" y="8000"/>
                </a:lnTo>
                <a:lnTo>
                  <a:pt x="14197" y="8000"/>
                </a:lnTo>
                <a:lnTo>
                  <a:pt x="268111" y="429362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DF7C34E-D45A-8D0B-40D7-6CC156C42B21}"/>
              </a:ext>
            </a:extLst>
          </p:cNvPr>
          <p:cNvSpPr/>
          <p:nvPr/>
        </p:nvSpPr>
        <p:spPr>
          <a:xfrm>
            <a:off x="3691128" y="2686967"/>
            <a:ext cx="1296453" cy="1262732"/>
          </a:xfrm>
          <a:custGeom>
            <a:avLst/>
            <a:gdLst>
              <a:gd name="connsiteX0" fmla="*/ 448052 w 448052"/>
              <a:gd name="connsiteY0" fmla="*/ 436398 h 436398"/>
              <a:gd name="connsiteX1" fmla="*/ 243519 w 448052"/>
              <a:gd name="connsiteY1" fmla="*/ 436398 h 436398"/>
              <a:gd name="connsiteX2" fmla="*/ 242383 w 448052"/>
              <a:gd name="connsiteY2" fmla="*/ 434349 h 436398"/>
              <a:gd name="connsiteX3" fmla="*/ 0 w 448052"/>
              <a:gd name="connsiteY3" fmla="*/ 938 h 436398"/>
              <a:gd name="connsiteX4" fmla="*/ 154610 w 448052"/>
              <a:gd name="connsiteY4" fmla="*/ 938 h 436398"/>
              <a:gd name="connsiteX5" fmla="*/ 298060 w 448052"/>
              <a:gd name="connsiteY5" fmla="*/ 291319 h 436398"/>
              <a:gd name="connsiteX6" fmla="*/ 241001 w 448052"/>
              <a:gd name="connsiteY6" fmla="*/ 0 h 436398"/>
              <a:gd name="connsiteX7" fmla="*/ 407931 w 448052"/>
              <a:gd name="connsiteY7" fmla="*/ 0 h 436398"/>
              <a:gd name="connsiteX8" fmla="*/ 448028 w 448052"/>
              <a:gd name="connsiteY8" fmla="*/ 436398 h 436398"/>
              <a:gd name="connsiteX9" fmla="*/ 248210 w 448052"/>
              <a:gd name="connsiteY9" fmla="*/ 428399 h 436398"/>
              <a:gd name="connsiteX10" fmla="*/ 439287 w 448052"/>
              <a:gd name="connsiteY10" fmla="*/ 428399 h 436398"/>
              <a:gd name="connsiteX11" fmla="*/ 400647 w 448052"/>
              <a:gd name="connsiteY11" fmla="*/ 8000 h 436398"/>
              <a:gd name="connsiteX12" fmla="*/ 250704 w 448052"/>
              <a:gd name="connsiteY12" fmla="*/ 8000 h 436398"/>
              <a:gd name="connsiteX13" fmla="*/ 311664 w 448052"/>
              <a:gd name="connsiteY13" fmla="*/ 319170 h 436398"/>
              <a:gd name="connsiteX14" fmla="*/ 304158 w 448052"/>
              <a:gd name="connsiteY14" fmla="*/ 321713 h 436398"/>
              <a:gd name="connsiteX15" fmla="*/ 149647 w 448052"/>
              <a:gd name="connsiteY15" fmla="*/ 8963 h 436398"/>
              <a:gd name="connsiteX16" fmla="*/ 13629 w 448052"/>
              <a:gd name="connsiteY16" fmla="*/ 8963 h 436398"/>
              <a:gd name="connsiteX17" fmla="*/ 248210 w 448052"/>
              <a:gd name="connsiteY17" fmla="*/ 428424 h 43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48052" h="436398">
                <a:moveTo>
                  <a:pt x="448052" y="436398"/>
                </a:moveTo>
                <a:lnTo>
                  <a:pt x="243519" y="436398"/>
                </a:lnTo>
                <a:lnTo>
                  <a:pt x="242383" y="434349"/>
                </a:lnTo>
                <a:lnTo>
                  <a:pt x="0" y="938"/>
                </a:lnTo>
                <a:lnTo>
                  <a:pt x="154610" y="938"/>
                </a:lnTo>
                <a:lnTo>
                  <a:pt x="298060" y="291319"/>
                </a:lnTo>
                <a:lnTo>
                  <a:pt x="241001" y="0"/>
                </a:lnTo>
                <a:lnTo>
                  <a:pt x="407931" y="0"/>
                </a:lnTo>
                <a:lnTo>
                  <a:pt x="448028" y="436398"/>
                </a:lnTo>
                <a:close/>
                <a:moveTo>
                  <a:pt x="248210" y="428399"/>
                </a:moveTo>
                <a:lnTo>
                  <a:pt x="439287" y="428399"/>
                </a:lnTo>
                <a:lnTo>
                  <a:pt x="400647" y="8000"/>
                </a:lnTo>
                <a:lnTo>
                  <a:pt x="250704" y="8000"/>
                </a:lnTo>
                <a:lnTo>
                  <a:pt x="311664" y="319170"/>
                </a:lnTo>
                <a:lnTo>
                  <a:pt x="304158" y="321713"/>
                </a:lnTo>
                <a:lnTo>
                  <a:pt x="149647" y="8963"/>
                </a:lnTo>
                <a:lnTo>
                  <a:pt x="13629" y="8963"/>
                </a:lnTo>
                <a:lnTo>
                  <a:pt x="248210" y="42842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1A736D9-10B7-4274-6DAF-95DFE83F8CE6}"/>
              </a:ext>
            </a:extLst>
          </p:cNvPr>
          <p:cNvSpPr/>
          <p:nvPr/>
        </p:nvSpPr>
        <p:spPr>
          <a:xfrm>
            <a:off x="5066024" y="2686895"/>
            <a:ext cx="902380" cy="1262804"/>
          </a:xfrm>
          <a:custGeom>
            <a:avLst/>
            <a:gdLst>
              <a:gd name="connsiteX0" fmla="*/ 311837 w 311861"/>
              <a:gd name="connsiteY0" fmla="*/ 436423 h 436423"/>
              <a:gd name="connsiteX1" fmla="*/ 199892 w 311861"/>
              <a:gd name="connsiteY1" fmla="*/ 436423 h 436423"/>
              <a:gd name="connsiteX2" fmla="*/ 183670 w 311861"/>
              <a:gd name="connsiteY2" fmla="*/ 376278 h 436423"/>
              <a:gd name="connsiteX3" fmla="*/ 138018 w 311861"/>
              <a:gd name="connsiteY3" fmla="*/ 376278 h 436423"/>
              <a:gd name="connsiteX4" fmla="*/ 138784 w 311861"/>
              <a:gd name="connsiteY4" fmla="*/ 436423 h 436423"/>
              <a:gd name="connsiteX5" fmla="*/ 17185 w 311861"/>
              <a:gd name="connsiteY5" fmla="*/ 436423 h 436423"/>
              <a:gd name="connsiteX6" fmla="*/ 0 w 311861"/>
              <a:gd name="connsiteY6" fmla="*/ 963 h 436423"/>
              <a:gd name="connsiteX7" fmla="*/ 223051 w 311861"/>
              <a:gd name="connsiteY7" fmla="*/ 0 h 436423"/>
              <a:gd name="connsiteX8" fmla="*/ 311862 w 311861"/>
              <a:gd name="connsiteY8" fmla="*/ 436423 h 436423"/>
              <a:gd name="connsiteX9" fmla="*/ 206015 w 311861"/>
              <a:gd name="connsiteY9" fmla="*/ 428424 h 436423"/>
              <a:gd name="connsiteX10" fmla="*/ 302060 w 311861"/>
              <a:gd name="connsiteY10" fmla="*/ 428424 h 436423"/>
              <a:gd name="connsiteX11" fmla="*/ 216508 w 311861"/>
              <a:gd name="connsiteY11" fmla="*/ 8024 h 436423"/>
              <a:gd name="connsiteX12" fmla="*/ 8296 w 311861"/>
              <a:gd name="connsiteY12" fmla="*/ 8938 h 436423"/>
              <a:gd name="connsiteX13" fmla="*/ 24863 w 311861"/>
              <a:gd name="connsiteY13" fmla="*/ 428424 h 436423"/>
              <a:gd name="connsiteX14" fmla="*/ 130685 w 311861"/>
              <a:gd name="connsiteY14" fmla="*/ 428424 h 436423"/>
              <a:gd name="connsiteX15" fmla="*/ 129920 w 311861"/>
              <a:gd name="connsiteY15" fmla="*/ 368278 h 436423"/>
              <a:gd name="connsiteX16" fmla="*/ 189793 w 311861"/>
              <a:gd name="connsiteY16" fmla="*/ 368278 h 436423"/>
              <a:gd name="connsiteX17" fmla="*/ 206015 w 311861"/>
              <a:gd name="connsiteY17" fmla="*/ 428424 h 436423"/>
              <a:gd name="connsiteX18" fmla="*/ 177029 w 311861"/>
              <a:gd name="connsiteY18" fmla="*/ 320873 h 436423"/>
              <a:gd name="connsiteX19" fmla="*/ 129327 w 311861"/>
              <a:gd name="connsiteY19" fmla="*/ 320873 h 436423"/>
              <a:gd name="connsiteX20" fmla="*/ 127352 w 311861"/>
              <a:gd name="connsiteY20" fmla="*/ 166733 h 436423"/>
              <a:gd name="connsiteX21" fmla="*/ 135203 w 311861"/>
              <a:gd name="connsiteY21" fmla="*/ 165646 h 436423"/>
              <a:gd name="connsiteX22" fmla="*/ 177029 w 311861"/>
              <a:gd name="connsiteY22" fmla="*/ 320898 h 436423"/>
              <a:gd name="connsiteX23" fmla="*/ 137203 w 311861"/>
              <a:gd name="connsiteY23" fmla="*/ 312874 h 436423"/>
              <a:gd name="connsiteX24" fmla="*/ 166585 w 311861"/>
              <a:gd name="connsiteY24" fmla="*/ 312874 h 436423"/>
              <a:gd name="connsiteX25" fmla="*/ 135747 w 311861"/>
              <a:gd name="connsiteY25" fmla="*/ 198385 h 436423"/>
              <a:gd name="connsiteX26" fmla="*/ 137203 w 311861"/>
              <a:gd name="connsiteY26" fmla="*/ 312874 h 4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1861" h="436423">
                <a:moveTo>
                  <a:pt x="311837" y="436423"/>
                </a:moveTo>
                <a:lnTo>
                  <a:pt x="199892" y="436423"/>
                </a:lnTo>
                <a:lnTo>
                  <a:pt x="183670" y="376278"/>
                </a:lnTo>
                <a:lnTo>
                  <a:pt x="138018" y="376278"/>
                </a:lnTo>
                <a:lnTo>
                  <a:pt x="138784" y="436423"/>
                </a:lnTo>
                <a:lnTo>
                  <a:pt x="17185" y="436423"/>
                </a:lnTo>
                <a:lnTo>
                  <a:pt x="0" y="963"/>
                </a:lnTo>
                <a:lnTo>
                  <a:pt x="223051" y="0"/>
                </a:lnTo>
                <a:lnTo>
                  <a:pt x="311862" y="436423"/>
                </a:lnTo>
                <a:close/>
                <a:moveTo>
                  <a:pt x="206015" y="428424"/>
                </a:moveTo>
                <a:lnTo>
                  <a:pt x="302060" y="428424"/>
                </a:lnTo>
                <a:lnTo>
                  <a:pt x="216508" y="8024"/>
                </a:lnTo>
                <a:lnTo>
                  <a:pt x="8296" y="8938"/>
                </a:lnTo>
                <a:lnTo>
                  <a:pt x="24863" y="428424"/>
                </a:lnTo>
                <a:lnTo>
                  <a:pt x="130685" y="428424"/>
                </a:lnTo>
                <a:lnTo>
                  <a:pt x="129920" y="368278"/>
                </a:lnTo>
                <a:lnTo>
                  <a:pt x="189793" y="368278"/>
                </a:lnTo>
                <a:lnTo>
                  <a:pt x="206015" y="428424"/>
                </a:lnTo>
                <a:close/>
                <a:moveTo>
                  <a:pt x="177029" y="320873"/>
                </a:moveTo>
                <a:lnTo>
                  <a:pt x="129327" y="320873"/>
                </a:lnTo>
                <a:lnTo>
                  <a:pt x="127352" y="166733"/>
                </a:lnTo>
                <a:lnTo>
                  <a:pt x="135203" y="165646"/>
                </a:lnTo>
                <a:lnTo>
                  <a:pt x="177029" y="320898"/>
                </a:lnTo>
                <a:close/>
                <a:moveTo>
                  <a:pt x="137203" y="312874"/>
                </a:moveTo>
                <a:lnTo>
                  <a:pt x="166585" y="312874"/>
                </a:lnTo>
                <a:lnTo>
                  <a:pt x="135747" y="198385"/>
                </a:lnTo>
                <a:lnTo>
                  <a:pt x="137203" y="31287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89695142-451F-AE2A-8FC5-FC0EFEE00763}"/>
              </a:ext>
            </a:extLst>
          </p:cNvPr>
          <p:cNvSpPr/>
          <p:nvPr/>
        </p:nvSpPr>
        <p:spPr>
          <a:xfrm>
            <a:off x="6002056" y="2689681"/>
            <a:ext cx="978109" cy="1260087"/>
          </a:xfrm>
          <a:custGeom>
            <a:avLst/>
            <a:gdLst>
              <a:gd name="connsiteX0" fmla="*/ 222656 w 338033"/>
              <a:gd name="connsiteY0" fmla="*/ 435460 h 435484"/>
              <a:gd name="connsiteX1" fmla="*/ 7654 w 338033"/>
              <a:gd name="connsiteY1" fmla="*/ 435460 h 435484"/>
              <a:gd name="connsiteX2" fmla="*/ 0 w 338033"/>
              <a:gd name="connsiteY2" fmla="*/ 0 h 435484"/>
              <a:gd name="connsiteX3" fmla="*/ 253074 w 338033"/>
              <a:gd name="connsiteY3" fmla="*/ 0 h 435484"/>
              <a:gd name="connsiteX4" fmla="*/ 338033 w 338033"/>
              <a:gd name="connsiteY4" fmla="*/ 76268 h 435484"/>
              <a:gd name="connsiteX5" fmla="*/ 337984 w 338033"/>
              <a:gd name="connsiteY5" fmla="*/ 104958 h 435484"/>
              <a:gd name="connsiteX6" fmla="*/ 290801 w 338033"/>
              <a:gd name="connsiteY6" fmla="*/ 395586 h 435484"/>
              <a:gd name="connsiteX7" fmla="*/ 222631 w 338033"/>
              <a:gd name="connsiteY7" fmla="*/ 435485 h 435484"/>
              <a:gd name="connsiteX8" fmla="*/ 15505 w 338033"/>
              <a:gd name="connsiteY8" fmla="*/ 427461 h 435484"/>
              <a:gd name="connsiteX9" fmla="*/ 220483 w 338033"/>
              <a:gd name="connsiteY9" fmla="*/ 427461 h 435484"/>
              <a:gd name="connsiteX10" fmla="*/ 283542 w 338033"/>
              <a:gd name="connsiteY10" fmla="*/ 390549 h 435484"/>
              <a:gd name="connsiteX11" fmla="*/ 330058 w 338033"/>
              <a:gd name="connsiteY11" fmla="*/ 103970 h 435484"/>
              <a:gd name="connsiteX12" fmla="*/ 330058 w 338033"/>
              <a:gd name="connsiteY12" fmla="*/ 79823 h 435484"/>
              <a:gd name="connsiteX13" fmla="*/ 250013 w 338033"/>
              <a:gd name="connsiteY13" fmla="*/ 8000 h 435484"/>
              <a:gd name="connsiteX14" fmla="*/ 8123 w 338033"/>
              <a:gd name="connsiteY14" fmla="*/ 8000 h 435484"/>
              <a:gd name="connsiteX15" fmla="*/ 15481 w 338033"/>
              <a:gd name="connsiteY15" fmla="*/ 427461 h 435484"/>
              <a:gd name="connsiteX16" fmla="*/ 170189 w 338033"/>
              <a:gd name="connsiteY16" fmla="*/ 388450 h 435484"/>
              <a:gd name="connsiteX17" fmla="*/ 117204 w 338033"/>
              <a:gd name="connsiteY17" fmla="*/ 388450 h 435484"/>
              <a:gd name="connsiteX18" fmla="*/ 131673 w 338033"/>
              <a:gd name="connsiteY18" fmla="*/ 79107 h 435484"/>
              <a:gd name="connsiteX19" fmla="*/ 190460 w 338033"/>
              <a:gd name="connsiteY19" fmla="*/ 79107 h 435484"/>
              <a:gd name="connsiteX20" fmla="*/ 170189 w 338033"/>
              <a:gd name="connsiteY20" fmla="*/ 388450 h 435484"/>
              <a:gd name="connsiteX21" fmla="*/ 125574 w 338033"/>
              <a:gd name="connsiteY21" fmla="*/ 380451 h 435484"/>
              <a:gd name="connsiteX22" fmla="*/ 162683 w 338033"/>
              <a:gd name="connsiteY22" fmla="*/ 380451 h 435484"/>
              <a:gd name="connsiteX23" fmla="*/ 181893 w 338033"/>
              <a:gd name="connsiteY23" fmla="*/ 87107 h 435484"/>
              <a:gd name="connsiteX24" fmla="*/ 139277 w 338033"/>
              <a:gd name="connsiteY24" fmla="*/ 87107 h 435484"/>
              <a:gd name="connsiteX25" fmla="*/ 125574 w 338033"/>
              <a:gd name="connsiteY25" fmla="*/ 380451 h 43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38033" h="435484">
                <a:moveTo>
                  <a:pt x="222656" y="435460"/>
                </a:moveTo>
                <a:lnTo>
                  <a:pt x="7654" y="435460"/>
                </a:lnTo>
                <a:lnTo>
                  <a:pt x="0" y="0"/>
                </a:lnTo>
                <a:lnTo>
                  <a:pt x="253074" y="0"/>
                </a:lnTo>
                <a:lnTo>
                  <a:pt x="338033" y="76268"/>
                </a:lnTo>
                <a:lnTo>
                  <a:pt x="337984" y="104958"/>
                </a:lnTo>
                <a:lnTo>
                  <a:pt x="290801" y="395586"/>
                </a:lnTo>
                <a:lnTo>
                  <a:pt x="222631" y="435485"/>
                </a:lnTo>
                <a:close/>
                <a:moveTo>
                  <a:pt x="15505" y="427461"/>
                </a:moveTo>
                <a:lnTo>
                  <a:pt x="220483" y="427461"/>
                </a:lnTo>
                <a:lnTo>
                  <a:pt x="283542" y="390549"/>
                </a:lnTo>
                <a:lnTo>
                  <a:pt x="330058" y="103970"/>
                </a:lnTo>
                <a:lnTo>
                  <a:pt x="330058" y="79823"/>
                </a:lnTo>
                <a:lnTo>
                  <a:pt x="250013" y="8000"/>
                </a:lnTo>
                <a:lnTo>
                  <a:pt x="8123" y="8000"/>
                </a:lnTo>
                <a:lnTo>
                  <a:pt x="15481" y="427461"/>
                </a:lnTo>
                <a:close/>
                <a:moveTo>
                  <a:pt x="170189" y="388450"/>
                </a:moveTo>
                <a:lnTo>
                  <a:pt x="117204" y="388450"/>
                </a:lnTo>
                <a:lnTo>
                  <a:pt x="131673" y="79107"/>
                </a:lnTo>
                <a:lnTo>
                  <a:pt x="190460" y="79107"/>
                </a:lnTo>
                <a:lnTo>
                  <a:pt x="170189" y="388450"/>
                </a:lnTo>
                <a:close/>
                <a:moveTo>
                  <a:pt x="125574" y="380451"/>
                </a:moveTo>
                <a:lnTo>
                  <a:pt x="162683" y="380451"/>
                </a:lnTo>
                <a:lnTo>
                  <a:pt x="181893" y="87107"/>
                </a:lnTo>
                <a:lnTo>
                  <a:pt x="139277" y="87107"/>
                </a:lnTo>
                <a:lnTo>
                  <a:pt x="125574" y="380451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208B77C-08EA-ABCC-95D3-1394E1C6733E}"/>
              </a:ext>
            </a:extLst>
          </p:cNvPr>
          <p:cNvSpPr/>
          <p:nvPr/>
        </p:nvSpPr>
        <p:spPr>
          <a:xfrm>
            <a:off x="6884004" y="2689681"/>
            <a:ext cx="1172144" cy="1260159"/>
          </a:xfrm>
          <a:custGeom>
            <a:avLst/>
            <a:gdLst>
              <a:gd name="connsiteX0" fmla="*/ 267518 w 405091"/>
              <a:gd name="connsiteY0" fmla="*/ 435460 h 435509"/>
              <a:gd name="connsiteX1" fmla="*/ 0 w 405091"/>
              <a:gd name="connsiteY1" fmla="*/ 435460 h 435509"/>
              <a:gd name="connsiteX2" fmla="*/ 987 w 405091"/>
              <a:gd name="connsiteY2" fmla="*/ 430670 h 435509"/>
              <a:gd name="connsiteX3" fmla="*/ 88810 w 405091"/>
              <a:gd name="connsiteY3" fmla="*/ 0 h 435509"/>
              <a:gd name="connsiteX4" fmla="*/ 405092 w 405091"/>
              <a:gd name="connsiteY4" fmla="*/ 0 h 435509"/>
              <a:gd name="connsiteX5" fmla="*/ 375290 w 405091"/>
              <a:gd name="connsiteY5" fmla="*/ 90539 h 435509"/>
              <a:gd name="connsiteX6" fmla="*/ 223668 w 405091"/>
              <a:gd name="connsiteY6" fmla="*/ 88662 h 435509"/>
              <a:gd name="connsiteX7" fmla="*/ 199990 w 405091"/>
              <a:gd name="connsiteY7" fmla="*/ 188460 h 435509"/>
              <a:gd name="connsiteX8" fmla="*/ 329366 w 405091"/>
              <a:gd name="connsiteY8" fmla="*/ 188460 h 435509"/>
              <a:gd name="connsiteX9" fmla="*/ 301096 w 405091"/>
              <a:gd name="connsiteY9" fmla="*/ 265888 h 435509"/>
              <a:gd name="connsiteX10" fmla="*/ 182188 w 405091"/>
              <a:gd name="connsiteY10" fmla="*/ 263469 h 435509"/>
              <a:gd name="connsiteX11" fmla="*/ 155276 w 405091"/>
              <a:gd name="connsiteY11" fmla="*/ 376920 h 435509"/>
              <a:gd name="connsiteX12" fmla="*/ 286011 w 405091"/>
              <a:gd name="connsiteY12" fmla="*/ 376920 h 435509"/>
              <a:gd name="connsiteX13" fmla="*/ 267543 w 405091"/>
              <a:gd name="connsiteY13" fmla="*/ 435510 h 435509"/>
              <a:gd name="connsiteX14" fmla="*/ 9802 w 405091"/>
              <a:gd name="connsiteY14" fmla="*/ 427461 h 435509"/>
              <a:gd name="connsiteX15" fmla="*/ 261666 w 405091"/>
              <a:gd name="connsiteY15" fmla="*/ 427461 h 435509"/>
              <a:gd name="connsiteX16" fmla="*/ 275098 w 405091"/>
              <a:gd name="connsiteY16" fmla="*/ 384870 h 435509"/>
              <a:gd name="connsiteX17" fmla="*/ 145153 w 405091"/>
              <a:gd name="connsiteY17" fmla="*/ 384870 h 435509"/>
              <a:gd name="connsiteX18" fmla="*/ 175893 w 405091"/>
              <a:gd name="connsiteY18" fmla="*/ 255296 h 435509"/>
              <a:gd name="connsiteX19" fmla="*/ 295541 w 405091"/>
              <a:gd name="connsiteY19" fmla="*/ 257741 h 435509"/>
              <a:gd name="connsiteX20" fmla="*/ 317911 w 405091"/>
              <a:gd name="connsiteY20" fmla="*/ 196435 h 435509"/>
              <a:gd name="connsiteX21" fmla="*/ 189842 w 405091"/>
              <a:gd name="connsiteY21" fmla="*/ 196435 h 435509"/>
              <a:gd name="connsiteX22" fmla="*/ 217347 w 405091"/>
              <a:gd name="connsiteY22" fmla="*/ 80589 h 435509"/>
              <a:gd name="connsiteX23" fmla="*/ 369513 w 405091"/>
              <a:gd name="connsiteY23" fmla="*/ 82465 h 435509"/>
              <a:gd name="connsiteX24" fmla="*/ 394030 w 405091"/>
              <a:gd name="connsiteY24" fmla="*/ 8000 h 435509"/>
              <a:gd name="connsiteX25" fmla="*/ 95329 w 405091"/>
              <a:gd name="connsiteY25" fmla="*/ 8000 h 435509"/>
              <a:gd name="connsiteX26" fmla="*/ 9777 w 405091"/>
              <a:gd name="connsiteY26" fmla="*/ 427461 h 43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5091" h="435509">
                <a:moveTo>
                  <a:pt x="267518" y="435460"/>
                </a:moveTo>
                <a:lnTo>
                  <a:pt x="0" y="435460"/>
                </a:lnTo>
                <a:lnTo>
                  <a:pt x="987" y="430670"/>
                </a:lnTo>
                <a:lnTo>
                  <a:pt x="88810" y="0"/>
                </a:lnTo>
                <a:lnTo>
                  <a:pt x="405092" y="0"/>
                </a:lnTo>
                <a:lnTo>
                  <a:pt x="375290" y="90539"/>
                </a:lnTo>
                <a:lnTo>
                  <a:pt x="223668" y="88662"/>
                </a:lnTo>
                <a:lnTo>
                  <a:pt x="199990" y="188460"/>
                </a:lnTo>
                <a:lnTo>
                  <a:pt x="329366" y="188460"/>
                </a:lnTo>
                <a:lnTo>
                  <a:pt x="301096" y="265888"/>
                </a:lnTo>
                <a:lnTo>
                  <a:pt x="182188" y="263469"/>
                </a:lnTo>
                <a:lnTo>
                  <a:pt x="155276" y="376920"/>
                </a:lnTo>
                <a:lnTo>
                  <a:pt x="286011" y="376920"/>
                </a:lnTo>
                <a:lnTo>
                  <a:pt x="267543" y="435510"/>
                </a:lnTo>
                <a:close/>
                <a:moveTo>
                  <a:pt x="9802" y="427461"/>
                </a:moveTo>
                <a:lnTo>
                  <a:pt x="261666" y="427461"/>
                </a:lnTo>
                <a:lnTo>
                  <a:pt x="275098" y="384870"/>
                </a:lnTo>
                <a:lnTo>
                  <a:pt x="145153" y="384870"/>
                </a:lnTo>
                <a:lnTo>
                  <a:pt x="175893" y="255296"/>
                </a:lnTo>
                <a:lnTo>
                  <a:pt x="295541" y="257741"/>
                </a:lnTo>
                <a:lnTo>
                  <a:pt x="317911" y="196435"/>
                </a:lnTo>
                <a:lnTo>
                  <a:pt x="189842" y="196435"/>
                </a:lnTo>
                <a:lnTo>
                  <a:pt x="217347" y="80589"/>
                </a:lnTo>
                <a:lnTo>
                  <a:pt x="369513" y="82465"/>
                </a:lnTo>
                <a:lnTo>
                  <a:pt x="394030" y="8000"/>
                </a:lnTo>
                <a:lnTo>
                  <a:pt x="95329" y="8000"/>
                </a:lnTo>
                <a:lnTo>
                  <a:pt x="9777" y="427461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7313D6F-7C66-35A9-8452-AE36BE78B361}"/>
              </a:ext>
            </a:extLst>
          </p:cNvPr>
          <p:cNvSpPr/>
          <p:nvPr/>
        </p:nvSpPr>
        <p:spPr>
          <a:xfrm>
            <a:off x="7687153" y="2686967"/>
            <a:ext cx="1379040" cy="1268305"/>
          </a:xfrm>
          <a:custGeom>
            <a:avLst/>
            <a:gdLst>
              <a:gd name="connsiteX0" fmla="*/ 0 w 476594"/>
              <a:gd name="connsiteY0" fmla="*/ 438324 h 438324"/>
              <a:gd name="connsiteX1" fmla="*/ 162363 w 476594"/>
              <a:gd name="connsiteY1" fmla="*/ 0 h 438324"/>
              <a:gd name="connsiteX2" fmla="*/ 165153 w 476594"/>
              <a:gd name="connsiteY2" fmla="*/ 0 h 438324"/>
              <a:gd name="connsiteX3" fmla="*/ 426868 w 476594"/>
              <a:gd name="connsiteY3" fmla="*/ 963 h 438324"/>
              <a:gd name="connsiteX4" fmla="*/ 476594 w 476594"/>
              <a:gd name="connsiteY4" fmla="*/ 70219 h 438324"/>
              <a:gd name="connsiteX5" fmla="*/ 476594 w 476594"/>
              <a:gd name="connsiteY5" fmla="*/ 87601 h 438324"/>
              <a:gd name="connsiteX6" fmla="*/ 476051 w 476594"/>
              <a:gd name="connsiteY6" fmla="*/ 88539 h 438324"/>
              <a:gd name="connsiteX7" fmla="*/ 399462 w 476594"/>
              <a:gd name="connsiteY7" fmla="*/ 219965 h 438324"/>
              <a:gd name="connsiteX8" fmla="*/ 325664 w 476594"/>
              <a:gd name="connsiteY8" fmla="*/ 252852 h 438324"/>
              <a:gd name="connsiteX9" fmla="*/ 365933 w 476594"/>
              <a:gd name="connsiteY9" fmla="*/ 294899 h 438324"/>
              <a:gd name="connsiteX10" fmla="*/ 289369 w 476594"/>
              <a:gd name="connsiteY10" fmla="*/ 437337 h 438324"/>
              <a:gd name="connsiteX11" fmla="*/ 161943 w 476594"/>
              <a:gd name="connsiteY11" fmla="*/ 437756 h 438324"/>
              <a:gd name="connsiteX12" fmla="*/ 225841 w 476594"/>
              <a:gd name="connsiteY12" fmla="*/ 294578 h 438324"/>
              <a:gd name="connsiteX13" fmla="*/ 191028 w 476594"/>
              <a:gd name="connsiteY13" fmla="*/ 294578 h 438324"/>
              <a:gd name="connsiteX14" fmla="*/ 128463 w 476594"/>
              <a:gd name="connsiteY14" fmla="*/ 437880 h 438324"/>
              <a:gd name="connsiteX15" fmla="*/ 0 w 476594"/>
              <a:gd name="connsiteY15" fmla="*/ 438300 h 438324"/>
              <a:gd name="connsiteX16" fmla="*/ 167918 w 476594"/>
              <a:gd name="connsiteY16" fmla="*/ 8000 h 438324"/>
              <a:gd name="connsiteX17" fmla="*/ 11506 w 476594"/>
              <a:gd name="connsiteY17" fmla="*/ 430275 h 438324"/>
              <a:gd name="connsiteX18" fmla="*/ 123228 w 476594"/>
              <a:gd name="connsiteY18" fmla="*/ 429905 h 438324"/>
              <a:gd name="connsiteX19" fmla="*/ 185793 w 476594"/>
              <a:gd name="connsiteY19" fmla="*/ 286579 h 438324"/>
              <a:gd name="connsiteX20" fmla="*/ 238161 w 476594"/>
              <a:gd name="connsiteY20" fmla="*/ 286579 h 438324"/>
              <a:gd name="connsiteX21" fmla="*/ 174288 w 476594"/>
              <a:gd name="connsiteY21" fmla="*/ 429707 h 438324"/>
              <a:gd name="connsiteX22" fmla="*/ 284604 w 476594"/>
              <a:gd name="connsiteY22" fmla="*/ 429337 h 438324"/>
              <a:gd name="connsiteX23" fmla="*/ 356156 w 476594"/>
              <a:gd name="connsiteY23" fmla="*/ 296208 h 438324"/>
              <a:gd name="connsiteX24" fmla="*/ 312059 w 476594"/>
              <a:gd name="connsiteY24" fmla="*/ 250136 h 438324"/>
              <a:gd name="connsiteX25" fmla="*/ 393857 w 476594"/>
              <a:gd name="connsiteY25" fmla="*/ 213669 h 438324"/>
              <a:gd name="connsiteX26" fmla="*/ 468595 w 476594"/>
              <a:gd name="connsiteY26" fmla="*/ 85403 h 438324"/>
              <a:gd name="connsiteX27" fmla="*/ 468595 w 476594"/>
              <a:gd name="connsiteY27" fmla="*/ 72762 h 438324"/>
              <a:gd name="connsiteX28" fmla="*/ 422745 w 476594"/>
              <a:gd name="connsiteY28" fmla="*/ 8913 h 438324"/>
              <a:gd name="connsiteX29" fmla="*/ 167893 w 476594"/>
              <a:gd name="connsiteY29" fmla="*/ 8000 h 438324"/>
              <a:gd name="connsiteX30" fmla="*/ 265518 w 476594"/>
              <a:gd name="connsiteY30" fmla="*/ 225322 h 438324"/>
              <a:gd name="connsiteX31" fmla="*/ 212558 w 476594"/>
              <a:gd name="connsiteY31" fmla="*/ 225322 h 438324"/>
              <a:gd name="connsiteX32" fmla="*/ 275246 w 476594"/>
              <a:gd name="connsiteY32" fmla="*/ 81724 h 438324"/>
              <a:gd name="connsiteX33" fmla="*/ 329589 w 476594"/>
              <a:gd name="connsiteY33" fmla="*/ 81724 h 438324"/>
              <a:gd name="connsiteX34" fmla="*/ 265518 w 476594"/>
              <a:gd name="connsiteY34" fmla="*/ 225322 h 438324"/>
              <a:gd name="connsiteX35" fmla="*/ 224755 w 476594"/>
              <a:gd name="connsiteY35" fmla="*/ 217323 h 438324"/>
              <a:gd name="connsiteX36" fmla="*/ 260333 w 476594"/>
              <a:gd name="connsiteY36" fmla="*/ 217323 h 438324"/>
              <a:gd name="connsiteX37" fmla="*/ 317269 w 476594"/>
              <a:gd name="connsiteY37" fmla="*/ 89699 h 438324"/>
              <a:gd name="connsiteX38" fmla="*/ 280480 w 476594"/>
              <a:gd name="connsiteY38" fmla="*/ 89699 h 438324"/>
              <a:gd name="connsiteX39" fmla="*/ 224779 w 476594"/>
              <a:gd name="connsiteY39" fmla="*/ 217323 h 4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76594" h="438324">
                <a:moveTo>
                  <a:pt x="0" y="438324"/>
                </a:moveTo>
                <a:lnTo>
                  <a:pt x="162363" y="0"/>
                </a:lnTo>
                <a:lnTo>
                  <a:pt x="165153" y="0"/>
                </a:lnTo>
                <a:lnTo>
                  <a:pt x="426868" y="963"/>
                </a:lnTo>
                <a:lnTo>
                  <a:pt x="476594" y="70219"/>
                </a:lnTo>
                <a:lnTo>
                  <a:pt x="476594" y="87601"/>
                </a:lnTo>
                <a:lnTo>
                  <a:pt x="476051" y="88539"/>
                </a:lnTo>
                <a:lnTo>
                  <a:pt x="399462" y="219965"/>
                </a:lnTo>
                <a:lnTo>
                  <a:pt x="325664" y="252852"/>
                </a:lnTo>
                <a:lnTo>
                  <a:pt x="365933" y="294899"/>
                </a:lnTo>
                <a:lnTo>
                  <a:pt x="289369" y="437337"/>
                </a:lnTo>
                <a:lnTo>
                  <a:pt x="161943" y="437756"/>
                </a:lnTo>
                <a:lnTo>
                  <a:pt x="225841" y="294578"/>
                </a:lnTo>
                <a:lnTo>
                  <a:pt x="191028" y="294578"/>
                </a:lnTo>
                <a:lnTo>
                  <a:pt x="128463" y="437880"/>
                </a:lnTo>
                <a:lnTo>
                  <a:pt x="0" y="438300"/>
                </a:lnTo>
                <a:close/>
                <a:moveTo>
                  <a:pt x="167918" y="8000"/>
                </a:moveTo>
                <a:lnTo>
                  <a:pt x="11506" y="430275"/>
                </a:lnTo>
                <a:lnTo>
                  <a:pt x="123228" y="429905"/>
                </a:lnTo>
                <a:lnTo>
                  <a:pt x="185793" y="286579"/>
                </a:lnTo>
                <a:lnTo>
                  <a:pt x="238161" y="286579"/>
                </a:lnTo>
                <a:lnTo>
                  <a:pt x="174288" y="429707"/>
                </a:lnTo>
                <a:lnTo>
                  <a:pt x="284604" y="429337"/>
                </a:lnTo>
                <a:lnTo>
                  <a:pt x="356156" y="296208"/>
                </a:lnTo>
                <a:lnTo>
                  <a:pt x="312059" y="250136"/>
                </a:lnTo>
                <a:lnTo>
                  <a:pt x="393857" y="213669"/>
                </a:lnTo>
                <a:lnTo>
                  <a:pt x="468595" y="85403"/>
                </a:lnTo>
                <a:lnTo>
                  <a:pt x="468595" y="72762"/>
                </a:lnTo>
                <a:lnTo>
                  <a:pt x="422745" y="8913"/>
                </a:lnTo>
                <a:lnTo>
                  <a:pt x="167893" y="8000"/>
                </a:lnTo>
                <a:close/>
                <a:moveTo>
                  <a:pt x="265518" y="225322"/>
                </a:moveTo>
                <a:lnTo>
                  <a:pt x="212558" y="225322"/>
                </a:lnTo>
                <a:lnTo>
                  <a:pt x="275246" y="81724"/>
                </a:lnTo>
                <a:lnTo>
                  <a:pt x="329589" y="81724"/>
                </a:lnTo>
                <a:lnTo>
                  <a:pt x="265518" y="225322"/>
                </a:lnTo>
                <a:close/>
                <a:moveTo>
                  <a:pt x="224755" y="217323"/>
                </a:moveTo>
                <a:lnTo>
                  <a:pt x="260333" y="217323"/>
                </a:lnTo>
                <a:lnTo>
                  <a:pt x="317269" y="89699"/>
                </a:lnTo>
                <a:lnTo>
                  <a:pt x="280480" y="89699"/>
                </a:lnTo>
                <a:lnTo>
                  <a:pt x="224779" y="217323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87AED48-63C8-02D3-D277-58562BB3EDB9}"/>
              </a:ext>
            </a:extLst>
          </p:cNvPr>
          <p:cNvSpPr/>
          <p:nvPr userDrawn="1"/>
        </p:nvSpPr>
        <p:spPr>
          <a:xfrm>
            <a:off x="8674262" y="2686967"/>
            <a:ext cx="1444480" cy="1268232"/>
          </a:xfrm>
          <a:custGeom>
            <a:avLst/>
            <a:gdLst>
              <a:gd name="connsiteX0" fmla="*/ 181201 w 499210"/>
              <a:gd name="connsiteY0" fmla="*/ 438300 h 438299"/>
              <a:gd name="connsiteX1" fmla="*/ 180165 w 499210"/>
              <a:gd name="connsiteY1" fmla="*/ 438300 h 438299"/>
              <a:gd name="connsiteX2" fmla="*/ 28394 w 499210"/>
              <a:gd name="connsiteY2" fmla="*/ 436374 h 438299"/>
              <a:gd name="connsiteX3" fmla="*/ 0 w 499210"/>
              <a:gd name="connsiteY3" fmla="*/ 403906 h 438299"/>
              <a:gd name="connsiteX4" fmla="*/ 0 w 499210"/>
              <a:gd name="connsiteY4" fmla="*/ 378722 h 438299"/>
              <a:gd name="connsiteX5" fmla="*/ 39332 w 499210"/>
              <a:gd name="connsiteY5" fmla="*/ 318725 h 438299"/>
              <a:gd name="connsiteX6" fmla="*/ 165473 w 499210"/>
              <a:gd name="connsiteY6" fmla="*/ 318725 h 438299"/>
              <a:gd name="connsiteX7" fmla="*/ 165473 w 499210"/>
              <a:gd name="connsiteY7" fmla="*/ 342798 h 438299"/>
              <a:gd name="connsiteX8" fmla="*/ 144141 w 499210"/>
              <a:gd name="connsiteY8" fmla="*/ 371241 h 438299"/>
              <a:gd name="connsiteX9" fmla="*/ 156610 w 499210"/>
              <a:gd name="connsiteY9" fmla="*/ 371241 h 438299"/>
              <a:gd name="connsiteX10" fmla="*/ 211768 w 499210"/>
              <a:gd name="connsiteY10" fmla="*/ 294875 h 438299"/>
              <a:gd name="connsiteX11" fmla="*/ 127550 w 499210"/>
              <a:gd name="connsiteY11" fmla="*/ 294875 h 438299"/>
              <a:gd name="connsiteX12" fmla="*/ 90909 w 499210"/>
              <a:gd name="connsiteY12" fmla="*/ 245321 h 438299"/>
              <a:gd name="connsiteX13" fmla="*/ 90909 w 499210"/>
              <a:gd name="connsiteY13" fmla="*/ 209101 h 438299"/>
              <a:gd name="connsiteX14" fmla="*/ 178288 w 499210"/>
              <a:gd name="connsiteY14" fmla="*/ 66639 h 438299"/>
              <a:gd name="connsiteX15" fmla="*/ 179177 w 499210"/>
              <a:gd name="connsiteY15" fmla="*/ 66145 h 438299"/>
              <a:gd name="connsiteX16" fmla="*/ 294455 w 499210"/>
              <a:gd name="connsiteY16" fmla="*/ 0 h 438299"/>
              <a:gd name="connsiteX17" fmla="*/ 470521 w 499210"/>
              <a:gd name="connsiteY17" fmla="*/ 0 h 438299"/>
              <a:gd name="connsiteX18" fmla="*/ 499211 w 499210"/>
              <a:gd name="connsiteY18" fmla="*/ 58392 h 438299"/>
              <a:gd name="connsiteX19" fmla="*/ 499211 w 499210"/>
              <a:gd name="connsiteY19" fmla="*/ 85922 h 438299"/>
              <a:gd name="connsiteX20" fmla="*/ 428819 w 499210"/>
              <a:gd name="connsiteY20" fmla="*/ 183300 h 438299"/>
              <a:gd name="connsiteX21" fmla="*/ 284678 w 499210"/>
              <a:gd name="connsiteY21" fmla="*/ 183300 h 438299"/>
              <a:gd name="connsiteX22" fmla="*/ 341762 w 499210"/>
              <a:gd name="connsiteY22" fmla="*/ 89724 h 438299"/>
              <a:gd name="connsiteX23" fmla="*/ 311936 w 499210"/>
              <a:gd name="connsiteY23" fmla="*/ 90440 h 438299"/>
              <a:gd name="connsiteX24" fmla="*/ 240680 w 499210"/>
              <a:gd name="connsiteY24" fmla="*/ 211866 h 438299"/>
              <a:gd name="connsiteX25" fmla="*/ 328577 w 499210"/>
              <a:gd name="connsiteY25" fmla="*/ 211866 h 438299"/>
              <a:gd name="connsiteX26" fmla="*/ 358625 w 499210"/>
              <a:gd name="connsiteY26" fmla="*/ 254926 h 438299"/>
              <a:gd name="connsiteX27" fmla="*/ 358625 w 499210"/>
              <a:gd name="connsiteY27" fmla="*/ 279122 h 438299"/>
              <a:gd name="connsiteX28" fmla="*/ 271962 w 499210"/>
              <a:gd name="connsiteY28" fmla="*/ 389611 h 438299"/>
              <a:gd name="connsiteX29" fmla="*/ 181226 w 499210"/>
              <a:gd name="connsiteY29" fmla="*/ 438300 h 438299"/>
              <a:gd name="connsiteX30" fmla="*/ 32048 w 499210"/>
              <a:gd name="connsiteY30" fmla="*/ 428424 h 438299"/>
              <a:gd name="connsiteX31" fmla="*/ 179226 w 499210"/>
              <a:gd name="connsiteY31" fmla="*/ 430275 h 438299"/>
              <a:gd name="connsiteX32" fmla="*/ 266654 w 499210"/>
              <a:gd name="connsiteY32" fmla="*/ 383339 h 438299"/>
              <a:gd name="connsiteX33" fmla="*/ 350576 w 499210"/>
              <a:gd name="connsiteY33" fmla="*/ 276332 h 438299"/>
              <a:gd name="connsiteX34" fmla="*/ 350576 w 499210"/>
              <a:gd name="connsiteY34" fmla="*/ 257420 h 438299"/>
              <a:gd name="connsiteX35" fmla="*/ 324355 w 499210"/>
              <a:gd name="connsiteY35" fmla="*/ 219841 h 438299"/>
              <a:gd name="connsiteX36" fmla="*/ 226680 w 499210"/>
              <a:gd name="connsiteY36" fmla="*/ 219841 h 438299"/>
              <a:gd name="connsiteX37" fmla="*/ 307270 w 499210"/>
              <a:gd name="connsiteY37" fmla="*/ 82539 h 438299"/>
              <a:gd name="connsiteX38" fmla="*/ 356205 w 499210"/>
              <a:gd name="connsiteY38" fmla="*/ 81379 h 438299"/>
              <a:gd name="connsiteX39" fmla="*/ 298924 w 499210"/>
              <a:gd name="connsiteY39" fmla="*/ 175300 h 438299"/>
              <a:gd name="connsiteX40" fmla="*/ 424745 w 499210"/>
              <a:gd name="connsiteY40" fmla="*/ 175300 h 438299"/>
              <a:gd name="connsiteX41" fmla="*/ 491211 w 499210"/>
              <a:gd name="connsiteY41" fmla="*/ 83329 h 438299"/>
              <a:gd name="connsiteX42" fmla="*/ 491211 w 499210"/>
              <a:gd name="connsiteY42" fmla="*/ 60219 h 438299"/>
              <a:gd name="connsiteX43" fmla="*/ 465558 w 499210"/>
              <a:gd name="connsiteY43" fmla="*/ 7975 h 438299"/>
              <a:gd name="connsiteX44" fmla="*/ 296603 w 499210"/>
              <a:gd name="connsiteY44" fmla="*/ 7975 h 438299"/>
              <a:gd name="connsiteX45" fmla="*/ 184041 w 499210"/>
              <a:gd name="connsiteY45" fmla="*/ 72564 h 438299"/>
              <a:gd name="connsiteX46" fmla="*/ 98909 w 499210"/>
              <a:gd name="connsiteY46" fmla="*/ 211348 h 438299"/>
              <a:gd name="connsiteX47" fmla="*/ 98909 w 499210"/>
              <a:gd name="connsiteY47" fmla="*/ 242679 h 438299"/>
              <a:gd name="connsiteX48" fmla="*/ 131599 w 499210"/>
              <a:gd name="connsiteY48" fmla="*/ 286875 h 438299"/>
              <a:gd name="connsiteX49" fmla="*/ 227421 w 499210"/>
              <a:gd name="connsiteY49" fmla="*/ 286875 h 438299"/>
              <a:gd name="connsiteX50" fmla="*/ 160708 w 499210"/>
              <a:gd name="connsiteY50" fmla="*/ 379241 h 438299"/>
              <a:gd name="connsiteX51" fmla="*/ 128142 w 499210"/>
              <a:gd name="connsiteY51" fmla="*/ 379241 h 438299"/>
              <a:gd name="connsiteX52" fmla="*/ 157449 w 499210"/>
              <a:gd name="connsiteY52" fmla="*/ 340132 h 438299"/>
              <a:gd name="connsiteX53" fmla="*/ 157449 w 499210"/>
              <a:gd name="connsiteY53" fmla="*/ 326700 h 438299"/>
              <a:gd name="connsiteX54" fmla="*/ 43628 w 499210"/>
              <a:gd name="connsiteY54" fmla="*/ 326700 h 438299"/>
              <a:gd name="connsiteX55" fmla="*/ 7975 w 499210"/>
              <a:gd name="connsiteY55" fmla="*/ 381092 h 438299"/>
              <a:gd name="connsiteX56" fmla="*/ 7975 w 499210"/>
              <a:gd name="connsiteY56" fmla="*/ 400894 h 438299"/>
              <a:gd name="connsiteX57" fmla="*/ 32048 w 499210"/>
              <a:gd name="connsiteY57" fmla="*/ 428399 h 43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99210" h="438299">
                <a:moveTo>
                  <a:pt x="181201" y="438300"/>
                </a:moveTo>
                <a:lnTo>
                  <a:pt x="180165" y="438300"/>
                </a:lnTo>
                <a:lnTo>
                  <a:pt x="28394" y="436374"/>
                </a:lnTo>
                <a:lnTo>
                  <a:pt x="0" y="403906"/>
                </a:lnTo>
                <a:lnTo>
                  <a:pt x="0" y="378722"/>
                </a:lnTo>
                <a:lnTo>
                  <a:pt x="39332" y="318725"/>
                </a:lnTo>
                <a:lnTo>
                  <a:pt x="165473" y="318725"/>
                </a:lnTo>
                <a:lnTo>
                  <a:pt x="165473" y="342798"/>
                </a:lnTo>
                <a:lnTo>
                  <a:pt x="144141" y="371241"/>
                </a:lnTo>
                <a:lnTo>
                  <a:pt x="156610" y="371241"/>
                </a:lnTo>
                <a:lnTo>
                  <a:pt x="211768" y="294875"/>
                </a:lnTo>
                <a:lnTo>
                  <a:pt x="127550" y="294875"/>
                </a:lnTo>
                <a:lnTo>
                  <a:pt x="90909" y="245321"/>
                </a:lnTo>
                <a:lnTo>
                  <a:pt x="90909" y="209101"/>
                </a:lnTo>
                <a:lnTo>
                  <a:pt x="178288" y="66639"/>
                </a:lnTo>
                <a:lnTo>
                  <a:pt x="179177" y="66145"/>
                </a:lnTo>
                <a:lnTo>
                  <a:pt x="294455" y="0"/>
                </a:lnTo>
                <a:lnTo>
                  <a:pt x="470521" y="0"/>
                </a:lnTo>
                <a:lnTo>
                  <a:pt x="499211" y="58392"/>
                </a:lnTo>
                <a:lnTo>
                  <a:pt x="499211" y="85922"/>
                </a:lnTo>
                <a:lnTo>
                  <a:pt x="428819" y="183300"/>
                </a:lnTo>
                <a:lnTo>
                  <a:pt x="284678" y="183300"/>
                </a:lnTo>
                <a:lnTo>
                  <a:pt x="341762" y="89724"/>
                </a:lnTo>
                <a:lnTo>
                  <a:pt x="311936" y="90440"/>
                </a:lnTo>
                <a:lnTo>
                  <a:pt x="240680" y="211866"/>
                </a:lnTo>
                <a:lnTo>
                  <a:pt x="328577" y="211866"/>
                </a:lnTo>
                <a:lnTo>
                  <a:pt x="358625" y="254926"/>
                </a:lnTo>
                <a:lnTo>
                  <a:pt x="358625" y="279122"/>
                </a:lnTo>
                <a:lnTo>
                  <a:pt x="271962" y="389611"/>
                </a:lnTo>
                <a:lnTo>
                  <a:pt x="181226" y="438300"/>
                </a:lnTo>
                <a:close/>
                <a:moveTo>
                  <a:pt x="32048" y="428424"/>
                </a:moveTo>
                <a:lnTo>
                  <a:pt x="179226" y="430275"/>
                </a:lnTo>
                <a:lnTo>
                  <a:pt x="266654" y="383339"/>
                </a:lnTo>
                <a:lnTo>
                  <a:pt x="350576" y="276332"/>
                </a:lnTo>
                <a:lnTo>
                  <a:pt x="350576" y="257420"/>
                </a:lnTo>
                <a:lnTo>
                  <a:pt x="324355" y="219841"/>
                </a:lnTo>
                <a:lnTo>
                  <a:pt x="226680" y="219841"/>
                </a:lnTo>
                <a:lnTo>
                  <a:pt x="307270" y="82539"/>
                </a:lnTo>
                <a:lnTo>
                  <a:pt x="356205" y="81379"/>
                </a:lnTo>
                <a:lnTo>
                  <a:pt x="298924" y="175300"/>
                </a:lnTo>
                <a:lnTo>
                  <a:pt x="424745" y="175300"/>
                </a:lnTo>
                <a:lnTo>
                  <a:pt x="491211" y="83329"/>
                </a:lnTo>
                <a:lnTo>
                  <a:pt x="491211" y="60219"/>
                </a:lnTo>
                <a:lnTo>
                  <a:pt x="465558" y="7975"/>
                </a:lnTo>
                <a:lnTo>
                  <a:pt x="296603" y="7975"/>
                </a:lnTo>
                <a:lnTo>
                  <a:pt x="184041" y="72564"/>
                </a:lnTo>
                <a:lnTo>
                  <a:pt x="98909" y="211348"/>
                </a:lnTo>
                <a:lnTo>
                  <a:pt x="98909" y="242679"/>
                </a:lnTo>
                <a:lnTo>
                  <a:pt x="131599" y="286875"/>
                </a:lnTo>
                <a:lnTo>
                  <a:pt x="227421" y="286875"/>
                </a:lnTo>
                <a:lnTo>
                  <a:pt x="160708" y="379241"/>
                </a:lnTo>
                <a:lnTo>
                  <a:pt x="128142" y="379241"/>
                </a:lnTo>
                <a:lnTo>
                  <a:pt x="157449" y="340132"/>
                </a:lnTo>
                <a:lnTo>
                  <a:pt x="157449" y="326700"/>
                </a:lnTo>
                <a:lnTo>
                  <a:pt x="43628" y="326700"/>
                </a:lnTo>
                <a:lnTo>
                  <a:pt x="7975" y="381092"/>
                </a:lnTo>
                <a:lnTo>
                  <a:pt x="7975" y="400894"/>
                </a:lnTo>
                <a:lnTo>
                  <a:pt x="32048" y="428399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02E2879-0562-7FDA-B480-835203015341}"/>
              </a:ext>
            </a:extLst>
          </p:cNvPr>
          <p:cNvSpPr/>
          <p:nvPr userDrawn="1"/>
        </p:nvSpPr>
        <p:spPr>
          <a:xfrm>
            <a:off x="1884724" y="2907150"/>
            <a:ext cx="1273449" cy="1306812"/>
          </a:xfrm>
          <a:custGeom>
            <a:avLst/>
            <a:gdLst>
              <a:gd name="connsiteX0" fmla="*/ 0 w 440102"/>
              <a:gd name="connsiteY0" fmla="*/ 173 h 451632"/>
              <a:gd name="connsiteX1" fmla="*/ 314528 w 440102"/>
              <a:gd name="connsiteY1" fmla="*/ 451632 h 451632"/>
              <a:gd name="connsiteX2" fmla="*/ 440102 w 440102"/>
              <a:gd name="connsiteY2" fmla="*/ 451632 h 451632"/>
              <a:gd name="connsiteX3" fmla="*/ 146462 w 440102"/>
              <a:gd name="connsiteY3" fmla="*/ 0 h 451632"/>
              <a:gd name="connsiteX4" fmla="*/ 0 w 440102"/>
              <a:gd name="connsiteY4" fmla="*/ 173 h 451632"/>
              <a:gd name="connsiteX5" fmla="*/ 0 w 440102"/>
              <a:gd name="connsiteY5" fmla="*/ 173 h 45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102" h="451632">
                <a:moveTo>
                  <a:pt x="0" y="173"/>
                </a:moveTo>
                <a:lnTo>
                  <a:pt x="314528" y="451632"/>
                </a:lnTo>
                <a:lnTo>
                  <a:pt x="440102" y="451632"/>
                </a:lnTo>
                <a:lnTo>
                  <a:pt x="146462" y="0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21027D4-86A6-6F6C-2FBA-3F886AD175DF}"/>
              </a:ext>
            </a:extLst>
          </p:cNvPr>
          <p:cNvSpPr/>
          <p:nvPr userDrawn="1"/>
        </p:nvSpPr>
        <p:spPr>
          <a:xfrm>
            <a:off x="2465760" y="2906222"/>
            <a:ext cx="1604652" cy="1307741"/>
          </a:xfrm>
          <a:custGeom>
            <a:avLst/>
            <a:gdLst>
              <a:gd name="connsiteX0" fmla="*/ 0 w 554565"/>
              <a:gd name="connsiteY0" fmla="*/ 0 h 451953"/>
              <a:gd name="connsiteX1" fmla="*/ 272357 w 554565"/>
              <a:gd name="connsiteY1" fmla="*/ 451953 h 451953"/>
              <a:gd name="connsiteX2" fmla="*/ 396697 w 554565"/>
              <a:gd name="connsiteY2" fmla="*/ 451953 h 451953"/>
              <a:gd name="connsiteX3" fmla="*/ 304923 w 554565"/>
              <a:gd name="connsiteY3" fmla="*/ 278283 h 451953"/>
              <a:gd name="connsiteX4" fmla="*/ 465755 w 554565"/>
              <a:gd name="connsiteY4" fmla="*/ 450966 h 451953"/>
              <a:gd name="connsiteX5" fmla="*/ 554566 w 554565"/>
              <a:gd name="connsiteY5" fmla="*/ 450966 h 451953"/>
              <a:gd name="connsiteX6" fmla="*/ 357217 w 554565"/>
              <a:gd name="connsiteY6" fmla="*/ 988 h 451953"/>
              <a:gd name="connsiteX7" fmla="*/ 205249 w 554565"/>
              <a:gd name="connsiteY7" fmla="*/ 0 h 451953"/>
              <a:gd name="connsiteX8" fmla="*/ 301961 w 554565"/>
              <a:gd name="connsiteY8" fmla="*/ 203299 h 451953"/>
              <a:gd name="connsiteX9" fmla="*/ 124340 w 554565"/>
              <a:gd name="connsiteY9" fmla="*/ 0 h 451953"/>
              <a:gd name="connsiteX10" fmla="*/ 0 w 554565"/>
              <a:gd name="connsiteY10" fmla="*/ 0 h 451953"/>
              <a:gd name="connsiteX11" fmla="*/ 0 w 554565"/>
              <a:gd name="connsiteY11" fmla="*/ 0 h 451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65" h="451953">
                <a:moveTo>
                  <a:pt x="0" y="0"/>
                </a:moveTo>
                <a:lnTo>
                  <a:pt x="272357" y="451953"/>
                </a:lnTo>
                <a:lnTo>
                  <a:pt x="396697" y="451953"/>
                </a:lnTo>
                <a:lnTo>
                  <a:pt x="304923" y="278283"/>
                </a:lnTo>
                <a:lnTo>
                  <a:pt x="465755" y="450966"/>
                </a:lnTo>
                <a:lnTo>
                  <a:pt x="554566" y="450966"/>
                </a:lnTo>
                <a:lnTo>
                  <a:pt x="357217" y="988"/>
                </a:lnTo>
                <a:lnTo>
                  <a:pt x="205249" y="0"/>
                </a:lnTo>
                <a:lnTo>
                  <a:pt x="301961" y="203299"/>
                </a:lnTo>
                <a:lnTo>
                  <a:pt x="12434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95EF03C-2EC0-4CEE-6E7F-EC843BE963E0}"/>
              </a:ext>
            </a:extLst>
          </p:cNvPr>
          <p:cNvSpPr/>
          <p:nvPr userDrawn="1"/>
        </p:nvSpPr>
        <p:spPr>
          <a:xfrm>
            <a:off x="3585039" y="2906222"/>
            <a:ext cx="1330602" cy="1304882"/>
          </a:xfrm>
          <a:custGeom>
            <a:avLst/>
            <a:gdLst>
              <a:gd name="connsiteX0" fmla="*/ 0 w 459854"/>
              <a:gd name="connsiteY0" fmla="*/ 988 h 450965"/>
              <a:gd name="connsiteX1" fmla="*/ 251642 w 459854"/>
              <a:gd name="connsiteY1" fmla="*/ 450966 h 450965"/>
              <a:gd name="connsiteX2" fmla="*/ 459854 w 459854"/>
              <a:gd name="connsiteY2" fmla="*/ 450966 h 450965"/>
              <a:gd name="connsiteX3" fmla="*/ 418424 w 459854"/>
              <a:gd name="connsiteY3" fmla="*/ 0 h 450965"/>
              <a:gd name="connsiteX4" fmla="*/ 251642 w 459854"/>
              <a:gd name="connsiteY4" fmla="*/ 0 h 450965"/>
              <a:gd name="connsiteX5" fmla="*/ 316775 w 459854"/>
              <a:gd name="connsiteY5" fmla="*/ 332552 h 450965"/>
              <a:gd name="connsiteX6" fmla="*/ 152955 w 459854"/>
              <a:gd name="connsiteY6" fmla="*/ 988 h 450965"/>
              <a:gd name="connsiteX7" fmla="*/ 0 w 459854"/>
              <a:gd name="connsiteY7" fmla="*/ 988 h 450965"/>
              <a:gd name="connsiteX8" fmla="*/ 0 w 459854"/>
              <a:gd name="connsiteY8" fmla="*/ 988 h 45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854" h="450965">
                <a:moveTo>
                  <a:pt x="0" y="988"/>
                </a:moveTo>
                <a:lnTo>
                  <a:pt x="251642" y="450966"/>
                </a:lnTo>
                <a:lnTo>
                  <a:pt x="459854" y="450966"/>
                </a:lnTo>
                <a:lnTo>
                  <a:pt x="418424" y="0"/>
                </a:lnTo>
                <a:lnTo>
                  <a:pt x="251642" y="0"/>
                </a:lnTo>
                <a:lnTo>
                  <a:pt x="316775" y="332552"/>
                </a:lnTo>
                <a:lnTo>
                  <a:pt x="152955" y="988"/>
                </a:lnTo>
                <a:lnTo>
                  <a:pt x="0" y="988"/>
                </a:lnTo>
                <a:lnTo>
                  <a:pt x="0" y="988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D4FC88B-9536-4247-6839-B8F0AD842F88}"/>
              </a:ext>
            </a:extLst>
          </p:cNvPr>
          <p:cNvSpPr/>
          <p:nvPr userDrawn="1"/>
        </p:nvSpPr>
        <p:spPr>
          <a:xfrm>
            <a:off x="5024160" y="2906222"/>
            <a:ext cx="922310" cy="1304954"/>
          </a:xfrm>
          <a:custGeom>
            <a:avLst/>
            <a:gdLst>
              <a:gd name="connsiteX0" fmla="*/ 209274 w 318749"/>
              <a:gd name="connsiteY0" fmla="*/ 450966 h 450990"/>
              <a:gd name="connsiteX1" fmla="*/ 318750 w 318749"/>
              <a:gd name="connsiteY1" fmla="*/ 450966 h 450990"/>
              <a:gd name="connsiteX2" fmla="*/ 226977 w 318749"/>
              <a:gd name="connsiteY2" fmla="*/ 0 h 450990"/>
              <a:gd name="connsiteX3" fmla="*/ 0 w 318749"/>
              <a:gd name="connsiteY3" fmla="*/ 1012 h 450990"/>
              <a:gd name="connsiteX4" fmla="*/ 17752 w 318749"/>
              <a:gd name="connsiteY4" fmla="*/ 450990 h 450990"/>
              <a:gd name="connsiteX5" fmla="*/ 137450 w 318749"/>
              <a:gd name="connsiteY5" fmla="*/ 450990 h 450990"/>
              <a:gd name="connsiteX6" fmla="*/ 136636 w 318749"/>
              <a:gd name="connsiteY6" fmla="*/ 387660 h 450990"/>
              <a:gd name="connsiteX7" fmla="*/ 192164 w 318749"/>
              <a:gd name="connsiteY7" fmla="*/ 387660 h 450990"/>
              <a:gd name="connsiteX8" fmla="*/ 209224 w 318749"/>
              <a:gd name="connsiteY8" fmla="*/ 450990 h 450990"/>
              <a:gd name="connsiteX9" fmla="*/ 209224 w 318749"/>
              <a:gd name="connsiteY9" fmla="*/ 450990 h 450990"/>
              <a:gd name="connsiteX10" fmla="*/ 135919 w 318749"/>
              <a:gd name="connsiteY10" fmla="*/ 329342 h 450990"/>
              <a:gd name="connsiteX11" fmla="*/ 133895 w 318749"/>
              <a:gd name="connsiteY11" fmla="*/ 171226 h 450990"/>
              <a:gd name="connsiteX12" fmla="*/ 176485 w 318749"/>
              <a:gd name="connsiteY12" fmla="*/ 329342 h 450990"/>
              <a:gd name="connsiteX13" fmla="*/ 135919 w 318749"/>
              <a:gd name="connsiteY13" fmla="*/ 329342 h 45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8749" h="450990">
                <a:moveTo>
                  <a:pt x="209274" y="450966"/>
                </a:moveTo>
                <a:lnTo>
                  <a:pt x="318750" y="450966"/>
                </a:lnTo>
                <a:lnTo>
                  <a:pt x="226977" y="0"/>
                </a:lnTo>
                <a:lnTo>
                  <a:pt x="0" y="1012"/>
                </a:lnTo>
                <a:lnTo>
                  <a:pt x="17752" y="450990"/>
                </a:lnTo>
                <a:lnTo>
                  <a:pt x="137450" y="450990"/>
                </a:lnTo>
                <a:lnTo>
                  <a:pt x="136636" y="387660"/>
                </a:lnTo>
                <a:lnTo>
                  <a:pt x="192164" y="387660"/>
                </a:lnTo>
                <a:lnTo>
                  <a:pt x="209224" y="450990"/>
                </a:lnTo>
                <a:lnTo>
                  <a:pt x="209224" y="450990"/>
                </a:lnTo>
                <a:close/>
                <a:moveTo>
                  <a:pt x="135919" y="329342"/>
                </a:moveTo>
                <a:lnTo>
                  <a:pt x="133895" y="171226"/>
                </a:lnTo>
                <a:lnTo>
                  <a:pt x="176485" y="329342"/>
                </a:lnTo>
                <a:lnTo>
                  <a:pt x="135919" y="329342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35CBCCA-E4D7-A730-6A59-37AD8DEAD7CD}"/>
              </a:ext>
            </a:extLst>
          </p:cNvPr>
          <p:cNvSpPr/>
          <p:nvPr userDrawn="1"/>
        </p:nvSpPr>
        <p:spPr>
          <a:xfrm>
            <a:off x="6009272" y="2909008"/>
            <a:ext cx="1005042" cy="1302095"/>
          </a:xfrm>
          <a:custGeom>
            <a:avLst/>
            <a:gdLst>
              <a:gd name="connsiteX0" fmla="*/ 260506 w 347341"/>
              <a:gd name="connsiteY0" fmla="*/ 25 h 450002"/>
              <a:gd name="connsiteX1" fmla="*/ 0 w 347341"/>
              <a:gd name="connsiteY1" fmla="*/ 25 h 450002"/>
              <a:gd name="connsiteX2" fmla="*/ 7876 w 347341"/>
              <a:gd name="connsiteY2" fmla="*/ 450003 h 450002"/>
              <a:gd name="connsiteX3" fmla="*/ 228927 w 347341"/>
              <a:gd name="connsiteY3" fmla="*/ 450003 h 450002"/>
              <a:gd name="connsiteX4" fmla="*/ 298010 w 347341"/>
              <a:gd name="connsiteY4" fmla="*/ 409560 h 450002"/>
              <a:gd name="connsiteX5" fmla="*/ 347341 w 347341"/>
              <a:gd name="connsiteY5" fmla="*/ 105600 h 450002"/>
              <a:gd name="connsiteX6" fmla="*/ 347341 w 347341"/>
              <a:gd name="connsiteY6" fmla="*/ 77947 h 450002"/>
              <a:gd name="connsiteX7" fmla="*/ 260506 w 347341"/>
              <a:gd name="connsiteY7" fmla="*/ 0 h 450002"/>
              <a:gd name="connsiteX8" fmla="*/ 260506 w 347341"/>
              <a:gd name="connsiteY8" fmla="*/ 0 h 450002"/>
              <a:gd name="connsiteX9" fmla="*/ 170930 w 347341"/>
              <a:gd name="connsiteY9" fmla="*/ 400499 h 450002"/>
              <a:gd name="connsiteX10" fmla="*/ 123500 w 347341"/>
              <a:gd name="connsiteY10" fmla="*/ 400499 h 450002"/>
              <a:gd name="connsiteX11" fmla="*/ 138314 w 347341"/>
              <a:gd name="connsiteY11" fmla="*/ 83280 h 450002"/>
              <a:gd name="connsiteX12" fmla="*/ 191670 w 347341"/>
              <a:gd name="connsiteY12" fmla="*/ 83280 h 450002"/>
              <a:gd name="connsiteX13" fmla="*/ 170905 w 347341"/>
              <a:gd name="connsiteY13" fmla="*/ 400499 h 450002"/>
              <a:gd name="connsiteX14" fmla="*/ 170905 w 347341"/>
              <a:gd name="connsiteY14" fmla="*/ 400499 h 45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7341" h="450002">
                <a:moveTo>
                  <a:pt x="260506" y="25"/>
                </a:moveTo>
                <a:lnTo>
                  <a:pt x="0" y="25"/>
                </a:lnTo>
                <a:lnTo>
                  <a:pt x="7876" y="450003"/>
                </a:lnTo>
                <a:lnTo>
                  <a:pt x="228927" y="450003"/>
                </a:lnTo>
                <a:lnTo>
                  <a:pt x="298010" y="409560"/>
                </a:lnTo>
                <a:lnTo>
                  <a:pt x="347341" y="105600"/>
                </a:lnTo>
                <a:lnTo>
                  <a:pt x="347341" y="77947"/>
                </a:lnTo>
                <a:lnTo>
                  <a:pt x="260506" y="0"/>
                </a:lnTo>
                <a:lnTo>
                  <a:pt x="260506" y="0"/>
                </a:lnTo>
                <a:close/>
                <a:moveTo>
                  <a:pt x="170930" y="400499"/>
                </a:moveTo>
                <a:lnTo>
                  <a:pt x="123500" y="400499"/>
                </a:lnTo>
                <a:lnTo>
                  <a:pt x="138314" y="83280"/>
                </a:lnTo>
                <a:lnTo>
                  <a:pt x="191670" y="83280"/>
                </a:lnTo>
                <a:lnTo>
                  <a:pt x="170905" y="400499"/>
                </a:lnTo>
                <a:lnTo>
                  <a:pt x="170905" y="400499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815C95ED-3C93-D273-2C2D-328265E79B19}"/>
              </a:ext>
            </a:extLst>
          </p:cNvPr>
          <p:cNvSpPr/>
          <p:nvPr userDrawn="1"/>
        </p:nvSpPr>
        <p:spPr>
          <a:xfrm>
            <a:off x="6940087" y="2909078"/>
            <a:ext cx="1202150" cy="1302026"/>
          </a:xfrm>
          <a:custGeom>
            <a:avLst/>
            <a:gdLst>
              <a:gd name="connsiteX0" fmla="*/ 386846 w 415461"/>
              <a:gd name="connsiteY0" fmla="*/ 86835 h 449978"/>
              <a:gd name="connsiteX1" fmla="*/ 415461 w 415461"/>
              <a:gd name="connsiteY1" fmla="*/ 0 h 449978"/>
              <a:gd name="connsiteX2" fmla="*/ 91773 w 415461"/>
              <a:gd name="connsiteY2" fmla="*/ 0 h 449978"/>
              <a:gd name="connsiteX3" fmla="*/ 0 w 415461"/>
              <a:gd name="connsiteY3" fmla="*/ 449978 h 449978"/>
              <a:gd name="connsiteX4" fmla="*/ 273345 w 415461"/>
              <a:gd name="connsiteY4" fmla="*/ 449978 h 449978"/>
              <a:gd name="connsiteX5" fmla="*/ 290134 w 415461"/>
              <a:gd name="connsiteY5" fmla="*/ 396697 h 449978"/>
              <a:gd name="connsiteX6" fmla="*/ 152955 w 415461"/>
              <a:gd name="connsiteY6" fmla="*/ 396697 h 449978"/>
              <a:gd name="connsiteX7" fmla="*/ 183300 w 415461"/>
              <a:gd name="connsiteY7" fmla="*/ 268802 h 449978"/>
              <a:gd name="connsiteX8" fmla="*/ 308874 w 415461"/>
              <a:gd name="connsiteY8" fmla="*/ 271394 h 449978"/>
              <a:gd name="connsiteX9" fmla="*/ 335515 w 415461"/>
              <a:gd name="connsiteY9" fmla="*/ 198336 h 449978"/>
              <a:gd name="connsiteX10" fmla="*/ 200015 w 415461"/>
              <a:gd name="connsiteY10" fmla="*/ 198336 h 449978"/>
              <a:gd name="connsiteX11" fmla="*/ 226952 w 415461"/>
              <a:gd name="connsiteY11" fmla="*/ 84860 h 449978"/>
              <a:gd name="connsiteX12" fmla="*/ 386846 w 415461"/>
              <a:gd name="connsiteY12" fmla="*/ 86835 h 449978"/>
              <a:gd name="connsiteX13" fmla="*/ 386846 w 415461"/>
              <a:gd name="connsiteY13" fmla="*/ 86835 h 449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5461" h="449978">
                <a:moveTo>
                  <a:pt x="386846" y="86835"/>
                </a:moveTo>
                <a:lnTo>
                  <a:pt x="415461" y="0"/>
                </a:lnTo>
                <a:lnTo>
                  <a:pt x="91773" y="0"/>
                </a:lnTo>
                <a:lnTo>
                  <a:pt x="0" y="449978"/>
                </a:lnTo>
                <a:lnTo>
                  <a:pt x="273345" y="449978"/>
                </a:lnTo>
                <a:lnTo>
                  <a:pt x="290134" y="396697"/>
                </a:lnTo>
                <a:lnTo>
                  <a:pt x="152955" y="396697"/>
                </a:lnTo>
                <a:lnTo>
                  <a:pt x="183300" y="268802"/>
                </a:lnTo>
                <a:lnTo>
                  <a:pt x="308874" y="271394"/>
                </a:lnTo>
                <a:lnTo>
                  <a:pt x="335515" y="198336"/>
                </a:lnTo>
                <a:lnTo>
                  <a:pt x="200015" y="198336"/>
                </a:lnTo>
                <a:lnTo>
                  <a:pt x="226952" y="84860"/>
                </a:lnTo>
                <a:lnTo>
                  <a:pt x="386846" y="86835"/>
                </a:lnTo>
                <a:lnTo>
                  <a:pt x="386846" y="86835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7F87DF6-EFFD-F4BA-3AF4-863ACAB19A0A}"/>
              </a:ext>
            </a:extLst>
          </p:cNvPr>
          <p:cNvSpPr/>
          <p:nvPr userDrawn="1"/>
        </p:nvSpPr>
        <p:spPr>
          <a:xfrm>
            <a:off x="7788100" y="2906149"/>
            <a:ext cx="1421974" cy="1310669"/>
          </a:xfrm>
          <a:custGeom>
            <a:avLst/>
            <a:gdLst>
              <a:gd name="connsiteX0" fmla="*/ 441114 w 491432"/>
              <a:gd name="connsiteY0" fmla="*/ 1012 h 452965"/>
              <a:gd name="connsiteX1" fmla="*/ 167770 w 491432"/>
              <a:gd name="connsiteY1" fmla="*/ 0 h 452965"/>
              <a:gd name="connsiteX2" fmla="*/ 0 w 491432"/>
              <a:gd name="connsiteY2" fmla="*/ 452965 h 452965"/>
              <a:gd name="connsiteX3" fmla="*/ 126414 w 491432"/>
              <a:gd name="connsiteY3" fmla="*/ 452546 h 452965"/>
              <a:gd name="connsiteX4" fmla="*/ 192287 w 491432"/>
              <a:gd name="connsiteY4" fmla="*/ 301689 h 452965"/>
              <a:gd name="connsiteX5" fmla="*/ 238186 w 491432"/>
              <a:gd name="connsiteY5" fmla="*/ 301689 h 452965"/>
              <a:gd name="connsiteX6" fmla="*/ 170930 w 491432"/>
              <a:gd name="connsiteY6" fmla="*/ 452373 h 452965"/>
              <a:gd name="connsiteX7" fmla="*/ 296060 w 491432"/>
              <a:gd name="connsiteY7" fmla="*/ 451953 h 452965"/>
              <a:gd name="connsiteX8" fmla="*/ 374007 w 491432"/>
              <a:gd name="connsiteY8" fmla="*/ 306923 h 452965"/>
              <a:gd name="connsiteX9" fmla="*/ 329589 w 491432"/>
              <a:gd name="connsiteY9" fmla="*/ 260531 h 452965"/>
              <a:gd name="connsiteX10" fmla="*/ 411511 w 491432"/>
              <a:gd name="connsiteY10" fmla="*/ 224014 h 452965"/>
              <a:gd name="connsiteX11" fmla="*/ 491433 w 491432"/>
              <a:gd name="connsiteY11" fmla="*/ 86860 h 452965"/>
              <a:gd name="connsiteX12" fmla="*/ 491433 w 491432"/>
              <a:gd name="connsiteY12" fmla="*/ 71083 h 452965"/>
              <a:gd name="connsiteX13" fmla="*/ 441114 w 491432"/>
              <a:gd name="connsiteY13" fmla="*/ 1037 h 452965"/>
              <a:gd name="connsiteX14" fmla="*/ 441114 w 491432"/>
              <a:gd name="connsiteY14" fmla="*/ 1037 h 452965"/>
              <a:gd name="connsiteX15" fmla="*/ 270703 w 491432"/>
              <a:gd name="connsiteY15" fmla="*/ 228779 h 452965"/>
              <a:gd name="connsiteX16" fmla="*/ 224113 w 491432"/>
              <a:gd name="connsiteY16" fmla="*/ 228779 h 452965"/>
              <a:gd name="connsiteX17" fmla="*/ 286406 w 491432"/>
              <a:gd name="connsiteY17" fmla="*/ 86045 h 452965"/>
              <a:gd name="connsiteX18" fmla="*/ 334379 w 491432"/>
              <a:gd name="connsiteY18" fmla="*/ 86045 h 452965"/>
              <a:gd name="connsiteX19" fmla="*/ 270703 w 491432"/>
              <a:gd name="connsiteY19" fmla="*/ 228779 h 452965"/>
              <a:gd name="connsiteX20" fmla="*/ 270703 w 491432"/>
              <a:gd name="connsiteY20" fmla="*/ 228779 h 45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1432" h="452965">
                <a:moveTo>
                  <a:pt x="441114" y="1012"/>
                </a:moveTo>
                <a:lnTo>
                  <a:pt x="167770" y="0"/>
                </a:lnTo>
                <a:lnTo>
                  <a:pt x="0" y="452965"/>
                </a:lnTo>
                <a:lnTo>
                  <a:pt x="126414" y="452546"/>
                </a:lnTo>
                <a:lnTo>
                  <a:pt x="192287" y="301689"/>
                </a:lnTo>
                <a:lnTo>
                  <a:pt x="238186" y="301689"/>
                </a:lnTo>
                <a:lnTo>
                  <a:pt x="170930" y="452373"/>
                </a:lnTo>
                <a:lnTo>
                  <a:pt x="296060" y="451953"/>
                </a:lnTo>
                <a:lnTo>
                  <a:pt x="374007" y="306923"/>
                </a:lnTo>
                <a:lnTo>
                  <a:pt x="329589" y="260531"/>
                </a:lnTo>
                <a:lnTo>
                  <a:pt x="411511" y="224014"/>
                </a:lnTo>
                <a:lnTo>
                  <a:pt x="491433" y="86860"/>
                </a:lnTo>
                <a:lnTo>
                  <a:pt x="491433" y="71083"/>
                </a:lnTo>
                <a:lnTo>
                  <a:pt x="441114" y="1037"/>
                </a:lnTo>
                <a:lnTo>
                  <a:pt x="441114" y="1037"/>
                </a:lnTo>
                <a:close/>
                <a:moveTo>
                  <a:pt x="270703" y="228779"/>
                </a:moveTo>
                <a:lnTo>
                  <a:pt x="224113" y="228779"/>
                </a:lnTo>
                <a:lnTo>
                  <a:pt x="286406" y="86045"/>
                </a:lnTo>
                <a:lnTo>
                  <a:pt x="334379" y="86045"/>
                </a:lnTo>
                <a:lnTo>
                  <a:pt x="270703" y="228779"/>
                </a:lnTo>
                <a:lnTo>
                  <a:pt x="270703" y="228779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2E0CEA6-B65D-AE21-4E8F-8AF28334EDA3}"/>
              </a:ext>
            </a:extLst>
          </p:cNvPr>
          <p:cNvSpPr/>
          <p:nvPr userDrawn="1"/>
        </p:nvSpPr>
        <p:spPr>
          <a:xfrm>
            <a:off x="8821791" y="2906222"/>
            <a:ext cx="1496133" cy="1310596"/>
          </a:xfrm>
          <a:custGeom>
            <a:avLst/>
            <a:gdLst>
              <a:gd name="connsiteX0" fmla="*/ 488470 w 517061"/>
              <a:gd name="connsiteY0" fmla="*/ 0 h 452940"/>
              <a:gd name="connsiteX1" fmla="*/ 306899 w 517061"/>
              <a:gd name="connsiteY1" fmla="*/ 0 h 452940"/>
              <a:gd name="connsiteX2" fmla="*/ 186485 w 517061"/>
              <a:gd name="connsiteY2" fmla="*/ 69058 h 452940"/>
              <a:gd name="connsiteX3" fmla="*/ 95724 w 517061"/>
              <a:gd name="connsiteY3" fmla="*/ 217101 h 452940"/>
              <a:gd name="connsiteX4" fmla="*/ 95724 w 517061"/>
              <a:gd name="connsiteY4" fmla="*/ 252630 h 452940"/>
              <a:gd name="connsiteX5" fmla="*/ 132216 w 517061"/>
              <a:gd name="connsiteY5" fmla="*/ 301985 h 452940"/>
              <a:gd name="connsiteX6" fmla="*/ 226976 w 517061"/>
              <a:gd name="connsiteY6" fmla="*/ 301985 h 452940"/>
              <a:gd name="connsiteX7" fmla="*/ 162831 w 517061"/>
              <a:gd name="connsiteY7" fmla="*/ 390771 h 452940"/>
              <a:gd name="connsiteX8" fmla="*/ 139129 w 517061"/>
              <a:gd name="connsiteY8" fmla="*/ 390771 h 452940"/>
              <a:gd name="connsiteX9" fmla="*/ 165769 w 517061"/>
              <a:gd name="connsiteY9" fmla="*/ 355242 h 452940"/>
              <a:gd name="connsiteX10" fmla="*/ 165769 w 517061"/>
              <a:gd name="connsiteY10" fmla="*/ 335490 h 452940"/>
              <a:gd name="connsiteX11" fmla="*/ 39480 w 517061"/>
              <a:gd name="connsiteY11" fmla="*/ 335490 h 452940"/>
              <a:gd name="connsiteX12" fmla="*/ 0 w 517061"/>
              <a:gd name="connsiteY12" fmla="*/ 395709 h 452940"/>
              <a:gd name="connsiteX13" fmla="*/ 0 w 517061"/>
              <a:gd name="connsiteY13" fmla="*/ 419387 h 452940"/>
              <a:gd name="connsiteX14" fmla="*/ 27628 w 517061"/>
              <a:gd name="connsiteY14" fmla="*/ 450966 h 452940"/>
              <a:gd name="connsiteX15" fmla="*/ 185522 w 517061"/>
              <a:gd name="connsiteY15" fmla="*/ 452941 h 452940"/>
              <a:gd name="connsiteX16" fmla="*/ 279270 w 517061"/>
              <a:gd name="connsiteY16" fmla="*/ 402622 h 452940"/>
              <a:gd name="connsiteX17" fmla="*/ 369044 w 517061"/>
              <a:gd name="connsiteY17" fmla="*/ 288159 h 452940"/>
              <a:gd name="connsiteX18" fmla="*/ 369044 w 517061"/>
              <a:gd name="connsiteY18" fmla="*/ 265444 h 452940"/>
              <a:gd name="connsiteX19" fmla="*/ 339440 w 517061"/>
              <a:gd name="connsiteY19" fmla="*/ 223026 h 452940"/>
              <a:gd name="connsiteX20" fmla="*/ 241766 w 517061"/>
              <a:gd name="connsiteY20" fmla="*/ 223026 h 452940"/>
              <a:gd name="connsiteX21" fmla="*/ 321688 w 517061"/>
              <a:gd name="connsiteY21" fmla="*/ 86835 h 452940"/>
              <a:gd name="connsiteX22" fmla="*/ 363143 w 517061"/>
              <a:gd name="connsiteY22" fmla="*/ 85848 h 452940"/>
              <a:gd name="connsiteX23" fmla="*/ 302948 w 517061"/>
              <a:gd name="connsiteY23" fmla="*/ 184534 h 452940"/>
              <a:gd name="connsiteX24" fmla="*/ 445040 w 517061"/>
              <a:gd name="connsiteY24" fmla="*/ 184534 h 452940"/>
              <a:gd name="connsiteX25" fmla="*/ 517061 w 517061"/>
              <a:gd name="connsiteY25" fmla="*/ 84885 h 452940"/>
              <a:gd name="connsiteX26" fmla="*/ 517061 w 517061"/>
              <a:gd name="connsiteY26" fmla="*/ 58219 h 452940"/>
              <a:gd name="connsiteX27" fmla="*/ 488470 w 517061"/>
              <a:gd name="connsiteY27" fmla="*/ 0 h 452940"/>
              <a:gd name="connsiteX28" fmla="*/ 488470 w 517061"/>
              <a:gd name="connsiteY28" fmla="*/ 0 h 452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7061" h="452940">
                <a:moveTo>
                  <a:pt x="488470" y="0"/>
                </a:moveTo>
                <a:lnTo>
                  <a:pt x="306899" y="0"/>
                </a:lnTo>
                <a:lnTo>
                  <a:pt x="186485" y="69058"/>
                </a:lnTo>
                <a:lnTo>
                  <a:pt x="95724" y="217101"/>
                </a:lnTo>
                <a:lnTo>
                  <a:pt x="95724" y="252630"/>
                </a:lnTo>
                <a:lnTo>
                  <a:pt x="132216" y="301985"/>
                </a:lnTo>
                <a:lnTo>
                  <a:pt x="226976" y="301985"/>
                </a:lnTo>
                <a:lnTo>
                  <a:pt x="162831" y="390771"/>
                </a:lnTo>
                <a:lnTo>
                  <a:pt x="139129" y="390771"/>
                </a:lnTo>
                <a:lnTo>
                  <a:pt x="165769" y="355242"/>
                </a:lnTo>
                <a:lnTo>
                  <a:pt x="165769" y="335490"/>
                </a:lnTo>
                <a:lnTo>
                  <a:pt x="39480" y="335490"/>
                </a:lnTo>
                <a:lnTo>
                  <a:pt x="0" y="395709"/>
                </a:lnTo>
                <a:lnTo>
                  <a:pt x="0" y="419387"/>
                </a:lnTo>
                <a:lnTo>
                  <a:pt x="27628" y="450966"/>
                </a:lnTo>
                <a:lnTo>
                  <a:pt x="185522" y="452941"/>
                </a:lnTo>
                <a:lnTo>
                  <a:pt x="279270" y="402622"/>
                </a:lnTo>
                <a:lnTo>
                  <a:pt x="369044" y="288159"/>
                </a:lnTo>
                <a:lnTo>
                  <a:pt x="369044" y="265444"/>
                </a:lnTo>
                <a:lnTo>
                  <a:pt x="339440" y="223026"/>
                </a:lnTo>
                <a:lnTo>
                  <a:pt x="241766" y="223026"/>
                </a:lnTo>
                <a:lnTo>
                  <a:pt x="321688" y="86835"/>
                </a:lnTo>
                <a:lnTo>
                  <a:pt x="363143" y="85848"/>
                </a:lnTo>
                <a:lnTo>
                  <a:pt x="302948" y="184534"/>
                </a:lnTo>
                <a:lnTo>
                  <a:pt x="445040" y="184534"/>
                </a:lnTo>
                <a:lnTo>
                  <a:pt x="517061" y="84885"/>
                </a:lnTo>
                <a:lnTo>
                  <a:pt x="517061" y="58219"/>
                </a:lnTo>
                <a:lnTo>
                  <a:pt x="488470" y="0"/>
                </a:lnTo>
                <a:lnTo>
                  <a:pt x="488470" y="0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04E979DE-8320-8D11-AA0B-7E18B15A14C6}"/>
              </a:ext>
            </a:extLst>
          </p:cNvPr>
          <p:cNvSpPr/>
          <p:nvPr/>
        </p:nvSpPr>
        <p:spPr>
          <a:xfrm>
            <a:off x="1862505" y="2895576"/>
            <a:ext cx="1316956" cy="1329957"/>
          </a:xfrm>
          <a:custGeom>
            <a:avLst/>
            <a:gdLst>
              <a:gd name="connsiteX0" fmla="*/ 455138 w 455138"/>
              <a:gd name="connsiteY0" fmla="*/ 459632 h 459631"/>
              <a:gd name="connsiteX1" fmla="*/ 320108 w 455138"/>
              <a:gd name="connsiteY1" fmla="*/ 459632 h 459631"/>
              <a:gd name="connsiteX2" fmla="*/ 318923 w 455138"/>
              <a:gd name="connsiteY2" fmla="*/ 457928 h 459631"/>
              <a:gd name="connsiteX3" fmla="*/ 0 w 455138"/>
              <a:gd name="connsiteY3" fmla="*/ 197 h 459631"/>
              <a:gd name="connsiteX4" fmla="*/ 156289 w 455138"/>
              <a:gd name="connsiteY4" fmla="*/ 0 h 459631"/>
              <a:gd name="connsiteX5" fmla="*/ 157474 w 455138"/>
              <a:gd name="connsiteY5" fmla="*/ 1827 h 459631"/>
              <a:gd name="connsiteX6" fmla="*/ 455138 w 455138"/>
              <a:gd name="connsiteY6" fmla="*/ 459632 h 459631"/>
              <a:gd name="connsiteX7" fmla="*/ 324305 w 455138"/>
              <a:gd name="connsiteY7" fmla="*/ 451632 h 459631"/>
              <a:gd name="connsiteX8" fmla="*/ 440423 w 455138"/>
              <a:gd name="connsiteY8" fmla="*/ 451632 h 459631"/>
              <a:gd name="connsiteX9" fmla="*/ 151968 w 455138"/>
              <a:gd name="connsiteY9" fmla="*/ 8000 h 459631"/>
              <a:gd name="connsiteX10" fmla="*/ 15332 w 455138"/>
              <a:gd name="connsiteY10" fmla="*/ 8172 h 459631"/>
              <a:gd name="connsiteX11" fmla="*/ 324305 w 455138"/>
              <a:gd name="connsiteY11" fmla="*/ 451632 h 4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5138" h="459631">
                <a:moveTo>
                  <a:pt x="455138" y="459632"/>
                </a:moveTo>
                <a:lnTo>
                  <a:pt x="320108" y="459632"/>
                </a:lnTo>
                <a:lnTo>
                  <a:pt x="318923" y="457928"/>
                </a:lnTo>
                <a:lnTo>
                  <a:pt x="0" y="197"/>
                </a:lnTo>
                <a:lnTo>
                  <a:pt x="156289" y="0"/>
                </a:lnTo>
                <a:lnTo>
                  <a:pt x="157474" y="1827"/>
                </a:lnTo>
                <a:lnTo>
                  <a:pt x="455138" y="459632"/>
                </a:lnTo>
                <a:close/>
                <a:moveTo>
                  <a:pt x="324305" y="451632"/>
                </a:moveTo>
                <a:lnTo>
                  <a:pt x="440423" y="451632"/>
                </a:lnTo>
                <a:lnTo>
                  <a:pt x="151968" y="8000"/>
                </a:lnTo>
                <a:lnTo>
                  <a:pt x="15332" y="8172"/>
                </a:lnTo>
                <a:lnTo>
                  <a:pt x="324305" y="451632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8F933B5F-A75C-61DF-71A0-A96222AB5688}"/>
              </a:ext>
            </a:extLst>
          </p:cNvPr>
          <p:cNvSpPr/>
          <p:nvPr/>
        </p:nvSpPr>
        <p:spPr>
          <a:xfrm>
            <a:off x="2445326" y="2894503"/>
            <a:ext cx="1642872" cy="1331031"/>
          </a:xfrm>
          <a:custGeom>
            <a:avLst/>
            <a:gdLst>
              <a:gd name="connsiteX0" fmla="*/ 410400 w 567774"/>
              <a:gd name="connsiteY0" fmla="*/ 460002 h 460002"/>
              <a:gd name="connsiteX1" fmla="*/ 277172 w 567774"/>
              <a:gd name="connsiteY1" fmla="*/ 460002 h 460002"/>
              <a:gd name="connsiteX2" fmla="*/ 0 w 567774"/>
              <a:gd name="connsiteY2" fmla="*/ 49 h 460002"/>
              <a:gd name="connsiteX3" fmla="*/ 133228 w 567774"/>
              <a:gd name="connsiteY3" fmla="*/ 49 h 460002"/>
              <a:gd name="connsiteX4" fmla="*/ 292974 w 567774"/>
              <a:gd name="connsiteY4" fmla="*/ 182880 h 460002"/>
              <a:gd name="connsiteX5" fmla="*/ 205990 w 567774"/>
              <a:gd name="connsiteY5" fmla="*/ 0 h 460002"/>
              <a:gd name="connsiteX6" fmla="*/ 366920 w 567774"/>
              <a:gd name="connsiteY6" fmla="*/ 1062 h 460002"/>
              <a:gd name="connsiteX7" fmla="*/ 367958 w 567774"/>
              <a:gd name="connsiteY7" fmla="*/ 3432 h 460002"/>
              <a:gd name="connsiteX8" fmla="*/ 567775 w 567774"/>
              <a:gd name="connsiteY8" fmla="*/ 459015 h 460002"/>
              <a:gd name="connsiteX9" fmla="*/ 471113 w 567774"/>
              <a:gd name="connsiteY9" fmla="*/ 459015 h 460002"/>
              <a:gd name="connsiteX10" fmla="*/ 329638 w 567774"/>
              <a:gd name="connsiteY10" fmla="*/ 307096 h 460002"/>
              <a:gd name="connsiteX11" fmla="*/ 410424 w 567774"/>
              <a:gd name="connsiteY11" fmla="*/ 459978 h 460002"/>
              <a:gd name="connsiteX12" fmla="*/ 281690 w 567774"/>
              <a:gd name="connsiteY12" fmla="*/ 452003 h 460002"/>
              <a:gd name="connsiteX13" fmla="*/ 397141 w 567774"/>
              <a:gd name="connsiteY13" fmla="*/ 452003 h 460002"/>
              <a:gd name="connsiteX14" fmla="*/ 308479 w 567774"/>
              <a:gd name="connsiteY14" fmla="*/ 284208 h 460002"/>
              <a:gd name="connsiteX15" fmla="*/ 314948 w 567774"/>
              <a:gd name="connsiteY15" fmla="*/ 279616 h 460002"/>
              <a:gd name="connsiteX16" fmla="*/ 474594 w 567774"/>
              <a:gd name="connsiteY16" fmla="*/ 451040 h 460002"/>
              <a:gd name="connsiteX17" fmla="*/ 555553 w 567774"/>
              <a:gd name="connsiteY17" fmla="*/ 451040 h 460002"/>
              <a:gd name="connsiteX18" fmla="*/ 361686 w 567774"/>
              <a:gd name="connsiteY18" fmla="*/ 9061 h 460002"/>
              <a:gd name="connsiteX19" fmla="*/ 218681 w 567774"/>
              <a:gd name="connsiteY19" fmla="*/ 8098 h 460002"/>
              <a:gd name="connsiteX20" fmla="*/ 312651 w 567774"/>
              <a:gd name="connsiteY20" fmla="*/ 205644 h 460002"/>
              <a:gd name="connsiteX21" fmla="*/ 306034 w 567774"/>
              <a:gd name="connsiteY21" fmla="*/ 209990 h 460002"/>
              <a:gd name="connsiteX22" fmla="*/ 129599 w 567774"/>
              <a:gd name="connsiteY22" fmla="*/ 8049 h 460002"/>
              <a:gd name="connsiteX23" fmla="*/ 14147 w 567774"/>
              <a:gd name="connsiteY23" fmla="*/ 8049 h 460002"/>
              <a:gd name="connsiteX24" fmla="*/ 281690 w 567774"/>
              <a:gd name="connsiteY24" fmla="*/ 452003 h 46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67774" h="460002">
                <a:moveTo>
                  <a:pt x="410400" y="460002"/>
                </a:moveTo>
                <a:lnTo>
                  <a:pt x="277172" y="460002"/>
                </a:lnTo>
                <a:lnTo>
                  <a:pt x="0" y="49"/>
                </a:lnTo>
                <a:lnTo>
                  <a:pt x="133228" y="49"/>
                </a:lnTo>
                <a:lnTo>
                  <a:pt x="292974" y="182880"/>
                </a:lnTo>
                <a:lnTo>
                  <a:pt x="205990" y="0"/>
                </a:lnTo>
                <a:lnTo>
                  <a:pt x="366920" y="1062"/>
                </a:lnTo>
                <a:lnTo>
                  <a:pt x="367958" y="3432"/>
                </a:lnTo>
                <a:lnTo>
                  <a:pt x="567775" y="459015"/>
                </a:lnTo>
                <a:lnTo>
                  <a:pt x="471113" y="459015"/>
                </a:lnTo>
                <a:lnTo>
                  <a:pt x="329638" y="307096"/>
                </a:lnTo>
                <a:lnTo>
                  <a:pt x="410424" y="459978"/>
                </a:lnTo>
                <a:close/>
                <a:moveTo>
                  <a:pt x="281690" y="452003"/>
                </a:moveTo>
                <a:lnTo>
                  <a:pt x="397141" y="452003"/>
                </a:lnTo>
                <a:lnTo>
                  <a:pt x="308479" y="284208"/>
                </a:lnTo>
                <a:lnTo>
                  <a:pt x="314948" y="279616"/>
                </a:lnTo>
                <a:lnTo>
                  <a:pt x="474594" y="451040"/>
                </a:lnTo>
                <a:lnTo>
                  <a:pt x="555553" y="451040"/>
                </a:lnTo>
                <a:lnTo>
                  <a:pt x="361686" y="9061"/>
                </a:lnTo>
                <a:lnTo>
                  <a:pt x="218681" y="8098"/>
                </a:lnTo>
                <a:lnTo>
                  <a:pt x="312651" y="205644"/>
                </a:lnTo>
                <a:lnTo>
                  <a:pt x="306034" y="209990"/>
                </a:lnTo>
                <a:lnTo>
                  <a:pt x="129599" y="8049"/>
                </a:lnTo>
                <a:lnTo>
                  <a:pt x="14147" y="8049"/>
                </a:lnTo>
                <a:lnTo>
                  <a:pt x="281690" y="452003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456C600-68C5-F522-8D17-6070598E5329}"/>
              </a:ext>
            </a:extLst>
          </p:cNvPr>
          <p:cNvSpPr/>
          <p:nvPr/>
        </p:nvSpPr>
        <p:spPr>
          <a:xfrm>
            <a:off x="3565392" y="2894575"/>
            <a:ext cx="1362964" cy="1328102"/>
          </a:xfrm>
          <a:custGeom>
            <a:avLst/>
            <a:gdLst>
              <a:gd name="connsiteX0" fmla="*/ 471039 w 471038"/>
              <a:gd name="connsiteY0" fmla="*/ 458990 h 458990"/>
              <a:gd name="connsiteX1" fmla="*/ 256086 w 471038"/>
              <a:gd name="connsiteY1" fmla="*/ 458990 h 458990"/>
              <a:gd name="connsiteX2" fmla="*/ 254951 w 471038"/>
              <a:gd name="connsiteY2" fmla="*/ 456941 h 458990"/>
              <a:gd name="connsiteX3" fmla="*/ 0 w 471038"/>
              <a:gd name="connsiteY3" fmla="*/ 1012 h 458990"/>
              <a:gd name="connsiteX4" fmla="*/ 162264 w 471038"/>
              <a:gd name="connsiteY4" fmla="*/ 1012 h 458990"/>
              <a:gd name="connsiteX5" fmla="*/ 313911 w 471038"/>
              <a:gd name="connsiteY5" fmla="*/ 307936 h 458990"/>
              <a:gd name="connsiteX6" fmla="*/ 253593 w 471038"/>
              <a:gd name="connsiteY6" fmla="*/ 0 h 458990"/>
              <a:gd name="connsiteX7" fmla="*/ 428868 w 471038"/>
              <a:gd name="connsiteY7" fmla="*/ 0 h 458990"/>
              <a:gd name="connsiteX8" fmla="*/ 471039 w 471038"/>
              <a:gd name="connsiteY8" fmla="*/ 458965 h 458990"/>
              <a:gd name="connsiteX9" fmla="*/ 260777 w 471038"/>
              <a:gd name="connsiteY9" fmla="*/ 450990 h 458990"/>
              <a:gd name="connsiteX10" fmla="*/ 462274 w 471038"/>
              <a:gd name="connsiteY10" fmla="*/ 450990 h 458990"/>
              <a:gd name="connsiteX11" fmla="*/ 421560 w 471038"/>
              <a:gd name="connsiteY11" fmla="*/ 8000 h 458990"/>
              <a:gd name="connsiteX12" fmla="*/ 263296 w 471038"/>
              <a:gd name="connsiteY12" fmla="*/ 8000 h 458990"/>
              <a:gd name="connsiteX13" fmla="*/ 327490 w 471038"/>
              <a:gd name="connsiteY13" fmla="*/ 335786 h 458990"/>
              <a:gd name="connsiteX14" fmla="*/ 319984 w 471038"/>
              <a:gd name="connsiteY14" fmla="*/ 338329 h 458990"/>
              <a:gd name="connsiteX15" fmla="*/ 157276 w 471038"/>
              <a:gd name="connsiteY15" fmla="*/ 9012 h 458990"/>
              <a:gd name="connsiteX16" fmla="*/ 13629 w 471038"/>
              <a:gd name="connsiteY16" fmla="*/ 9012 h 458990"/>
              <a:gd name="connsiteX17" fmla="*/ 260802 w 471038"/>
              <a:gd name="connsiteY17" fmla="*/ 450990 h 45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71038" h="458990">
                <a:moveTo>
                  <a:pt x="471039" y="458990"/>
                </a:moveTo>
                <a:lnTo>
                  <a:pt x="256086" y="458990"/>
                </a:lnTo>
                <a:lnTo>
                  <a:pt x="254951" y="456941"/>
                </a:lnTo>
                <a:lnTo>
                  <a:pt x="0" y="1012"/>
                </a:lnTo>
                <a:lnTo>
                  <a:pt x="162264" y="1012"/>
                </a:lnTo>
                <a:lnTo>
                  <a:pt x="313911" y="307936"/>
                </a:lnTo>
                <a:lnTo>
                  <a:pt x="253593" y="0"/>
                </a:lnTo>
                <a:lnTo>
                  <a:pt x="428868" y="0"/>
                </a:lnTo>
                <a:lnTo>
                  <a:pt x="471039" y="458965"/>
                </a:lnTo>
                <a:close/>
                <a:moveTo>
                  <a:pt x="260777" y="450990"/>
                </a:moveTo>
                <a:lnTo>
                  <a:pt x="462274" y="450990"/>
                </a:lnTo>
                <a:lnTo>
                  <a:pt x="421560" y="8000"/>
                </a:lnTo>
                <a:lnTo>
                  <a:pt x="263296" y="8000"/>
                </a:lnTo>
                <a:lnTo>
                  <a:pt x="327490" y="335786"/>
                </a:lnTo>
                <a:lnTo>
                  <a:pt x="319984" y="338329"/>
                </a:lnTo>
                <a:lnTo>
                  <a:pt x="157276" y="9012"/>
                </a:lnTo>
                <a:lnTo>
                  <a:pt x="13629" y="9012"/>
                </a:lnTo>
                <a:lnTo>
                  <a:pt x="260802" y="450990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28F8EDB-AC83-7B16-19BC-6779117AF6CD}"/>
              </a:ext>
            </a:extLst>
          </p:cNvPr>
          <p:cNvSpPr/>
          <p:nvPr/>
        </p:nvSpPr>
        <p:spPr>
          <a:xfrm>
            <a:off x="5012230" y="2894575"/>
            <a:ext cx="948459" cy="1328102"/>
          </a:xfrm>
          <a:custGeom>
            <a:avLst/>
            <a:gdLst>
              <a:gd name="connsiteX0" fmla="*/ 327762 w 327786"/>
              <a:gd name="connsiteY0" fmla="*/ 458990 h 458990"/>
              <a:gd name="connsiteX1" fmla="*/ 210335 w 327786"/>
              <a:gd name="connsiteY1" fmla="*/ 458990 h 458990"/>
              <a:gd name="connsiteX2" fmla="*/ 193274 w 327786"/>
              <a:gd name="connsiteY2" fmla="*/ 395660 h 458990"/>
              <a:gd name="connsiteX3" fmla="*/ 144857 w 327786"/>
              <a:gd name="connsiteY3" fmla="*/ 395660 h 458990"/>
              <a:gd name="connsiteX4" fmla="*/ 145672 w 327786"/>
              <a:gd name="connsiteY4" fmla="*/ 458990 h 458990"/>
              <a:gd name="connsiteX5" fmla="*/ 18073 w 327786"/>
              <a:gd name="connsiteY5" fmla="*/ 458990 h 458990"/>
              <a:gd name="connsiteX6" fmla="*/ 0 w 327786"/>
              <a:gd name="connsiteY6" fmla="*/ 1037 h 458990"/>
              <a:gd name="connsiteX7" fmla="*/ 234384 w 327786"/>
              <a:gd name="connsiteY7" fmla="*/ 0 h 458990"/>
              <a:gd name="connsiteX8" fmla="*/ 327787 w 327786"/>
              <a:gd name="connsiteY8" fmla="*/ 458990 h 458990"/>
              <a:gd name="connsiteX9" fmla="*/ 216458 w 327786"/>
              <a:gd name="connsiteY9" fmla="*/ 450990 h 458990"/>
              <a:gd name="connsiteX10" fmla="*/ 317984 w 327786"/>
              <a:gd name="connsiteY10" fmla="*/ 450990 h 458990"/>
              <a:gd name="connsiteX11" fmla="*/ 227841 w 327786"/>
              <a:gd name="connsiteY11" fmla="*/ 8024 h 458990"/>
              <a:gd name="connsiteX12" fmla="*/ 8296 w 327786"/>
              <a:gd name="connsiteY12" fmla="*/ 9012 h 458990"/>
              <a:gd name="connsiteX13" fmla="*/ 25752 w 327786"/>
              <a:gd name="connsiteY13" fmla="*/ 450990 h 458990"/>
              <a:gd name="connsiteX14" fmla="*/ 137573 w 327786"/>
              <a:gd name="connsiteY14" fmla="*/ 450990 h 458990"/>
              <a:gd name="connsiteX15" fmla="*/ 136759 w 327786"/>
              <a:gd name="connsiteY15" fmla="*/ 387660 h 458990"/>
              <a:gd name="connsiteX16" fmla="*/ 199422 w 327786"/>
              <a:gd name="connsiteY16" fmla="*/ 387660 h 458990"/>
              <a:gd name="connsiteX17" fmla="*/ 216483 w 327786"/>
              <a:gd name="connsiteY17" fmla="*/ 450990 h 458990"/>
              <a:gd name="connsiteX18" fmla="*/ 185818 w 327786"/>
              <a:gd name="connsiteY18" fmla="*/ 337366 h 458990"/>
              <a:gd name="connsiteX19" fmla="*/ 136067 w 327786"/>
              <a:gd name="connsiteY19" fmla="*/ 337366 h 458990"/>
              <a:gd name="connsiteX20" fmla="*/ 133993 w 327786"/>
              <a:gd name="connsiteY20" fmla="*/ 175300 h 458990"/>
              <a:gd name="connsiteX21" fmla="*/ 141845 w 327786"/>
              <a:gd name="connsiteY21" fmla="*/ 174214 h 458990"/>
              <a:gd name="connsiteX22" fmla="*/ 185793 w 327786"/>
              <a:gd name="connsiteY22" fmla="*/ 337366 h 458990"/>
              <a:gd name="connsiteX23" fmla="*/ 143968 w 327786"/>
              <a:gd name="connsiteY23" fmla="*/ 329367 h 458990"/>
              <a:gd name="connsiteX24" fmla="*/ 175374 w 327786"/>
              <a:gd name="connsiteY24" fmla="*/ 329367 h 458990"/>
              <a:gd name="connsiteX25" fmla="*/ 142413 w 327786"/>
              <a:gd name="connsiteY25" fmla="*/ 206953 h 458990"/>
              <a:gd name="connsiteX26" fmla="*/ 143968 w 327786"/>
              <a:gd name="connsiteY26" fmla="*/ 329367 h 45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7786" h="458990">
                <a:moveTo>
                  <a:pt x="327762" y="458990"/>
                </a:moveTo>
                <a:lnTo>
                  <a:pt x="210335" y="458990"/>
                </a:lnTo>
                <a:lnTo>
                  <a:pt x="193274" y="395660"/>
                </a:lnTo>
                <a:lnTo>
                  <a:pt x="144857" y="395660"/>
                </a:lnTo>
                <a:lnTo>
                  <a:pt x="145672" y="458990"/>
                </a:lnTo>
                <a:lnTo>
                  <a:pt x="18073" y="458990"/>
                </a:lnTo>
                <a:lnTo>
                  <a:pt x="0" y="1037"/>
                </a:lnTo>
                <a:lnTo>
                  <a:pt x="234384" y="0"/>
                </a:lnTo>
                <a:lnTo>
                  <a:pt x="327787" y="458990"/>
                </a:lnTo>
                <a:close/>
                <a:moveTo>
                  <a:pt x="216458" y="450990"/>
                </a:moveTo>
                <a:lnTo>
                  <a:pt x="317984" y="450990"/>
                </a:lnTo>
                <a:lnTo>
                  <a:pt x="227841" y="8024"/>
                </a:lnTo>
                <a:lnTo>
                  <a:pt x="8296" y="9012"/>
                </a:lnTo>
                <a:lnTo>
                  <a:pt x="25752" y="450990"/>
                </a:lnTo>
                <a:lnTo>
                  <a:pt x="137573" y="450990"/>
                </a:lnTo>
                <a:lnTo>
                  <a:pt x="136759" y="387660"/>
                </a:lnTo>
                <a:lnTo>
                  <a:pt x="199422" y="387660"/>
                </a:lnTo>
                <a:lnTo>
                  <a:pt x="216483" y="450990"/>
                </a:lnTo>
                <a:close/>
                <a:moveTo>
                  <a:pt x="185818" y="337366"/>
                </a:moveTo>
                <a:lnTo>
                  <a:pt x="136067" y="337366"/>
                </a:lnTo>
                <a:lnTo>
                  <a:pt x="133993" y="175300"/>
                </a:lnTo>
                <a:lnTo>
                  <a:pt x="141845" y="174214"/>
                </a:lnTo>
                <a:lnTo>
                  <a:pt x="185793" y="337366"/>
                </a:lnTo>
                <a:close/>
                <a:moveTo>
                  <a:pt x="143968" y="329367"/>
                </a:moveTo>
                <a:lnTo>
                  <a:pt x="175374" y="329367"/>
                </a:lnTo>
                <a:lnTo>
                  <a:pt x="142413" y="206953"/>
                </a:lnTo>
                <a:lnTo>
                  <a:pt x="143968" y="329367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E66548B-B700-4D33-27AA-488EF41FEC0E}"/>
              </a:ext>
            </a:extLst>
          </p:cNvPr>
          <p:cNvSpPr/>
          <p:nvPr/>
        </p:nvSpPr>
        <p:spPr>
          <a:xfrm>
            <a:off x="5997484" y="2897503"/>
            <a:ext cx="1028332" cy="1325171"/>
          </a:xfrm>
          <a:custGeom>
            <a:avLst/>
            <a:gdLst>
              <a:gd name="connsiteX0" fmla="*/ 234088 w 355390"/>
              <a:gd name="connsiteY0" fmla="*/ 457978 h 457977"/>
              <a:gd name="connsiteX1" fmla="*/ 8024 w 355390"/>
              <a:gd name="connsiteY1" fmla="*/ 457978 h 457977"/>
              <a:gd name="connsiteX2" fmla="*/ 0 w 355390"/>
              <a:gd name="connsiteY2" fmla="*/ 0 h 457977"/>
              <a:gd name="connsiteX3" fmla="*/ 266086 w 355390"/>
              <a:gd name="connsiteY3" fmla="*/ 0 h 457977"/>
              <a:gd name="connsiteX4" fmla="*/ 355390 w 355390"/>
              <a:gd name="connsiteY4" fmla="*/ 80144 h 457977"/>
              <a:gd name="connsiteX5" fmla="*/ 355341 w 355390"/>
              <a:gd name="connsiteY5" fmla="*/ 110217 h 457977"/>
              <a:gd name="connsiteX6" fmla="*/ 305689 w 355390"/>
              <a:gd name="connsiteY6" fmla="*/ 416029 h 457977"/>
              <a:gd name="connsiteX7" fmla="*/ 234063 w 355390"/>
              <a:gd name="connsiteY7" fmla="*/ 457978 h 457977"/>
              <a:gd name="connsiteX8" fmla="*/ 15876 w 355390"/>
              <a:gd name="connsiteY8" fmla="*/ 449978 h 457977"/>
              <a:gd name="connsiteX9" fmla="*/ 231915 w 355390"/>
              <a:gd name="connsiteY9" fmla="*/ 449978 h 457977"/>
              <a:gd name="connsiteX10" fmla="*/ 298430 w 355390"/>
              <a:gd name="connsiteY10" fmla="*/ 411042 h 457977"/>
              <a:gd name="connsiteX11" fmla="*/ 347415 w 355390"/>
              <a:gd name="connsiteY11" fmla="*/ 109279 h 457977"/>
              <a:gd name="connsiteX12" fmla="*/ 347415 w 355390"/>
              <a:gd name="connsiteY12" fmla="*/ 83749 h 457977"/>
              <a:gd name="connsiteX13" fmla="*/ 263024 w 355390"/>
              <a:gd name="connsiteY13" fmla="*/ 8024 h 457977"/>
              <a:gd name="connsiteX14" fmla="*/ 8123 w 355390"/>
              <a:gd name="connsiteY14" fmla="*/ 8024 h 457977"/>
              <a:gd name="connsiteX15" fmla="*/ 15876 w 355390"/>
              <a:gd name="connsiteY15" fmla="*/ 450003 h 457977"/>
              <a:gd name="connsiteX16" fmla="*/ 178732 w 355390"/>
              <a:gd name="connsiteY16" fmla="*/ 408474 h 457977"/>
              <a:gd name="connsiteX17" fmla="*/ 123377 w 355390"/>
              <a:gd name="connsiteY17" fmla="*/ 408474 h 457977"/>
              <a:gd name="connsiteX18" fmla="*/ 138561 w 355390"/>
              <a:gd name="connsiteY18" fmla="*/ 83280 h 457977"/>
              <a:gd name="connsiteX19" fmla="*/ 200015 w 355390"/>
              <a:gd name="connsiteY19" fmla="*/ 83280 h 457977"/>
              <a:gd name="connsiteX20" fmla="*/ 178732 w 355390"/>
              <a:gd name="connsiteY20" fmla="*/ 408474 h 457977"/>
              <a:gd name="connsiteX21" fmla="*/ 131747 w 355390"/>
              <a:gd name="connsiteY21" fmla="*/ 400474 h 457977"/>
              <a:gd name="connsiteX22" fmla="*/ 171226 w 355390"/>
              <a:gd name="connsiteY22" fmla="*/ 400474 h 457977"/>
              <a:gd name="connsiteX23" fmla="*/ 191472 w 355390"/>
              <a:gd name="connsiteY23" fmla="*/ 91255 h 457977"/>
              <a:gd name="connsiteX24" fmla="*/ 146191 w 355390"/>
              <a:gd name="connsiteY24" fmla="*/ 91255 h 457977"/>
              <a:gd name="connsiteX25" fmla="*/ 131747 w 355390"/>
              <a:gd name="connsiteY25" fmla="*/ 400474 h 457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55390" h="457977">
                <a:moveTo>
                  <a:pt x="234088" y="457978"/>
                </a:moveTo>
                <a:lnTo>
                  <a:pt x="8024" y="457978"/>
                </a:lnTo>
                <a:lnTo>
                  <a:pt x="0" y="0"/>
                </a:lnTo>
                <a:lnTo>
                  <a:pt x="266086" y="0"/>
                </a:lnTo>
                <a:lnTo>
                  <a:pt x="355390" y="80144"/>
                </a:lnTo>
                <a:lnTo>
                  <a:pt x="355341" y="110217"/>
                </a:lnTo>
                <a:lnTo>
                  <a:pt x="305689" y="416029"/>
                </a:lnTo>
                <a:lnTo>
                  <a:pt x="234063" y="457978"/>
                </a:lnTo>
                <a:close/>
                <a:moveTo>
                  <a:pt x="15876" y="449978"/>
                </a:moveTo>
                <a:lnTo>
                  <a:pt x="231915" y="449978"/>
                </a:lnTo>
                <a:lnTo>
                  <a:pt x="298430" y="411042"/>
                </a:lnTo>
                <a:lnTo>
                  <a:pt x="347415" y="109279"/>
                </a:lnTo>
                <a:lnTo>
                  <a:pt x="347415" y="83749"/>
                </a:lnTo>
                <a:lnTo>
                  <a:pt x="263024" y="8024"/>
                </a:lnTo>
                <a:lnTo>
                  <a:pt x="8123" y="8024"/>
                </a:lnTo>
                <a:lnTo>
                  <a:pt x="15876" y="450003"/>
                </a:lnTo>
                <a:close/>
                <a:moveTo>
                  <a:pt x="178732" y="408474"/>
                </a:moveTo>
                <a:lnTo>
                  <a:pt x="123377" y="408474"/>
                </a:lnTo>
                <a:lnTo>
                  <a:pt x="138561" y="83280"/>
                </a:lnTo>
                <a:lnTo>
                  <a:pt x="200015" y="83280"/>
                </a:lnTo>
                <a:lnTo>
                  <a:pt x="178732" y="408474"/>
                </a:lnTo>
                <a:close/>
                <a:moveTo>
                  <a:pt x="131747" y="400474"/>
                </a:moveTo>
                <a:lnTo>
                  <a:pt x="171226" y="400474"/>
                </a:lnTo>
                <a:lnTo>
                  <a:pt x="191472" y="91255"/>
                </a:lnTo>
                <a:lnTo>
                  <a:pt x="146191" y="91255"/>
                </a:lnTo>
                <a:lnTo>
                  <a:pt x="131747" y="40047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7A9B4D9-8401-85D9-3842-06669D2E459B}"/>
              </a:ext>
            </a:extLst>
          </p:cNvPr>
          <p:cNvSpPr/>
          <p:nvPr/>
        </p:nvSpPr>
        <p:spPr>
          <a:xfrm>
            <a:off x="6925940" y="2897576"/>
            <a:ext cx="1232297" cy="1325171"/>
          </a:xfrm>
          <a:custGeom>
            <a:avLst/>
            <a:gdLst>
              <a:gd name="connsiteX0" fmla="*/ 281172 w 425880"/>
              <a:gd name="connsiteY0" fmla="*/ 457953 h 457977"/>
              <a:gd name="connsiteX1" fmla="*/ 0 w 425880"/>
              <a:gd name="connsiteY1" fmla="*/ 457953 h 457977"/>
              <a:gd name="connsiteX2" fmla="*/ 987 w 425880"/>
              <a:gd name="connsiteY2" fmla="*/ 453163 h 457977"/>
              <a:gd name="connsiteX3" fmla="*/ 93403 w 425880"/>
              <a:gd name="connsiteY3" fmla="*/ 0 h 457977"/>
              <a:gd name="connsiteX4" fmla="*/ 425880 w 425880"/>
              <a:gd name="connsiteY4" fmla="*/ 0 h 457977"/>
              <a:gd name="connsiteX5" fmla="*/ 394623 w 425880"/>
              <a:gd name="connsiteY5" fmla="*/ 94860 h 457977"/>
              <a:gd name="connsiteX6" fmla="*/ 235025 w 425880"/>
              <a:gd name="connsiteY6" fmla="*/ 92884 h 457977"/>
              <a:gd name="connsiteX7" fmla="*/ 209990 w 425880"/>
              <a:gd name="connsiteY7" fmla="*/ 198336 h 457977"/>
              <a:gd name="connsiteX8" fmla="*/ 346131 w 425880"/>
              <a:gd name="connsiteY8" fmla="*/ 198336 h 457977"/>
              <a:gd name="connsiteX9" fmla="*/ 316552 w 425880"/>
              <a:gd name="connsiteY9" fmla="*/ 279443 h 457977"/>
              <a:gd name="connsiteX10" fmla="*/ 191373 w 425880"/>
              <a:gd name="connsiteY10" fmla="*/ 276875 h 457977"/>
              <a:gd name="connsiteX11" fmla="*/ 162930 w 425880"/>
              <a:gd name="connsiteY11" fmla="*/ 396697 h 457977"/>
              <a:gd name="connsiteX12" fmla="*/ 300504 w 425880"/>
              <a:gd name="connsiteY12" fmla="*/ 396697 h 457977"/>
              <a:gd name="connsiteX13" fmla="*/ 281196 w 425880"/>
              <a:gd name="connsiteY13" fmla="*/ 457978 h 457977"/>
              <a:gd name="connsiteX14" fmla="*/ 9802 w 425880"/>
              <a:gd name="connsiteY14" fmla="*/ 449954 h 457977"/>
              <a:gd name="connsiteX15" fmla="*/ 275320 w 425880"/>
              <a:gd name="connsiteY15" fmla="*/ 449954 h 457977"/>
              <a:gd name="connsiteX16" fmla="*/ 289591 w 425880"/>
              <a:gd name="connsiteY16" fmla="*/ 404672 h 457977"/>
              <a:gd name="connsiteX17" fmla="*/ 152807 w 425880"/>
              <a:gd name="connsiteY17" fmla="*/ 404672 h 457977"/>
              <a:gd name="connsiteX18" fmla="*/ 185077 w 425880"/>
              <a:gd name="connsiteY18" fmla="*/ 268728 h 457977"/>
              <a:gd name="connsiteX19" fmla="*/ 310997 w 425880"/>
              <a:gd name="connsiteY19" fmla="*/ 271320 h 457977"/>
              <a:gd name="connsiteX20" fmla="*/ 334700 w 425880"/>
              <a:gd name="connsiteY20" fmla="*/ 206336 h 457977"/>
              <a:gd name="connsiteX21" fmla="*/ 199867 w 425880"/>
              <a:gd name="connsiteY21" fmla="*/ 206336 h 457977"/>
              <a:gd name="connsiteX22" fmla="*/ 228705 w 425880"/>
              <a:gd name="connsiteY22" fmla="*/ 84811 h 457977"/>
              <a:gd name="connsiteX23" fmla="*/ 388845 w 425880"/>
              <a:gd name="connsiteY23" fmla="*/ 86786 h 457977"/>
              <a:gd name="connsiteX24" fmla="*/ 414819 w 425880"/>
              <a:gd name="connsiteY24" fmla="*/ 8000 h 457977"/>
              <a:gd name="connsiteX25" fmla="*/ 99921 w 425880"/>
              <a:gd name="connsiteY25" fmla="*/ 8000 h 457977"/>
              <a:gd name="connsiteX26" fmla="*/ 9802 w 425880"/>
              <a:gd name="connsiteY26" fmla="*/ 449978 h 457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25880" h="457977">
                <a:moveTo>
                  <a:pt x="281172" y="457953"/>
                </a:moveTo>
                <a:lnTo>
                  <a:pt x="0" y="457953"/>
                </a:lnTo>
                <a:lnTo>
                  <a:pt x="987" y="453163"/>
                </a:lnTo>
                <a:lnTo>
                  <a:pt x="93403" y="0"/>
                </a:lnTo>
                <a:lnTo>
                  <a:pt x="425880" y="0"/>
                </a:lnTo>
                <a:lnTo>
                  <a:pt x="394623" y="94860"/>
                </a:lnTo>
                <a:lnTo>
                  <a:pt x="235025" y="92884"/>
                </a:lnTo>
                <a:lnTo>
                  <a:pt x="209990" y="198336"/>
                </a:lnTo>
                <a:lnTo>
                  <a:pt x="346131" y="198336"/>
                </a:lnTo>
                <a:lnTo>
                  <a:pt x="316552" y="279443"/>
                </a:lnTo>
                <a:lnTo>
                  <a:pt x="191373" y="276875"/>
                </a:lnTo>
                <a:lnTo>
                  <a:pt x="162930" y="396697"/>
                </a:lnTo>
                <a:lnTo>
                  <a:pt x="300504" y="396697"/>
                </a:lnTo>
                <a:lnTo>
                  <a:pt x="281196" y="457978"/>
                </a:lnTo>
                <a:close/>
                <a:moveTo>
                  <a:pt x="9802" y="449954"/>
                </a:moveTo>
                <a:lnTo>
                  <a:pt x="275320" y="449954"/>
                </a:lnTo>
                <a:lnTo>
                  <a:pt x="289591" y="404672"/>
                </a:lnTo>
                <a:lnTo>
                  <a:pt x="152807" y="404672"/>
                </a:lnTo>
                <a:lnTo>
                  <a:pt x="185077" y="268728"/>
                </a:lnTo>
                <a:lnTo>
                  <a:pt x="310997" y="271320"/>
                </a:lnTo>
                <a:lnTo>
                  <a:pt x="334700" y="206336"/>
                </a:lnTo>
                <a:lnTo>
                  <a:pt x="199867" y="206336"/>
                </a:lnTo>
                <a:lnTo>
                  <a:pt x="228705" y="84811"/>
                </a:lnTo>
                <a:lnTo>
                  <a:pt x="388845" y="86786"/>
                </a:lnTo>
                <a:lnTo>
                  <a:pt x="414819" y="8000"/>
                </a:lnTo>
                <a:lnTo>
                  <a:pt x="99921" y="8000"/>
                </a:lnTo>
                <a:lnTo>
                  <a:pt x="9802" y="449978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F1BA0F9-EB07-0D34-E7C0-3867F2785D32}"/>
              </a:ext>
            </a:extLst>
          </p:cNvPr>
          <p:cNvSpPr/>
          <p:nvPr/>
        </p:nvSpPr>
        <p:spPr>
          <a:xfrm>
            <a:off x="7771526" y="2894575"/>
            <a:ext cx="1450195" cy="1333887"/>
          </a:xfrm>
          <a:custGeom>
            <a:avLst/>
            <a:gdLst>
              <a:gd name="connsiteX0" fmla="*/ 0 w 501185"/>
              <a:gd name="connsiteY0" fmla="*/ 460990 h 460989"/>
              <a:gd name="connsiteX1" fmla="*/ 170732 w 501185"/>
              <a:gd name="connsiteY1" fmla="*/ 0 h 460989"/>
              <a:gd name="connsiteX2" fmla="*/ 448917 w 501185"/>
              <a:gd name="connsiteY2" fmla="*/ 1037 h 460989"/>
              <a:gd name="connsiteX3" fmla="*/ 501186 w 501185"/>
              <a:gd name="connsiteY3" fmla="*/ 73774 h 460989"/>
              <a:gd name="connsiteX4" fmla="*/ 501186 w 501185"/>
              <a:gd name="connsiteY4" fmla="*/ 91921 h 460989"/>
              <a:gd name="connsiteX5" fmla="*/ 500642 w 501185"/>
              <a:gd name="connsiteY5" fmla="*/ 92860 h 460989"/>
              <a:gd name="connsiteX6" fmla="*/ 420078 w 501185"/>
              <a:gd name="connsiteY6" fmla="*/ 231125 h 460989"/>
              <a:gd name="connsiteX7" fmla="*/ 342181 w 501185"/>
              <a:gd name="connsiteY7" fmla="*/ 265864 h 460989"/>
              <a:gd name="connsiteX8" fmla="*/ 384673 w 501185"/>
              <a:gd name="connsiteY8" fmla="*/ 310256 h 460989"/>
              <a:gd name="connsiteX9" fmla="*/ 304207 w 501185"/>
              <a:gd name="connsiteY9" fmla="*/ 459953 h 460989"/>
              <a:gd name="connsiteX10" fmla="*/ 170510 w 501185"/>
              <a:gd name="connsiteY10" fmla="*/ 460397 h 460989"/>
              <a:gd name="connsiteX11" fmla="*/ 237766 w 501185"/>
              <a:gd name="connsiteY11" fmla="*/ 309713 h 460989"/>
              <a:gd name="connsiteX12" fmla="*/ 200657 w 501185"/>
              <a:gd name="connsiteY12" fmla="*/ 309713 h 460989"/>
              <a:gd name="connsiteX13" fmla="*/ 134808 w 501185"/>
              <a:gd name="connsiteY13" fmla="*/ 460546 h 460989"/>
              <a:gd name="connsiteX14" fmla="*/ 25 w 501185"/>
              <a:gd name="connsiteY14" fmla="*/ 460990 h 460989"/>
              <a:gd name="connsiteX15" fmla="*/ 176287 w 501185"/>
              <a:gd name="connsiteY15" fmla="*/ 8024 h 460989"/>
              <a:gd name="connsiteX16" fmla="*/ 11505 w 501185"/>
              <a:gd name="connsiteY16" fmla="*/ 452965 h 460989"/>
              <a:gd name="connsiteX17" fmla="*/ 129549 w 501185"/>
              <a:gd name="connsiteY17" fmla="*/ 452571 h 460989"/>
              <a:gd name="connsiteX18" fmla="*/ 195422 w 501185"/>
              <a:gd name="connsiteY18" fmla="*/ 301714 h 460989"/>
              <a:gd name="connsiteX19" fmla="*/ 250087 w 501185"/>
              <a:gd name="connsiteY19" fmla="*/ 301714 h 460989"/>
              <a:gd name="connsiteX20" fmla="*/ 182831 w 501185"/>
              <a:gd name="connsiteY20" fmla="*/ 452373 h 460989"/>
              <a:gd name="connsiteX21" fmla="*/ 299418 w 501185"/>
              <a:gd name="connsiteY21" fmla="*/ 452003 h 460989"/>
              <a:gd name="connsiteX22" fmla="*/ 374871 w 501185"/>
              <a:gd name="connsiteY22" fmla="*/ 311615 h 460989"/>
              <a:gd name="connsiteX23" fmla="*/ 328552 w 501185"/>
              <a:gd name="connsiteY23" fmla="*/ 263222 h 460989"/>
              <a:gd name="connsiteX24" fmla="*/ 414473 w 501185"/>
              <a:gd name="connsiteY24" fmla="*/ 224927 h 460989"/>
              <a:gd name="connsiteX25" fmla="*/ 493186 w 501185"/>
              <a:gd name="connsiteY25" fmla="*/ 89823 h 460989"/>
              <a:gd name="connsiteX26" fmla="*/ 493186 w 501185"/>
              <a:gd name="connsiteY26" fmla="*/ 76391 h 460989"/>
              <a:gd name="connsiteX27" fmla="*/ 444818 w 501185"/>
              <a:gd name="connsiteY27" fmla="*/ 9037 h 460989"/>
              <a:gd name="connsiteX28" fmla="*/ 176312 w 501185"/>
              <a:gd name="connsiteY28" fmla="*/ 8049 h 460989"/>
              <a:gd name="connsiteX29" fmla="*/ 279048 w 501185"/>
              <a:gd name="connsiteY29" fmla="*/ 236803 h 460989"/>
              <a:gd name="connsiteX30" fmla="*/ 223742 w 501185"/>
              <a:gd name="connsiteY30" fmla="*/ 236803 h 460989"/>
              <a:gd name="connsiteX31" fmla="*/ 289542 w 501185"/>
              <a:gd name="connsiteY31" fmla="*/ 86070 h 460989"/>
              <a:gd name="connsiteX32" fmla="*/ 346304 w 501185"/>
              <a:gd name="connsiteY32" fmla="*/ 86070 h 460989"/>
              <a:gd name="connsiteX33" fmla="*/ 279048 w 501185"/>
              <a:gd name="connsiteY33" fmla="*/ 236803 h 460989"/>
              <a:gd name="connsiteX34" fmla="*/ 235964 w 501185"/>
              <a:gd name="connsiteY34" fmla="*/ 228804 h 460989"/>
              <a:gd name="connsiteX35" fmla="*/ 273863 w 501185"/>
              <a:gd name="connsiteY35" fmla="*/ 228804 h 460989"/>
              <a:gd name="connsiteX36" fmla="*/ 333984 w 501185"/>
              <a:gd name="connsiteY36" fmla="*/ 94069 h 460989"/>
              <a:gd name="connsiteX37" fmla="*/ 294776 w 501185"/>
              <a:gd name="connsiteY37" fmla="*/ 94069 h 460989"/>
              <a:gd name="connsiteX38" fmla="*/ 235964 w 501185"/>
              <a:gd name="connsiteY38" fmla="*/ 228804 h 46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1185" h="460989">
                <a:moveTo>
                  <a:pt x="0" y="460990"/>
                </a:moveTo>
                <a:lnTo>
                  <a:pt x="170732" y="0"/>
                </a:lnTo>
                <a:lnTo>
                  <a:pt x="448917" y="1037"/>
                </a:lnTo>
                <a:lnTo>
                  <a:pt x="501186" y="73774"/>
                </a:lnTo>
                <a:lnTo>
                  <a:pt x="501186" y="91921"/>
                </a:lnTo>
                <a:lnTo>
                  <a:pt x="500642" y="92860"/>
                </a:lnTo>
                <a:lnTo>
                  <a:pt x="420078" y="231125"/>
                </a:lnTo>
                <a:lnTo>
                  <a:pt x="342181" y="265864"/>
                </a:lnTo>
                <a:lnTo>
                  <a:pt x="384673" y="310256"/>
                </a:lnTo>
                <a:lnTo>
                  <a:pt x="304207" y="459953"/>
                </a:lnTo>
                <a:lnTo>
                  <a:pt x="170510" y="460397"/>
                </a:lnTo>
                <a:lnTo>
                  <a:pt x="237766" y="309713"/>
                </a:lnTo>
                <a:lnTo>
                  <a:pt x="200657" y="309713"/>
                </a:lnTo>
                <a:lnTo>
                  <a:pt x="134808" y="460546"/>
                </a:lnTo>
                <a:lnTo>
                  <a:pt x="25" y="460990"/>
                </a:lnTo>
                <a:close/>
                <a:moveTo>
                  <a:pt x="176287" y="8024"/>
                </a:moveTo>
                <a:lnTo>
                  <a:pt x="11505" y="452965"/>
                </a:lnTo>
                <a:lnTo>
                  <a:pt x="129549" y="452571"/>
                </a:lnTo>
                <a:lnTo>
                  <a:pt x="195422" y="301714"/>
                </a:lnTo>
                <a:lnTo>
                  <a:pt x="250087" y="301714"/>
                </a:lnTo>
                <a:lnTo>
                  <a:pt x="182831" y="452373"/>
                </a:lnTo>
                <a:lnTo>
                  <a:pt x="299418" y="452003"/>
                </a:lnTo>
                <a:lnTo>
                  <a:pt x="374871" y="311615"/>
                </a:lnTo>
                <a:lnTo>
                  <a:pt x="328552" y="263222"/>
                </a:lnTo>
                <a:lnTo>
                  <a:pt x="414473" y="224927"/>
                </a:lnTo>
                <a:lnTo>
                  <a:pt x="493186" y="89823"/>
                </a:lnTo>
                <a:lnTo>
                  <a:pt x="493186" y="76391"/>
                </a:lnTo>
                <a:lnTo>
                  <a:pt x="444818" y="9037"/>
                </a:lnTo>
                <a:lnTo>
                  <a:pt x="176312" y="8049"/>
                </a:lnTo>
                <a:close/>
                <a:moveTo>
                  <a:pt x="279048" y="236803"/>
                </a:moveTo>
                <a:lnTo>
                  <a:pt x="223742" y="236803"/>
                </a:lnTo>
                <a:lnTo>
                  <a:pt x="289542" y="86070"/>
                </a:lnTo>
                <a:lnTo>
                  <a:pt x="346304" y="86070"/>
                </a:lnTo>
                <a:lnTo>
                  <a:pt x="279048" y="236803"/>
                </a:lnTo>
                <a:close/>
                <a:moveTo>
                  <a:pt x="235964" y="228804"/>
                </a:moveTo>
                <a:lnTo>
                  <a:pt x="273863" y="228804"/>
                </a:lnTo>
                <a:lnTo>
                  <a:pt x="333984" y="94069"/>
                </a:lnTo>
                <a:lnTo>
                  <a:pt x="294776" y="94069"/>
                </a:lnTo>
                <a:lnTo>
                  <a:pt x="235964" y="22880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AFFB134-FB77-5650-000F-DD6C1442148D}"/>
              </a:ext>
            </a:extLst>
          </p:cNvPr>
          <p:cNvSpPr/>
          <p:nvPr/>
        </p:nvSpPr>
        <p:spPr>
          <a:xfrm>
            <a:off x="8810217" y="2894575"/>
            <a:ext cx="1519281" cy="1333887"/>
          </a:xfrm>
          <a:custGeom>
            <a:avLst/>
            <a:gdLst>
              <a:gd name="connsiteX0" fmla="*/ 190510 w 525061"/>
              <a:gd name="connsiteY0" fmla="*/ 460990 h 460989"/>
              <a:gd name="connsiteX1" fmla="*/ 189472 w 525061"/>
              <a:gd name="connsiteY1" fmla="*/ 460990 h 460989"/>
              <a:gd name="connsiteX2" fmla="*/ 29801 w 525061"/>
              <a:gd name="connsiteY2" fmla="*/ 458965 h 460989"/>
              <a:gd name="connsiteX3" fmla="*/ 0 w 525061"/>
              <a:gd name="connsiteY3" fmla="*/ 424893 h 460989"/>
              <a:gd name="connsiteX4" fmla="*/ 0 w 525061"/>
              <a:gd name="connsiteY4" fmla="*/ 398524 h 460989"/>
              <a:gd name="connsiteX5" fmla="*/ 41307 w 525061"/>
              <a:gd name="connsiteY5" fmla="*/ 335490 h 460989"/>
              <a:gd name="connsiteX6" fmla="*/ 173770 w 525061"/>
              <a:gd name="connsiteY6" fmla="*/ 335490 h 460989"/>
              <a:gd name="connsiteX7" fmla="*/ 173770 w 525061"/>
              <a:gd name="connsiteY7" fmla="*/ 360575 h 460989"/>
              <a:gd name="connsiteX8" fmla="*/ 151128 w 525061"/>
              <a:gd name="connsiteY8" fmla="*/ 390771 h 460989"/>
              <a:gd name="connsiteX9" fmla="*/ 164782 w 525061"/>
              <a:gd name="connsiteY9" fmla="*/ 390771 h 460989"/>
              <a:gd name="connsiteX10" fmla="*/ 223150 w 525061"/>
              <a:gd name="connsiteY10" fmla="*/ 309960 h 460989"/>
              <a:gd name="connsiteX11" fmla="*/ 134191 w 525061"/>
              <a:gd name="connsiteY11" fmla="*/ 309960 h 460989"/>
              <a:gd name="connsiteX12" fmla="*/ 95699 w 525061"/>
              <a:gd name="connsiteY12" fmla="*/ 257938 h 460989"/>
              <a:gd name="connsiteX13" fmla="*/ 95699 w 525061"/>
              <a:gd name="connsiteY13" fmla="*/ 219965 h 460989"/>
              <a:gd name="connsiteX14" fmla="*/ 96292 w 525061"/>
              <a:gd name="connsiteY14" fmla="*/ 219002 h 460989"/>
              <a:gd name="connsiteX15" fmla="*/ 187596 w 525061"/>
              <a:gd name="connsiteY15" fmla="*/ 70095 h 460989"/>
              <a:gd name="connsiteX16" fmla="*/ 188485 w 525061"/>
              <a:gd name="connsiteY16" fmla="*/ 69602 h 460989"/>
              <a:gd name="connsiteX17" fmla="*/ 309812 w 525061"/>
              <a:gd name="connsiteY17" fmla="*/ 0 h 460989"/>
              <a:gd name="connsiteX18" fmla="*/ 494964 w 525061"/>
              <a:gd name="connsiteY18" fmla="*/ 0 h 460989"/>
              <a:gd name="connsiteX19" fmla="*/ 525061 w 525061"/>
              <a:gd name="connsiteY19" fmla="*/ 61306 h 460989"/>
              <a:gd name="connsiteX20" fmla="*/ 525061 w 525061"/>
              <a:gd name="connsiteY20" fmla="*/ 90168 h 460989"/>
              <a:gd name="connsiteX21" fmla="*/ 451090 w 525061"/>
              <a:gd name="connsiteY21" fmla="*/ 192534 h 460989"/>
              <a:gd name="connsiteX22" fmla="*/ 299838 w 525061"/>
              <a:gd name="connsiteY22" fmla="*/ 192534 h 460989"/>
              <a:gd name="connsiteX23" fmla="*/ 359933 w 525061"/>
              <a:gd name="connsiteY23" fmla="*/ 94020 h 460989"/>
              <a:gd name="connsiteX24" fmla="*/ 328034 w 525061"/>
              <a:gd name="connsiteY24" fmla="*/ 94786 h 460989"/>
              <a:gd name="connsiteX25" fmla="*/ 252778 w 525061"/>
              <a:gd name="connsiteY25" fmla="*/ 223026 h 460989"/>
              <a:gd name="connsiteX26" fmla="*/ 345563 w 525061"/>
              <a:gd name="connsiteY26" fmla="*/ 223026 h 460989"/>
              <a:gd name="connsiteX27" fmla="*/ 377068 w 525061"/>
              <a:gd name="connsiteY27" fmla="*/ 268184 h 460989"/>
              <a:gd name="connsiteX28" fmla="*/ 377068 w 525061"/>
              <a:gd name="connsiteY28" fmla="*/ 293517 h 460989"/>
              <a:gd name="connsiteX29" fmla="*/ 285912 w 525061"/>
              <a:gd name="connsiteY29" fmla="*/ 409733 h 460989"/>
              <a:gd name="connsiteX30" fmla="*/ 190510 w 525061"/>
              <a:gd name="connsiteY30" fmla="*/ 460940 h 460989"/>
              <a:gd name="connsiteX31" fmla="*/ 33480 w 525061"/>
              <a:gd name="connsiteY31" fmla="*/ 451015 h 460989"/>
              <a:gd name="connsiteX32" fmla="*/ 188559 w 525061"/>
              <a:gd name="connsiteY32" fmla="*/ 452965 h 460989"/>
              <a:gd name="connsiteX33" fmla="*/ 280653 w 525061"/>
              <a:gd name="connsiteY33" fmla="*/ 403511 h 460989"/>
              <a:gd name="connsiteX34" fmla="*/ 369068 w 525061"/>
              <a:gd name="connsiteY34" fmla="*/ 290801 h 460989"/>
              <a:gd name="connsiteX35" fmla="*/ 369068 w 525061"/>
              <a:gd name="connsiteY35" fmla="*/ 270728 h 460989"/>
              <a:gd name="connsiteX36" fmla="*/ 341391 w 525061"/>
              <a:gd name="connsiteY36" fmla="*/ 231051 h 460989"/>
              <a:gd name="connsiteX37" fmla="*/ 238803 w 525061"/>
              <a:gd name="connsiteY37" fmla="*/ 231051 h 460989"/>
              <a:gd name="connsiteX38" fmla="*/ 323392 w 525061"/>
              <a:gd name="connsiteY38" fmla="*/ 86909 h 460989"/>
              <a:gd name="connsiteX39" fmla="*/ 374377 w 525061"/>
              <a:gd name="connsiteY39" fmla="*/ 85700 h 460989"/>
              <a:gd name="connsiteX40" fmla="*/ 314083 w 525061"/>
              <a:gd name="connsiteY40" fmla="*/ 184559 h 460989"/>
              <a:gd name="connsiteX41" fmla="*/ 447015 w 525061"/>
              <a:gd name="connsiteY41" fmla="*/ 184559 h 460989"/>
              <a:gd name="connsiteX42" fmla="*/ 517086 w 525061"/>
              <a:gd name="connsiteY42" fmla="*/ 87601 h 460989"/>
              <a:gd name="connsiteX43" fmla="*/ 517086 w 525061"/>
              <a:gd name="connsiteY43" fmla="*/ 63182 h 460989"/>
              <a:gd name="connsiteX44" fmla="*/ 490001 w 525061"/>
              <a:gd name="connsiteY44" fmla="*/ 8024 h 460989"/>
              <a:gd name="connsiteX45" fmla="*/ 311985 w 525061"/>
              <a:gd name="connsiteY45" fmla="*/ 8024 h 460989"/>
              <a:gd name="connsiteX46" fmla="*/ 193398 w 525061"/>
              <a:gd name="connsiteY46" fmla="*/ 76070 h 460989"/>
              <a:gd name="connsiteX47" fmla="*/ 103748 w 525061"/>
              <a:gd name="connsiteY47" fmla="*/ 222261 h 460989"/>
              <a:gd name="connsiteX48" fmla="*/ 103748 w 525061"/>
              <a:gd name="connsiteY48" fmla="*/ 255346 h 460989"/>
              <a:gd name="connsiteX49" fmla="*/ 138265 w 525061"/>
              <a:gd name="connsiteY49" fmla="*/ 302010 h 460989"/>
              <a:gd name="connsiteX50" fmla="*/ 238828 w 525061"/>
              <a:gd name="connsiteY50" fmla="*/ 302010 h 460989"/>
              <a:gd name="connsiteX51" fmla="*/ 168906 w 525061"/>
              <a:gd name="connsiteY51" fmla="*/ 398820 h 460989"/>
              <a:gd name="connsiteX52" fmla="*/ 135179 w 525061"/>
              <a:gd name="connsiteY52" fmla="*/ 398820 h 460989"/>
              <a:gd name="connsiteX53" fmla="*/ 165819 w 525061"/>
              <a:gd name="connsiteY53" fmla="*/ 357958 h 460989"/>
              <a:gd name="connsiteX54" fmla="*/ 165819 w 525061"/>
              <a:gd name="connsiteY54" fmla="*/ 343539 h 460989"/>
              <a:gd name="connsiteX55" fmla="*/ 45677 w 525061"/>
              <a:gd name="connsiteY55" fmla="*/ 343539 h 460989"/>
              <a:gd name="connsiteX56" fmla="*/ 8049 w 525061"/>
              <a:gd name="connsiteY56" fmla="*/ 400943 h 460989"/>
              <a:gd name="connsiteX57" fmla="*/ 8049 w 525061"/>
              <a:gd name="connsiteY57" fmla="*/ 421905 h 460989"/>
              <a:gd name="connsiteX58" fmla="*/ 33505 w 525061"/>
              <a:gd name="connsiteY58" fmla="*/ 451015 h 46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5061" h="460989">
                <a:moveTo>
                  <a:pt x="190510" y="460990"/>
                </a:moveTo>
                <a:lnTo>
                  <a:pt x="189472" y="460990"/>
                </a:lnTo>
                <a:lnTo>
                  <a:pt x="29801" y="458965"/>
                </a:lnTo>
                <a:lnTo>
                  <a:pt x="0" y="424893"/>
                </a:lnTo>
                <a:lnTo>
                  <a:pt x="0" y="398524"/>
                </a:lnTo>
                <a:lnTo>
                  <a:pt x="41307" y="335490"/>
                </a:lnTo>
                <a:lnTo>
                  <a:pt x="173770" y="335490"/>
                </a:lnTo>
                <a:lnTo>
                  <a:pt x="173770" y="360575"/>
                </a:lnTo>
                <a:lnTo>
                  <a:pt x="151128" y="390771"/>
                </a:lnTo>
                <a:lnTo>
                  <a:pt x="164782" y="390771"/>
                </a:lnTo>
                <a:lnTo>
                  <a:pt x="223150" y="309960"/>
                </a:lnTo>
                <a:lnTo>
                  <a:pt x="134191" y="309960"/>
                </a:lnTo>
                <a:lnTo>
                  <a:pt x="95699" y="257938"/>
                </a:lnTo>
                <a:lnTo>
                  <a:pt x="95699" y="219965"/>
                </a:lnTo>
                <a:lnTo>
                  <a:pt x="96292" y="219002"/>
                </a:lnTo>
                <a:lnTo>
                  <a:pt x="187596" y="70095"/>
                </a:lnTo>
                <a:lnTo>
                  <a:pt x="188485" y="69602"/>
                </a:lnTo>
                <a:lnTo>
                  <a:pt x="309812" y="0"/>
                </a:lnTo>
                <a:lnTo>
                  <a:pt x="494964" y="0"/>
                </a:lnTo>
                <a:lnTo>
                  <a:pt x="525061" y="61306"/>
                </a:lnTo>
                <a:lnTo>
                  <a:pt x="525061" y="90168"/>
                </a:lnTo>
                <a:lnTo>
                  <a:pt x="451090" y="192534"/>
                </a:lnTo>
                <a:lnTo>
                  <a:pt x="299838" y="192534"/>
                </a:lnTo>
                <a:lnTo>
                  <a:pt x="359933" y="94020"/>
                </a:lnTo>
                <a:lnTo>
                  <a:pt x="328034" y="94786"/>
                </a:lnTo>
                <a:lnTo>
                  <a:pt x="252778" y="223026"/>
                </a:lnTo>
                <a:lnTo>
                  <a:pt x="345563" y="223026"/>
                </a:lnTo>
                <a:lnTo>
                  <a:pt x="377068" y="268184"/>
                </a:lnTo>
                <a:lnTo>
                  <a:pt x="377068" y="293517"/>
                </a:lnTo>
                <a:lnTo>
                  <a:pt x="285912" y="409733"/>
                </a:lnTo>
                <a:lnTo>
                  <a:pt x="190510" y="460940"/>
                </a:lnTo>
                <a:close/>
                <a:moveTo>
                  <a:pt x="33480" y="451015"/>
                </a:moveTo>
                <a:lnTo>
                  <a:pt x="188559" y="452965"/>
                </a:lnTo>
                <a:lnTo>
                  <a:pt x="280653" y="403511"/>
                </a:lnTo>
                <a:lnTo>
                  <a:pt x="369068" y="290801"/>
                </a:lnTo>
                <a:lnTo>
                  <a:pt x="369068" y="270728"/>
                </a:lnTo>
                <a:lnTo>
                  <a:pt x="341391" y="231051"/>
                </a:lnTo>
                <a:lnTo>
                  <a:pt x="238803" y="231051"/>
                </a:lnTo>
                <a:lnTo>
                  <a:pt x="323392" y="86909"/>
                </a:lnTo>
                <a:lnTo>
                  <a:pt x="374377" y="85700"/>
                </a:lnTo>
                <a:lnTo>
                  <a:pt x="314083" y="184559"/>
                </a:lnTo>
                <a:lnTo>
                  <a:pt x="447015" y="184559"/>
                </a:lnTo>
                <a:lnTo>
                  <a:pt x="517086" y="87601"/>
                </a:lnTo>
                <a:lnTo>
                  <a:pt x="517086" y="63182"/>
                </a:lnTo>
                <a:lnTo>
                  <a:pt x="490001" y="8024"/>
                </a:lnTo>
                <a:lnTo>
                  <a:pt x="311985" y="8024"/>
                </a:lnTo>
                <a:lnTo>
                  <a:pt x="193398" y="76070"/>
                </a:lnTo>
                <a:lnTo>
                  <a:pt x="103748" y="222261"/>
                </a:lnTo>
                <a:lnTo>
                  <a:pt x="103748" y="255346"/>
                </a:lnTo>
                <a:lnTo>
                  <a:pt x="138265" y="302010"/>
                </a:lnTo>
                <a:lnTo>
                  <a:pt x="238828" y="302010"/>
                </a:lnTo>
                <a:lnTo>
                  <a:pt x="168906" y="398820"/>
                </a:lnTo>
                <a:lnTo>
                  <a:pt x="135179" y="398820"/>
                </a:lnTo>
                <a:lnTo>
                  <a:pt x="165819" y="357958"/>
                </a:lnTo>
                <a:lnTo>
                  <a:pt x="165819" y="343539"/>
                </a:lnTo>
                <a:lnTo>
                  <a:pt x="45677" y="343539"/>
                </a:lnTo>
                <a:lnTo>
                  <a:pt x="8049" y="400943"/>
                </a:lnTo>
                <a:lnTo>
                  <a:pt x="8049" y="421905"/>
                </a:lnTo>
                <a:lnTo>
                  <a:pt x="33505" y="451015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13CD409-D1D5-67C7-D969-10B5AE7E9365}"/>
              </a:ext>
            </a:extLst>
          </p:cNvPr>
          <p:cNvSpPr/>
          <p:nvPr/>
        </p:nvSpPr>
        <p:spPr>
          <a:xfrm>
            <a:off x="1662753" y="3101113"/>
            <a:ext cx="1340533" cy="1375608"/>
          </a:xfrm>
          <a:custGeom>
            <a:avLst/>
            <a:gdLst>
              <a:gd name="connsiteX0" fmla="*/ 0 w 463286"/>
              <a:gd name="connsiteY0" fmla="*/ 198 h 475408"/>
              <a:gd name="connsiteX1" fmla="*/ 331095 w 463286"/>
              <a:gd name="connsiteY1" fmla="*/ 475409 h 475408"/>
              <a:gd name="connsiteX2" fmla="*/ 463286 w 463286"/>
              <a:gd name="connsiteY2" fmla="*/ 475409 h 475408"/>
              <a:gd name="connsiteX3" fmla="*/ 154166 w 463286"/>
              <a:gd name="connsiteY3" fmla="*/ 0 h 475408"/>
              <a:gd name="connsiteX4" fmla="*/ 0 w 463286"/>
              <a:gd name="connsiteY4" fmla="*/ 198 h 475408"/>
              <a:gd name="connsiteX5" fmla="*/ 0 w 463286"/>
              <a:gd name="connsiteY5" fmla="*/ 198 h 47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3286" h="475408">
                <a:moveTo>
                  <a:pt x="0" y="198"/>
                </a:moveTo>
                <a:lnTo>
                  <a:pt x="331095" y="475409"/>
                </a:lnTo>
                <a:lnTo>
                  <a:pt x="463286" y="475409"/>
                </a:lnTo>
                <a:lnTo>
                  <a:pt x="154166" y="0"/>
                </a:lnTo>
                <a:lnTo>
                  <a:pt x="0" y="198"/>
                </a:lnTo>
                <a:lnTo>
                  <a:pt x="0" y="198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6E2B8E3-36ED-01F4-D16A-C50EEC24E0A9}"/>
              </a:ext>
            </a:extLst>
          </p:cNvPr>
          <p:cNvSpPr/>
          <p:nvPr/>
        </p:nvSpPr>
        <p:spPr>
          <a:xfrm>
            <a:off x="1640678" y="3089538"/>
            <a:ext cx="1383968" cy="1398829"/>
          </a:xfrm>
          <a:custGeom>
            <a:avLst/>
            <a:gdLst>
              <a:gd name="connsiteX0" fmla="*/ 478273 w 478297"/>
              <a:gd name="connsiteY0" fmla="*/ 483408 h 483433"/>
              <a:gd name="connsiteX1" fmla="*/ 336650 w 478297"/>
              <a:gd name="connsiteY1" fmla="*/ 483408 h 483433"/>
              <a:gd name="connsiteX2" fmla="*/ 335465 w 478297"/>
              <a:gd name="connsiteY2" fmla="*/ 481705 h 483433"/>
              <a:gd name="connsiteX3" fmla="*/ 0 w 478297"/>
              <a:gd name="connsiteY3" fmla="*/ 198 h 483433"/>
              <a:gd name="connsiteX4" fmla="*/ 163992 w 478297"/>
              <a:gd name="connsiteY4" fmla="*/ 0 h 483433"/>
              <a:gd name="connsiteX5" fmla="*/ 165177 w 478297"/>
              <a:gd name="connsiteY5" fmla="*/ 1827 h 483433"/>
              <a:gd name="connsiteX6" fmla="*/ 478298 w 478297"/>
              <a:gd name="connsiteY6" fmla="*/ 483433 h 483433"/>
              <a:gd name="connsiteX7" fmla="*/ 340823 w 478297"/>
              <a:gd name="connsiteY7" fmla="*/ 475409 h 483433"/>
              <a:gd name="connsiteX8" fmla="*/ 463533 w 478297"/>
              <a:gd name="connsiteY8" fmla="*/ 475409 h 483433"/>
              <a:gd name="connsiteX9" fmla="*/ 159622 w 478297"/>
              <a:gd name="connsiteY9" fmla="*/ 7975 h 483433"/>
              <a:gd name="connsiteX10" fmla="*/ 15259 w 478297"/>
              <a:gd name="connsiteY10" fmla="*/ 8148 h 483433"/>
              <a:gd name="connsiteX11" fmla="*/ 340798 w 478297"/>
              <a:gd name="connsiteY11" fmla="*/ 475384 h 48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8297" h="483433">
                <a:moveTo>
                  <a:pt x="478273" y="483408"/>
                </a:moveTo>
                <a:lnTo>
                  <a:pt x="336650" y="483408"/>
                </a:lnTo>
                <a:lnTo>
                  <a:pt x="335465" y="481705"/>
                </a:lnTo>
                <a:lnTo>
                  <a:pt x="0" y="198"/>
                </a:lnTo>
                <a:lnTo>
                  <a:pt x="163992" y="0"/>
                </a:lnTo>
                <a:lnTo>
                  <a:pt x="165177" y="1827"/>
                </a:lnTo>
                <a:lnTo>
                  <a:pt x="478298" y="483433"/>
                </a:lnTo>
                <a:close/>
                <a:moveTo>
                  <a:pt x="340823" y="475409"/>
                </a:moveTo>
                <a:lnTo>
                  <a:pt x="463533" y="475409"/>
                </a:lnTo>
                <a:lnTo>
                  <a:pt x="159622" y="7975"/>
                </a:lnTo>
                <a:lnTo>
                  <a:pt x="15259" y="8148"/>
                </a:lnTo>
                <a:lnTo>
                  <a:pt x="340798" y="47538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2D78C9F-878A-BA74-13E6-DD862C14F2C5}"/>
              </a:ext>
            </a:extLst>
          </p:cNvPr>
          <p:cNvSpPr/>
          <p:nvPr/>
        </p:nvSpPr>
        <p:spPr>
          <a:xfrm>
            <a:off x="2274367" y="3100184"/>
            <a:ext cx="1689169" cy="1376537"/>
          </a:xfrm>
          <a:custGeom>
            <a:avLst/>
            <a:gdLst>
              <a:gd name="connsiteX0" fmla="*/ 0 w 583774"/>
              <a:gd name="connsiteY0" fmla="*/ 0 h 475729"/>
              <a:gd name="connsiteX1" fmla="*/ 286702 w 583774"/>
              <a:gd name="connsiteY1" fmla="*/ 475730 h 475729"/>
              <a:gd name="connsiteX2" fmla="*/ 417585 w 583774"/>
              <a:gd name="connsiteY2" fmla="*/ 475730 h 475729"/>
              <a:gd name="connsiteX3" fmla="*/ 320972 w 583774"/>
              <a:gd name="connsiteY3" fmla="*/ 292924 h 475729"/>
              <a:gd name="connsiteX4" fmla="*/ 490297 w 583774"/>
              <a:gd name="connsiteY4" fmla="*/ 474693 h 475729"/>
              <a:gd name="connsiteX5" fmla="*/ 583774 w 583774"/>
              <a:gd name="connsiteY5" fmla="*/ 474693 h 475729"/>
              <a:gd name="connsiteX6" fmla="*/ 376031 w 583774"/>
              <a:gd name="connsiteY6" fmla="*/ 1037 h 475729"/>
              <a:gd name="connsiteX7" fmla="*/ 216064 w 583774"/>
              <a:gd name="connsiteY7" fmla="*/ 0 h 475729"/>
              <a:gd name="connsiteX8" fmla="*/ 317861 w 583774"/>
              <a:gd name="connsiteY8" fmla="*/ 213965 h 475729"/>
              <a:gd name="connsiteX9" fmla="*/ 130883 w 583774"/>
              <a:gd name="connsiteY9" fmla="*/ 0 h 475729"/>
              <a:gd name="connsiteX10" fmla="*/ 0 w 583774"/>
              <a:gd name="connsiteY10" fmla="*/ 0 h 475729"/>
              <a:gd name="connsiteX11" fmla="*/ 0 w 583774"/>
              <a:gd name="connsiteY11" fmla="*/ 0 h 47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3774" h="475729">
                <a:moveTo>
                  <a:pt x="0" y="0"/>
                </a:moveTo>
                <a:lnTo>
                  <a:pt x="286702" y="475730"/>
                </a:lnTo>
                <a:lnTo>
                  <a:pt x="417585" y="475730"/>
                </a:lnTo>
                <a:lnTo>
                  <a:pt x="320972" y="292924"/>
                </a:lnTo>
                <a:lnTo>
                  <a:pt x="490297" y="474693"/>
                </a:lnTo>
                <a:lnTo>
                  <a:pt x="583774" y="474693"/>
                </a:lnTo>
                <a:lnTo>
                  <a:pt x="376031" y="1037"/>
                </a:lnTo>
                <a:lnTo>
                  <a:pt x="216064" y="0"/>
                </a:lnTo>
                <a:lnTo>
                  <a:pt x="317861" y="213965"/>
                </a:lnTo>
                <a:lnTo>
                  <a:pt x="13088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E82BB7B-1D61-6C0F-A225-1DFD47FDBFAE}"/>
              </a:ext>
            </a:extLst>
          </p:cNvPr>
          <p:cNvSpPr/>
          <p:nvPr/>
        </p:nvSpPr>
        <p:spPr>
          <a:xfrm>
            <a:off x="2253933" y="3088468"/>
            <a:ext cx="1727390" cy="1399827"/>
          </a:xfrm>
          <a:custGeom>
            <a:avLst/>
            <a:gdLst>
              <a:gd name="connsiteX0" fmla="*/ 431288 w 596983"/>
              <a:gd name="connsiteY0" fmla="*/ 483779 h 483778"/>
              <a:gd name="connsiteX1" fmla="*/ 291517 w 596983"/>
              <a:gd name="connsiteY1" fmla="*/ 483779 h 483778"/>
              <a:gd name="connsiteX2" fmla="*/ 0 w 596983"/>
              <a:gd name="connsiteY2" fmla="*/ 25 h 483778"/>
              <a:gd name="connsiteX3" fmla="*/ 139771 w 596983"/>
              <a:gd name="connsiteY3" fmla="*/ 25 h 483778"/>
              <a:gd name="connsiteX4" fmla="*/ 308874 w 596983"/>
              <a:gd name="connsiteY4" fmla="*/ 193546 h 483778"/>
              <a:gd name="connsiteX5" fmla="*/ 216804 w 596983"/>
              <a:gd name="connsiteY5" fmla="*/ 0 h 483778"/>
              <a:gd name="connsiteX6" fmla="*/ 385734 w 596983"/>
              <a:gd name="connsiteY6" fmla="*/ 1111 h 483778"/>
              <a:gd name="connsiteX7" fmla="*/ 386771 w 596983"/>
              <a:gd name="connsiteY7" fmla="*/ 3481 h 483778"/>
              <a:gd name="connsiteX8" fmla="*/ 596983 w 596983"/>
              <a:gd name="connsiteY8" fmla="*/ 482742 h 483778"/>
              <a:gd name="connsiteX9" fmla="*/ 495630 w 596983"/>
              <a:gd name="connsiteY9" fmla="*/ 482742 h 483778"/>
              <a:gd name="connsiteX10" fmla="*/ 345662 w 596983"/>
              <a:gd name="connsiteY10" fmla="*/ 321737 h 483778"/>
              <a:gd name="connsiteX11" fmla="*/ 431288 w 596983"/>
              <a:gd name="connsiteY11" fmla="*/ 483779 h 483778"/>
              <a:gd name="connsiteX12" fmla="*/ 296035 w 596983"/>
              <a:gd name="connsiteY12" fmla="*/ 475779 h 483778"/>
              <a:gd name="connsiteX13" fmla="*/ 418029 w 596983"/>
              <a:gd name="connsiteY13" fmla="*/ 475779 h 483778"/>
              <a:gd name="connsiteX14" fmla="*/ 324528 w 596983"/>
              <a:gd name="connsiteY14" fmla="*/ 298825 h 483778"/>
              <a:gd name="connsiteX15" fmla="*/ 330996 w 596983"/>
              <a:gd name="connsiteY15" fmla="*/ 294233 h 483778"/>
              <a:gd name="connsiteX16" fmla="*/ 499112 w 596983"/>
              <a:gd name="connsiteY16" fmla="*/ 474742 h 483778"/>
              <a:gd name="connsiteX17" fmla="*/ 584737 w 596983"/>
              <a:gd name="connsiteY17" fmla="*/ 474742 h 483778"/>
              <a:gd name="connsiteX18" fmla="*/ 380500 w 596983"/>
              <a:gd name="connsiteY18" fmla="*/ 9061 h 483778"/>
              <a:gd name="connsiteX19" fmla="*/ 229495 w 596983"/>
              <a:gd name="connsiteY19" fmla="*/ 8074 h 483778"/>
              <a:gd name="connsiteX20" fmla="*/ 328552 w 596983"/>
              <a:gd name="connsiteY20" fmla="*/ 216286 h 483778"/>
              <a:gd name="connsiteX21" fmla="*/ 321935 w 596983"/>
              <a:gd name="connsiteY21" fmla="*/ 220631 h 483778"/>
              <a:gd name="connsiteX22" fmla="*/ 136166 w 596983"/>
              <a:gd name="connsiteY22" fmla="*/ 8024 h 483778"/>
              <a:gd name="connsiteX23" fmla="*/ 14172 w 596983"/>
              <a:gd name="connsiteY23" fmla="*/ 8024 h 483778"/>
              <a:gd name="connsiteX24" fmla="*/ 296035 w 596983"/>
              <a:gd name="connsiteY24" fmla="*/ 475779 h 483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6983" h="483778">
                <a:moveTo>
                  <a:pt x="431288" y="483779"/>
                </a:moveTo>
                <a:lnTo>
                  <a:pt x="291517" y="483779"/>
                </a:lnTo>
                <a:lnTo>
                  <a:pt x="0" y="25"/>
                </a:lnTo>
                <a:lnTo>
                  <a:pt x="139771" y="25"/>
                </a:lnTo>
                <a:lnTo>
                  <a:pt x="308874" y="193546"/>
                </a:lnTo>
                <a:lnTo>
                  <a:pt x="216804" y="0"/>
                </a:lnTo>
                <a:lnTo>
                  <a:pt x="385734" y="1111"/>
                </a:lnTo>
                <a:lnTo>
                  <a:pt x="386771" y="3481"/>
                </a:lnTo>
                <a:lnTo>
                  <a:pt x="596983" y="482742"/>
                </a:lnTo>
                <a:lnTo>
                  <a:pt x="495630" y="482742"/>
                </a:lnTo>
                <a:lnTo>
                  <a:pt x="345662" y="321737"/>
                </a:lnTo>
                <a:lnTo>
                  <a:pt x="431288" y="483779"/>
                </a:lnTo>
                <a:close/>
                <a:moveTo>
                  <a:pt x="296035" y="475779"/>
                </a:moveTo>
                <a:lnTo>
                  <a:pt x="418029" y="475779"/>
                </a:lnTo>
                <a:lnTo>
                  <a:pt x="324528" y="298825"/>
                </a:lnTo>
                <a:lnTo>
                  <a:pt x="330996" y="294233"/>
                </a:lnTo>
                <a:lnTo>
                  <a:pt x="499112" y="474742"/>
                </a:lnTo>
                <a:lnTo>
                  <a:pt x="584737" y="474742"/>
                </a:lnTo>
                <a:lnTo>
                  <a:pt x="380500" y="9061"/>
                </a:lnTo>
                <a:lnTo>
                  <a:pt x="229495" y="8074"/>
                </a:lnTo>
                <a:lnTo>
                  <a:pt x="328552" y="216286"/>
                </a:lnTo>
                <a:lnTo>
                  <a:pt x="321935" y="220631"/>
                </a:lnTo>
                <a:lnTo>
                  <a:pt x="136166" y="8024"/>
                </a:lnTo>
                <a:lnTo>
                  <a:pt x="14172" y="8024"/>
                </a:lnTo>
                <a:lnTo>
                  <a:pt x="296035" y="475779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A48DEF3-F85D-B381-AB61-616EE8E8F3E6}"/>
              </a:ext>
            </a:extLst>
          </p:cNvPr>
          <p:cNvSpPr/>
          <p:nvPr/>
        </p:nvSpPr>
        <p:spPr>
          <a:xfrm>
            <a:off x="3452585" y="3100184"/>
            <a:ext cx="1400614" cy="1373537"/>
          </a:xfrm>
          <a:custGeom>
            <a:avLst/>
            <a:gdLst>
              <a:gd name="connsiteX0" fmla="*/ 0 w 484050"/>
              <a:gd name="connsiteY0" fmla="*/ 1037 h 474692"/>
              <a:gd name="connsiteX1" fmla="*/ 264876 w 484050"/>
              <a:gd name="connsiteY1" fmla="*/ 474693 h 474692"/>
              <a:gd name="connsiteX2" fmla="*/ 484051 w 484050"/>
              <a:gd name="connsiteY2" fmla="*/ 474693 h 474692"/>
              <a:gd name="connsiteX3" fmla="*/ 440423 w 484050"/>
              <a:gd name="connsiteY3" fmla="*/ 0 h 474692"/>
              <a:gd name="connsiteX4" fmla="*/ 264876 w 484050"/>
              <a:gd name="connsiteY4" fmla="*/ 0 h 474692"/>
              <a:gd name="connsiteX5" fmla="*/ 333441 w 484050"/>
              <a:gd name="connsiteY5" fmla="*/ 350057 h 474692"/>
              <a:gd name="connsiteX6" fmla="*/ 161004 w 484050"/>
              <a:gd name="connsiteY6" fmla="*/ 1037 h 474692"/>
              <a:gd name="connsiteX7" fmla="*/ 0 w 484050"/>
              <a:gd name="connsiteY7" fmla="*/ 1037 h 474692"/>
              <a:gd name="connsiteX8" fmla="*/ 0 w 484050"/>
              <a:gd name="connsiteY8" fmla="*/ 1037 h 474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4050" h="474692">
                <a:moveTo>
                  <a:pt x="0" y="1037"/>
                </a:moveTo>
                <a:lnTo>
                  <a:pt x="264876" y="474693"/>
                </a:lnTo>
                <a:lnTo>
                  <a:pt x="484051" y="474693"/>
                </a:lnTo>
                <a:lnTo>
                  <a:pt x="440423" y="0"/>
                </a:lnTo>
                <a:lnTo>
                  <a:pt x="264876" y="0"/>
                </a:lnTo>
                <a:lnTo>
                  <a:pt x="333441" y="350057"/>
                </a:lnTo>
                <a:lnTo>
                  <a:pt x="161004" y="1037"/>
                </a:lnTo>
                <a:lnTo>
                  <a:pt x="0" y="1037"/>
                </a:lnTo>
                <a:lnTo>
                  <a:pt x="0" y="1037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402DB87-7DEC-498F-8434-98A3AB3ECBB5}"/>
              </a:ext>
            </a:extLst>
          </p:cNvPr>
          <p:cNvSpPr/>
          <p:nvPr/>
        </p:nvSpPr>
        <p:spPr>
          <a:xfrm>
            <a:off x="3432865" y="3088613"/>
            <a:ext cx="1433048" cy="1396685"/>
          </a:xfrm>
          <a:custGeom>
            <a:avLst/>
            <a:gdLst>
              <a:gd name="connsiteX0" fmla="*/ 495260 w 495259"/>
              <a:gd name="connsiteY0" fmla="*/ 482693 h 482692"/>
              <a:gd name="connsiteX1" fmla="*/ 269345 w 495259"/>
              <a:gd name="connsiteY1" fmla="*/ 482693 h 482692"/>
              <a:gd name="connsiteX2" fmla="*/ 268209 w 495259"/>
              <a:gd name="connsiteY2" fmla="*/ 480643 h 482692"/>
              <a:gd name="connsiteX3" fmla="*/ 0 w 495259"/>
              <a:gd name="connsiteY3" fmla="*/ 1037 h 482692"/>
              <a:gd name="connsiteX4" fmla="*/ 170313 w 495259"/>
              <a:gd name="connsiteY4" fmla="*/ 1037 h 482692"/>
              <a:gd name="connsiteX5" fmla="*/ 330577 w 495259"/>
              <a:gd name="connsiteY5" fmla="*/ 325441 h 482692"/>
              <a:gd name="connsiteX6" fmla="*/ 266851 w 495259"/>
              <a:gd name="connsiteY6" fmla="*/ 0 h 482692"/>
              <a:gd name="connsiteX7" fmla="*/ 450892 w 495259"/>
              <a:gd name="connsiteY7" fmla="*/ 0 h 482692"/>
              <a:gd name="connsiteX8" fmla="*/ 495260 w 495259"/>
              <a:gd name="connsiteY8" fmla="*/ 482693 h 482692"/>
              <a:gd name="connsiteX9" fmla="*/ 274036 w 495259"/>
              <a:gd name="connsiteY9" fmla="*/ 474693 h 482692"/>
              <a:gd name="connsiteX10" fmla="*/ 486495 w 495259"/>
              <a:gd name="connsiteY10" fmla="*/ 474693 h 482692"/>
              <a:gd name="connsiteX11" fmla="*/ 443608 w 495259"/>
              <a:gd name="connsiteY11" fmla="*/ 8000 h 482692"/>
              <a:gd name="connsiteX12" fmla="*/ 276554 w 495259"/>
              <a:gd name="connsiteY12" fmla="*/ 8000 h 482692"/>
              <a:gd name="connsiteX13" fmla="*/ 344181 w 495259"/>
              <a:gd name="connsiteY13" fmla="*/ 353292 h 482692"/>
              <a:gd name="connsiteX14" fmla="*/ 336675 w 495259"/>
              <a:gd name="connsiteY14" fmla="*/ 355835 h 482692"/>
              <a:gd name="connsiteX15" fmla="*/ 165350 w 495259"/>
              <a:gd name="connsiteY15" fmla="*/ 9037 h 482692"/>
              <a:gd name="connsiteX16" fmla="*/ 13654 w 495259"/>
              <a:gd name="connsiteY16" fmla="*/ 9037 h 482692"/>
              <a:gd name="connsiteX17" fmla="*/ 274061 w 495259"/>
              <a:gd name="connsiteY17" fmla="*/ 474693 h 482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5259" h="482692">
                <a:moveTo>
                  <a:pt x="495260" y="482693"/>
                </a:moveTo>
                <a:lnTo>
                  <a:pt x="269345" y="482693"/>
                </a:lnTo>
                <a:lnTo>
                  <a:pt x="268209" y="480643"/>
                </a:lnTo>
                <a:lnTo>
                  <a:pt x="0" y="1037"/>
                </a:lnTo>
                <a:lnTo>
                  <a:pt x="170313" y="1037"/>
                </a:lnTo>
                <a:lnTo>
                  <a:pt x="330577" y="325441"/>
                </a:lnTo>
                <a:lnTo>
                  <a:pt x="266851" y="0"/>
                </a:lnTo>
                <a:lnTo>
                  <a:pt x="450892" y="0"/>
                </a:lnTo>
                <a:lnTo>
                  <a:pt x="495260" y="482693"/>
                </a:lnTo>
                <a:close/>
                <a:moveTo>
                  <a:pt x="274036" y="474693"/>
                </a:moveTo>
                <a:lnTo>
                  <a:pt x="486495" y="474693"/>
                </a:lnTo>
                <a:lnTo>
                  <a:pt x="443608" y="8000"/>
                </a:lnTo>
                <a:lnTo>
                  <a:pt x="276554" y="8000"/>
                </a:lnTo>
                <a:lnTo>
                  <a:pt x="344181" y="353292"/>
                </a:lnTo>
                <a:lnTo>
                  <a:pt x="336675" y="355835"/>
                </a:lnTo>
                <a:lnTo>
                  <a:pt x="165350" y="9037"/>
                </a:lnTo>
                <a:lnTo>
                  <a:pt x="13654" y="9037"/>
                </a:lnTo>
                <a:lnTo>
                  <a:pt x="274061" y="474693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D8BC354-F58C-D6CC-3227-D57A1E2C333C}"/>
              </a:ext>
            </a:extLst>
          </p:cNvPr>
          <p:cNvSpPr/>
          <p:nvPr/>
        </p:nvSpPr>
        <p:spPr>
          <a:xfrm>
            <a:off x="4967436" y="3100184"/>
            <a:ext cx="970821" cy="1373537"/>
          </a:xfrm>
          <a:custGeom>
            <a:avLst/>
            <a:gdLst>
              <a:gd name="connsiteX0" fmla="*/ 220286 w 335514"/>
              <a:gd name="connsiteY0" fmla="*/ 474693 h 474692"/>
              <a:gd name="connsiteX1" fmla="*/ 335515 w 335514"/>
              <a:gd name="connsiteY1" fmla="*/ 474693 h 474692"/>
              <a:gd name="connsiteX2" fmla="*/ 238902 w 335514"/>
              <a:gd name="connsiteY2" fmla="*/ 0 h 474692"/>
              <a:gd name="connsiteX3" fmla="*/ 0 w 335514"/>
              <a:gd name="connsiteY3" fmla="*/ 1037 h 474692"/>
              <a:gd name="connsiteX4" fmla="*/ 18690 w 335514"/>
              <a:gd name="connsiteY4" fmla="*/ 474693 h 474692"/>
              <a:gd name="connsiteX5" fmla="*/ 144709 w 335514"/>
              <a:gd name="connsiteY5" fmla="*/ 474693 h 474692"/>
              <a:gd name="connsiteX6" fmla="*/ 143845 w 335514"/>
              <a:gd name="connsiteY6" fmla="*/ 408030 h 474692"/>
              <a:gd name="connsiteX7" fmla="*/ 202311 w 335514"/>
              <a:gd name="connsiteY7" fmla="*/ 408030 h 474692"/>
              <a:gd name="connsiteX8" fmla="*/ 220261 w 335514"/>
              <a:gd name="connsiteY8" fmla="*/ 474693 h 474692"/>
              <a:gd name="connsiteX9" fmla="*/ 220261 w 335514"/>
              <a:gd name="connsiteY9" fmla="*/ 474693 h 474692"/>
              <a:gd name="connsiteX10" fmla="*/ 143079 w 335514"/>
              <a:gd name="connsiteY10" fmla="*/ 346650 h 474692"/>
              <a:gd name="connsiteX11" fmla="*/ 140956 w 335514"/>
              <a:gd name="connsiteY11" fmla="*/ 180213 h 474692"/>
              <a:gd name="connsiteX12" fmla="*/ 185793 w 335514"/>
              <a:gd name="connsiteY12" fmla="*/ 346650 h 474692"/>
              <a:gd name="connsiteX13" fmla="*/ 143079 w 335514"/>
              <a:gd name="connsiteY13" fmla="*/ 346650 h 474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5514" h="474692">
                <a:moveTo>
                  <a:pt x="220286" y="474693"/>
                </a:moveTo>
                <a:lnTo>
                  <a:pt x="335515" y="474693"/>
                </a:lnTo>
                <a:lnTo>
                  <a:pt x="238902" y="0"/>
                </a:lnTo>
                <a:lnTo>
                  <a:pt x="0" y="1037"/>
                </a:lnTo>
                <a:lnTo>
                  <a:pt x="18690" y="474693"/>
                </a:lnTo>
                <a:lnTo>
                  <a:pt x="144709" y="474693"/>
                </a:lnTo>
                <a:lnTo>
                  <a:pt x="143845" y="408030"/>
                </a:lnTo>
                <a:lnTo>
                  <a:pt x="202311" y="408030"/>
                </a:lnTo>
                <a:lnTo>
                  <a:pt x="220261" y="474693"/>
                </a:lnTo>
                <a:lnTo>
                  <a:pt x="220261" y="474693"/>
                </a:lnTo>
                <a:close/>
                <a:moveTo>
                  <a:pt x="143079" y="346650"/>
                </a:moveTo>
                <a:lnTo>
                  <a:pt x="140956" y="180213"/>
                </a:lnTo>
                <a:lnTo>
                  <a:pt x="185793" y="346650"/>
                </a:lnTo>
                <a:lnTo>
                  <a:pt x="143079" y="346650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9B33871-916A-AD76-7C2C-D9FD1C248669}"/>
              </a:ext>
            </a:extLst>
          </p:cNvPr>
          <p:cNvSpPr/>
          <p:nvPr/>
        </p:nvSpPr>
        <p:spPr>
          <a:xfrm>
            <a:off x="4955506" y="3088540"/>
            <a:ext cx="997039" cy="1396757"/>
          </a:xfrm>
          <a:custGeom>
            <a:avLst/>
            <a:gdLst>
              <a:gd name="connsiteX0" fmla="*/ 344527 w 344575"/>
              <a:gd name="connsiteY0" fmla="*/ 482717 h 482717"/>
              <a:gd name="connsiteX1" fmla="*/ 221347 w 344575"/>
              <a:gd name="connsiteY1" fmla="*/ 482717 h 482717"/>
              <a:gd name="connsiteX2" fmla="*/ 203398 w 344575"/>
              <a:gd name="connsiteY2" fmla="*/ 416054 h 482717"/>
              <a:gd name="connsiteX3" fmla="*/ 152042 w 344575"/>
              <a:gd name="connsiteY3" fmla="*/ 416054 h 482717"/>
              <a:gd name="connsiteX4" fmla="*/ 152906 w 344575"/>
              <a:gd name="connsiteY4" fmla="*/ 482717 h 482717"/>
              <a:gd name="connsiteX5" fmla="*/ 19012 w 344575"/>
              <a:gd name="connsiteY5" fmla="*/ 482717 h 482717"/>
              <a:gd name="connsiteX6" fmla="*/ 0 w 344575"/>
              <a:gd name="connsiteY6" fmla="*/ 1086 h 482717"/>
              <a:gd name="connsiteX7" fmla="*/ 246334 w 344575"/>
              <a:gd name="connsiteY7" fmla="*/ 0 h 482717"/>
              <a:gd name="connsiteX8" fmla="*/ 344576 w 344575"/>
              <a:gd name="connsiteY8" fmla="*/ 482717 h 482717"/>
              <a:gd name="connsiteX9" fmla="*/ 227470 w 344575"/>
              <a:gd name="connsiteY9" fmla="*/ 474718 h 482717"/>
              <a:gd name="connsiteX10" fmla="*/ 334749 w 344575"/>
              <a:gd name="connsiteY10" fmla="*/ 474718 h 482717"/>
              <a:gd name="connsiteX11" fmla="*/ 239766 w 344575"/>
              <a:gd name="connsiteY11" fmla="*/ 8024 h 482717"/>
              <a:gd name="connsiteX12" fmla="*/ 8271 w 344575"/>
              <a:gd name="connsiteY12" fmla="*/ 9037 h 482717"/>
              <a:gd name="connsiteX13" fmla="*/ 26665 w 344575"/>
              <a:gd name="connsiteY13" fmla="*/ 474718 h 482717"/>
              <a:gd name="connsiteX14" fmla="*/ 144783 w 344575"/>
              <a:gd name="connsiteY14" fmla="*/ 474718 h 482717"/>
              <a:gd name="connsiteX15" fmla="*/ 143919 w 344575"/>
              <a:gd name="connsiteY15" fmla="*/ 408054 h 482717"/>
              <a:gd name="connsiteX16" fmla="*/ 209496 w 344575"/>
              <a:gd name="connsiteY16" fmla="*/ 408054 h 482717"/>
              <a:gd name="connsiteX17" fmla="*/ 227446 w 344575"/>
              <a:gd name="connsiteY17" fmla="*/ 474718 h 482717"/>
              <a:gd name="connsiteX18" fmla="*/ 195126 w 344575"/>
              <a:gd name="connsiteY18" fmla="*/ 354674 h 482717"/>
              <a:gd name="connsiteX19" fmla="*/ 143252 w 344575"/>
              <a:gd name="connsiteY19" fmla="*/ 354674 h 482717"/>
              <a:gd name="connsiteX20" fmla="*/ 141080 w 344575"/>
              <a:gd name="connsiteY20" fmla="*/ 184312 h 482717"/>
              <a:gd name="connsiteX21" fmla="*/ 148931 w 344575"/>
              <a:gd name="connsiteY21" fmla="*/ 183226 h 482717"/>
              <a:gd name="connsiteX22" fmla="*/ 195126 w 344575"/>
              <a:gd name="connsiteY22" fmla="*/ 354699 h 482717"/>
              <a:gd name="connsiteX23" fmla="*/ 151153 w 344575"/>
              <a:gd name="connsiteY23" fmla="*/ 346675 h 482717"/>
              <a:gd name="connsiteX24" fmla="*/ 184707 w 344575"/>
              <a:gd name="connsiteY24" fmla="*/ 346675 h 482717"/>
              <a:gd name="connsiteX25" fmla="*/ 149474 w 344575"/>
              <a:gd name="connsiteY25" fmla="*/ 215965 h 482717"/>
              <a:gd name="connsiteX26" fmla="*/ 151153 w 344575"/>
              <a:gd name="connsiteY26" fmla="*/ 346675 h 4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44575" h="482717">
                <a:moveTo>
                  <a:pt x="344527" y="482717"/>
                </a:moveTo>
                <a:lnTo>
                  <a:pt x="221347" y="482717"/>
                </a:lnTo>
                <a:lnTo>
                  <a:pt x="203398" y="416054"/>
                </a:lnTo>
                <a:lnTo>
                  <a:pt x="152042" y="416054"/>
                </a:lnTo>
                <a:lnTo>
                  <a:pt x="152906" y="482717"/>
                </a:lnTo>
                <a:lnTo>
                  <a:pt x="19012" y="482717"/>
                </a:lnTo>
                <a:lnTo>
                  <a:pt x="0" y="1086"/>
                </a:lnTo>
                <a:lnTo>
                  <a:pt x="246334" y="0"/>
                </a:lnTo>
                <a:lnTo>
                  <a:pt x="344576" y="482717"/>
                </a:lnTo>
                <a:close/>
                <a:moveTo>
                  <a:pt x="227470" y="474718"/>
                </a:moveTo>
                <a:lnTo>
                  <a:pt x="334749" y="474718"/>
                </a:lnTo>
                <a:lnTo>
                  <a:pt x="239766" y="8024"/>
                </a:lnTo>
                <a:lnTo>
                  <a:pt x="8271" y="9037"/>
                </a:lnTo>
                <a:lnTo>
                  <a:pt x="26665" y="474718"/>
                </a:lnTo>
                <a:lnTo>
                  <a:pt x="144783" y="474718"/>
                </a:lnTo>
                <a:lnTo>
                  <a:pt x="143919" y="408054"/>
                </a:lnTo>
                <a:lnTo>
                  <a:pt x="209496" y="408054"/>
                </a:lnTo>
                <a:lnTo>
                  <a:pt x="227446" y="474718"/>
                </a:lnTo>
                <a:close/>
                <a:moveTo>
                  <a:pt x="195126" y="354674"/>
                </a:moveTo>
                <a:lnTo>
                  <a:pt x="143252" y="354674"/>
                </a:lnTo>
                <a:lnTo>
                  <a:pt x="141080" y="184312"/>
                </a:lnTo>
                <a:lnTo>
                  <a:pt x="148931" y="183226"/>
                </a:lnTo>
                <a:lnTo>
                  <a:pt x="195126" y="354699"/>
                </a:lnTo>
                <a:close/>
                <a:moveTo>
                  <a:pt x="151153" y="346675"/>
                </a:moveTo>
                <a:lnTo>
                  <a:pt x="184707" y="346675"/>
                </a:lnTo>
                <a:lnTo>
                  <a:pt x="149474" y="215965"/>
                </a:lnTo>
                <a:lnTo>
                  <a:pt x="151153" y="346675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6BB7494-9B7D-E946-9D0C-15396EF24B9F}"/>
              </a:ext>
            </a:extLst>
          </p:cNvPr>
          <p:cNvSpPr/>
          <p:nvPr/>
        </p:nvSpPr>
        <p:spPr>
          <a:xfrm>
            <a:off x="6004414" y="3103115"/>
            <a:ext cx="1057980" cy="1370608"/>
          </a:xfrm>
          <a:custGeom>
            <a:avLst/>
            <a:gdLst>
              <a:gd name="connsiteX0" fmla="*/ 274233 w 365636"/>
              <a:gd name="connsiteY0" fmla="*/ 25 h 473680"/>
              <a:gd name="connsiteX1" fmla="*/ 0 w 365636"/>
              <a:gd name="connsiteY1" fmla="*/ 25 h 473680"/>
              <a:gd name="connsiteX2" fmla="*/ 8321 w 365636"/>
              <a:gd name="connsiteY2" fmla="*/ 473681 h 473680"/>
              <a:gd name="connsiteX3" fmla="*/ 241001 w 365636"/>
              <a:gd name="connsiteY3" fmla="*/ 473681 h 473680"/>
              <a:gd name="connsiteX4" fmla="*/ 313713 w 365636"/>
              <a:gd name="connsiteY4" fmla="*/ 431090 h 473680"/>
              <a:gd name="connsiteX5" fmla="*/ 365636 w 365636"/>
              <a:gd name="connsiteY5" fmla="*/ 111155 h 473680"/>
              <a:gd name="connsiteX6" fmla="*/ 365636 w 365636"/>
              <a:gd name="connsiteY6" fmla="*/ 82070 h 473680"/>
              <a:gd name="connsiteX7" fmla="*/ 274233 w 365636"/>
              <a:gd name="connsiteY7" fmla="*/ 0 h 473680"/>
              <a:gd name="connsiteX8" fmla="*/ 274233 w 365636"/>
              <a:gd name="connsiteY8" fmla="*/ 0 h 473680"/>
              <a:gd name="connsiteX9" fmla="*/ 179942 w 365636"/>
              <a:gd name="connsiteY9" fmla="*/ 421584 h 473680"/>
              <a:gd name="connsiteX10" fmla="*/ 130018 w 365636"/>
              <a:gd name="connsiteY10" fmla="*/ 421584 h 473680"/>
              <a:gd name="connsiteX11" fmla="*/ 145623 w 365636"/>
              <a:gd name="connsiteY11" fmla="*/ 87675 h 473680"/>
              <a:gd name="connsiteX12" fmla="*/ 201793 w 365636"/>
              <a:gd name="connsiteY12" fmla="*/ 87675 h 473680"/>
              <a:gd name="connsiteX13" fmla="*/ 179942 w 365636"/>
              <a:gd name="connsiteY13" fmla="*/ 421584 h 473680"/>
              <a:gd name="connsiteX14" fmla="*/ 179942 w 365636"/>
              <a:gd name="connsiteY14" fmla="*/ 421584 h 47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5636" h="473680">
                <a:moveTo>
                  <a:pt x="274233" y="25"/>
                </a:moveTo>
                <a:lnTo>
                  <a:pt x="0" y="25"/>
                </a:lnTo>
                <a:lnTo>
                  <a:pt x="8321" y="473681"/>
                </a:lnTo>
                <a:lnTo>
                  <a:pt x="241001" y="473681"/>
                </a:lnTo>
                <a:lnTo>
                  <a:pt x="313713" y="431090"/>
                </a:lnTo>
                <a:lnTo>
                  <a:pt x="365636" y="111155"/>
                </a:lnTo>
                <a:lnTo>
                  <a:pt x="365636" y="82070"/>
                </a:lnTo>
                <a:lnTo>
                  <a:pt x="274233" y="0"/>
                </a:lnTo>
                <a:lnTo>
                  <a:pt x="274233" y="0"/>
                </a:lnTo>
                <a:close/>
                <a:moveTo>
                  <a:pt x="179942" y="421584"/>
                </a:moveTo>
                <a:lnTo>
                  <a:pt x="130018" y="421584"/>
                </a:lnTo>
                <a:lnTo>
                  <a:pt x="145623" y="87675"/>
                </a:lnTo>
                <a:lnTo>
                  <a:pt x="201793" y="87675"/>
                </a:lnTo>
                <a:lnTo>
                  <a:pt x="179942" y="421584"/>
                </a:lnTo>
                <a:lnTo>
                  <a:pt x="179942" y="421584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DC21FA6-3E76-7D3A-87D6-F807A2B1F1A6}"/>
              </a:ext>
            </a:extLst>
          </p:cNvPr>
          <p:cNvSpPr/>
          <p:nvPr/>
        </p:nvSpPr>
        <p:spPr>
          <a:xfrm>
            <a:off x="5992626" y="3091613"/>
            <a:ext cx="1081342" cy="1393684"/>
          </a:xfrm>
          <a:custGeom>
            <a:avLst/>
            <a:gdLst>
              <a:gd name="connsiteX0" fmla="*/ 246136 w 373710"/>
              <a:gd name="connsiteY0" fmla="*/ 481656 h 481655"/>
              <a:gd name="connsiteX1" fmla="*/ 8444 w 373710"/>
              <a:gd name="connsiteY1" fmla="*/ 481656 h 481655"/>
              <a:gd name="connsiteX2" fmla="*/ 0 w 373710"/>
              <a:gd name="connsiteY2" fmla="*/ 0 h 481655"/>
              <a:gd name="connsiteX3" fmla="*/ 279838 w 373710"/>
              <a:gd name="connsiteY3" fmla="*/ 0 h 481655"/>
              <a:gd name="connsiteX4" fmla="*/ 373710 w 373710"/>
              <a:gd name="connsiteY4" fmla="*/ 84292 h 481655"/>
              <a:gd name="connsiteX5" fmla="*/ 373661 w 373710"/>
              <a:gd name="connsiteY5" fmla="*/ 115797 h 481655"/>
              <a:gd name="connsiteX6" fmla="*/ 321416 w 373710"/>
              <a:gd name="connsiteY6" fmla="*/ 437584 h 481655"/>
              <a:gd name="connsiteX7" fmla="*/ 246136 w 373710"/>
              <a:gd name="connsiteY7" fmla="*/ 481656 h 481655"/>
              <a:gd name="connsiteX8" fmla="*/ 16295 w 373710"/>
              <a:gd name="connsiteY8" fmla="*/ 473656 h 481655"/>
              <a:gd name="connsiteX9" fmla="*/ 243963 w 373710"/>
              <a:gd name="connsiteY9" fmla="*/ 473656 h 481655"/>
              <a:gd name="connsiteX10" fmla="*/ 314133 w 373710"/>
              <a:gd name="connsiteY10" fmla="*/ 432572 h 481655"/>
              <a:gd name="connsiteX11" fmla="*/ 365711 w 373710"/>
              <a:gd name="connsiteY11" fmla="*/ 114809 h 481655"/>
              <a:gd name="connsiteX12" fmla="*/ 365711 w 373710"/>
              <a:gd name="connsiteY12" fmla="*/ 87823 h 481655"/>
              <a:gd name="connsiteX13" fmla="*/ 276777 w 373710"/>
              <a:gd name="connsiteY13" fmla="*/ 7975 h 481655"/>
              <a:gd name="connsiteX14" fmla="*/ 8148 w 373710"/>
              <a:gd name="connsiteY14" fmla="*/ 7975 h 481655"/>
              <a:gd name="connsiteX15" fmla="*/ 16320 w 373710"/>
              <a:gd name="connsiteY15" fmla="*/ 473631 h 481655"/>
              <a:gd name="connsiteX16" fmla="*/ 187719 w 373710"/>
              <a:gd name="connsiteY16" fmla="*/ 429559 h 481655"/>
              <a:gd name="connsiteX17" fmla="*/ 129870 w 373710"/>
              <a:gd name="connsiteY17" fmla="*/ 429559 h 481655"/>
              <a:gd name="connsiteX18" fmla="*/ 145845 w 373710"/>
              <a:gd name="connsiteY18" fmla="*/ 87650 h 481655"/>
              <a:gd name="connsiteX19" fmla="*/ 210113 w 373710"/>
              <a:gd name="connsiteY19" fmla="*/ 87650 h 481655"/>
              <a:gd name="connsiteX20" fmla="*/ 187744 w 373710"/>
              <a:gd name="connsiteY20" fmla="*/ 429559 h 481655"/>
              <a:gd name="connsiteX21" fmla="*/ 138240 w 373710"/>
              <a:gd name="connsiteY21" fmla="*/ 421560 h 481655"/>
              <a:gd name="connsiteX22" fmla="*/ 180238 w 373710"/>
              <a:gd name="connsiteY22" fmla="*/ 421560 h 481655"/>
              <a:gd name="connsiteX23" fmla="*/ 201546 w 373710"/>
              <a:gd name="connsiteY23" fmla="*/ 95650 h 481655"/>
              <a:gd name="connsiteX24" fmla="*/ 153449 w 373710"/>
              <a:gd name="connsiteY24" fmla="*/ 95650 h 481655"/>
              <a:gd name="connsiteX25" fmla="*/ 138240 w 373710"/>
              <a:gd name="connsiteY25" fmla="*/ 421560 h 48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3710" h="481655">
                <a:moveTo>
                  <a:pt x="246136" y="481656"/>
                </a:moveTo>
                <a:lnTo>
                  <a:pt x="8444" y="481656"/>
                </a:lnTo>
                <a:lnTo>
                  <a:pt x="0" y="0"/>
                </a:lnTo>
                <a:lnTo>
                  <a:pt x="279838" y="0"/>
                </a:lnTo>
                <a:lnTo>
                  <a:pt x="373710" y="84292"/>
                </a:lnTo>
                <a:lnTo>
                  <a:pt x="373661" y="115797"/>
                </a:lnTo>
                <a:lnTo>
                  <a:pt x="321416" y="437584"/>
                </a:lnTo>
                <a:lnTo>
                  <a:pt x="246136" y="481656"/>
                </a:lnTo>
                <a:close/>
                <a:moveTo>
                  <a:pt x="16295" y="473656"/>
                </a:moveTo>
                <a:lnTo>
                  <a:pt x="243963" y="473656"/>
                </a:lnTo>
                <a:lnTo>
                  <a:pt x="314133" y="432572"/>
                </a:lnTo>
                <a:lnTo>
                  <a:pt x="365711" y="114809"/>
                </a:lnTo>
                <a:lnTo>
                  <a:pt x="365711" y="87823"/>
                </a:lnTo>
                <a:lnTo>
                  <a:pt x="276777" y="7975"/>
                </a:lnTo>
                <a:lnTo>
                  <a:pt x="8148" y="7975"/>
                </a:lnTo>
                <a:lnTo>
                  <a:pt x="16320" y="473631"/>
                </a:lnTo>
                <a:close/>
                <a:moveTo>
                  <a:pt x="187719" y="429559"/>
                </a:moveTo>
                <a:lnTo>
                  <a:pt x="129870" y="429559"/>
                </a:lnTo>
                <a:lnTo>
                  <a:pt x="145845" y="87650"/>
                </a:lnTo>
                <a:lnTo>
                  <a:pt x="210113" y="87650"/>
                </a:lnTo>
                <a:lnTo>
                  <a:pt x="187744" y="429559"/>
                </a:lnTo>
                <a:close/>
                <a:moveTo>
                  <a:pt x="138240" y="421560"/>
                </a:moveTo>
                <a:lnTo>
                  <a:pt x="180238" y="421560"/>
                </a:lnTo>
                <a:lnTo>
                  <a:pt x="201546" y="95650"/>
                </a:lnTo>
                <a:lnTo>
                  <a:pt x="153449" y="95650"/>
                </a:lnTo>
                <a:lnTo>
                  <a:pt x="138240" y="421560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DF17D43-EBFC-DF47-CF8C-9387D23A0EA5}"/>
              </a:ext>
            </a:extLst>
          </p:cNvPr>
          <p:cNvSpPr/>
          <p:nvPr/>
        </p:nvSpPr>
        <p:spPr>
          <a:xfrm>
            <a:off x="6984236" y="3103184"/>
            <a:ext cx="1265376" cy="1370536"/>
          </a:xfrm>
          <a:custGeom>
            <a:avLst/>
            <a:gdLst>
              <a:gd name="connsiteX0" fmla="*/ 407190 w 437312"/>
              <a:gd name="connsiteY0" fmla="*/ 91403 h 473655"/>
              <a:gd name="connsiteX1" fmla="*/ 437312 w 437312"/>
              <a:gd name="connsiteY1" fmla="*/ 0 h 473655"/>
              <a:gd name="connsiteX2" fmla="*/ 96613 w 437312"/>
              <a:gd name="connsiteY2" fmla="*/ 0 h 473655"/>
              <a:gd name="connsiteX3" fmla="*/ 0 w 437312"/>
              <a:gd name="connsiteY3" fmla="*/ 473656 h 473655"/>
              <a:gd name="connsiteX4" fmla="*/ 287739 w 437312"/>
              <a:gd name="connsiteY4" fmla="*/ 473656 h 473655"/>
              <a:gd name="connsiteX5" fmla="*/ 305393 w 437312"/>
              <a:gd name="connsiteY5" fmla="*/ 417560 h 473655"/>
              <a:gd name="connsiteX6" fmla="*/ 161005 w 437312"/>
              <a:gd name="connsiteY6" fmla="*/ 417560 h 473655"/>
              <a:gd name="connsiteX7" fmla="*/ 192954 w 437312"/>
              <a:gd name="connsiteY7" fmla="*/ 282974 h 473655"/>
              <a:gd name="connsiteX8" fmla="*/ 325120 w 437312"/>
              <a:gd name="connsiteY8" fmla="*/ 285640 h 473655"/>
              <a:gd name="connsiteX9" fmla="*/ 353168 w 437312"/>
              <a:gd name="connsiteY9" fmla="*/ 208780 h 473655"/>
              <a:gd name="connsiteX10" fmla="*/ 210558 w 437312"/>
              <a:gd name="connsiteY10" fmla="*/ 208780 h 473655"/>
              <a:gd name="connsiteX11" fmla="*/ 238902 w 437312"/>
              <a:gd name="connsiteY11" fmla="*/ 89329 h 473655"/>
              <a:gd name="connsiteX12" fmla="*/ 407190 w 437312"/>
              <a:gd name="connsiteY12" fmla="*/ 91403 h 473655"/>
              <a:gd name="connsiteX13" fmla="*/ 407190 w 437312"/>
              <a:gd name="connsiteY13" fmla="*/ 91403 h 47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7312" h="473655">
                <a:moveTo>
                  <a:pt x="407190" y="91403"/>
                </a:moveTo>
                <a:lnTo>
                  <a:pt x="437312" y="0"/>
                </a:lnTo>
                <a:lnTo>
                  <a:pt x="96613" y="0"/>
                </a:lnTo>
                <a:lnTo>
                  <a:pt x="0" y="473656"/>
                </a:lnTo>
                <a:lnTo>
                  <a:pt x="287739" y="473656"/>
                </a:lnTo>
                <a:lnTo>
                  <a:pt x="305393" y="417560"/>
                </a:lnTo>
                <a:lnTo>
                  <a:pt x="161005" y="417560"/>
                </a:lnTo>
                <a:lnTo>
                  <a:pt x="192954" y="282974"/>
                </a:lnTo>
                <a:lnTo>
                  <a:pt x="325120" y="285640"/>
                </a:lnTo>
                <a:lnTo>
                  <a:pt x="353168" y="208780"/>
                </a:lnTo>
                <a:lnTo>
                  <a:pt x="210558" y="208780"/>
                </a:lnTo>
                <a:lnTo>
                  <a:pt x="238902" y="89329"/>
                </a:lnTo>
                <a:lnTo>
                  <a:pt x="407190" y="91403"/>
                </a:lnTo>
                <a:lnTo>
                  <a:pt x="407190" y="91403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71233E4-0FDB-B343-FD42-EBBA089745ED}"/>
              </a:ext>
            </a:extLst>
          </p:cNvPr>
          <p:cNvSpPr/>
          <p:nvPr/>
        </p:nvSpPr>
        <p:spPr>
          <a:xfrm>
            <a:off x="6970020" y="3091613"/>
            <a:ext cx="1295524" cy="1393684"/>
          </a:xfrm>
          <a:custGeom>
            <a:avLst/>
            <a:gdLst>
              <a:gd name="connsiteX0" fmla="*/ 295566 w 447731"/>
              <a:gd name="connsiteY0" fmla="*/ 481656 h 481655"/>
              <a:gd name="connsiteX1" fmla="*/ 0 w 447731"/>
              <a:gd name="connsiteY1" fmla="*/ 481656 h 481655"/>
              <a:gd name="connsiteX2" fmla="*/ 988 w 447731"/>
              <a:gd name="connsiteY2" fmla="*/ 476866 h 481655"/>
              <a:gd name="connsiteX3" fmla="*/ 98242 w 447731"/>
              <a:gd name="connsiteY3" fmla="*/ 0 h 481655"/>
              <a:gd name="connsiteX4" fmla="*/ 447731 w 447731"/>
              <a:gd name="connsiteY4" fmla="*/ 0 h 481655"/>
              <a:gd name="connsiteX5" fmla="*/ 414967 w 447731"/>
              <a:gd name="connsiteY5" fmla="*/ 99427 h 481655"/>
              <a:gd name="connsiteX6" fmla="*/ 246976 w 447731"/>
              <a:gd name="connsiteY6" fmla="*/ 97353 h 481655"/>
              <a:gd name="connsiteX7" fmla="*/ 220533 w 447731"/>
              <a:gd name="connsiteY7" fmla="*/ 208780 h 481655"/>
              <a:gd name="connsiteX8" fmla="*/ 363809 w 447731"/>
              <a:gd name="connsiteY8" fmla="*/ 208780 h 481655"/>
              <a:gd name="connsiteX9" fmla="*/ 332823 w 447731"/>
              <a:gd name="connsiteY9" fmla="*/ 293689 h 481655"/>
              <a:gd name="connsiteX10" fmla="*/ 201027 w 447731"/>
              <a:gd name="connsiteY10" fmla="*/ 291023 h 481655"/>
              <a:gd name="connsiteX11" fmla="*/ 171004 w 447731"/>
              <a:gd name="connsiteY11" fmla="*/ 417560 h 481655"/>
              <a:gd name="connsiteX12" fmla="*/ 315787 w 447731"/>
              <a:gd name="connsiteY12" fmla="*/ 417560 h 481655"/>
              <a:gd name="connsiteX13" fmla="*/ 295615 w 447731"/>
              <a:gd name="connsiteY13" fmla="*/ 481656 h 481655"/>
              <a:gd name="connsiteX14" fmla="*/ 9802 w 447731"/>
              <a:gd name="connsiteY14" fmla="*/ 473656 h 481655"/>
              <a:gd name="connsiteX15" fmla="*/ 289715 w 447731"/>
              <a:gd name="connsiteY15" fmla="*/ 473656 h 481655"/>
              <a:gd name="connsiteX16" fmla="*/ 304850 w 447731"/>
              <a:gd name="connsiteY16" fmla="*/ 425559 h 481655"/>
              <a:gd name="connsiteX17" fmla="*/ 160856 w 447731"/>
              <a:gd name="connsiteY17" fmla="*/ 425559 h 481655"/>
              <a:gd name="connsiteX18" fmla="*/ 194707 w 447731"/>
              <a:gd name="connsiteY18" fmla="*/ 282900 h 481655"/>
              <a:gd name="connsiteX19" fmla="*/ 327243 w 447731"/>
              <a:gd name="connsiteY19" fmla="*/ 285591 h 481655"/>
              <a:gd name="connsiteX20" fmla="*/ 352353 w 447731"/>
              <a:gd name="connsiteY20" fmla="*/ 216780 h 481655"/>
              <a:gd name="connsiteX21" fmla="*/ 210385 w 447731"/>
              <a:gd name="connsiteY21" fmla="*/ 216780 h 481655"/>
              <a:gd name="connsiteX22" fmla="*/ 240655 w 447731"/>
              <a:gd name="connsiteY22" fmla="*/ 89280 h 481655"/>
              <a:gd name="connsiteX23" fmla="*/ 409215 w 447731"/>
              <a:gd name="connsiteY23" fmla="*/ 91354 h 481655"/>
              <a:gd name="connsiteX24" fmla="*/ 436695 w 447731"/>
              <a:gd name="connsiteY24" fmla="*/ 7975 h 481655"/>
              <a:gd name="connsiteX25" fmla="*/ 104785 w 447731"/>
              <a:gd name="connsiteY25" fmla="*/ 7975 h 481655"/>
              <a:gd name="connsiteX26" fmla="*/ 9802 w 447731"/>
              <a:gd name="connsiteY26" fmla="*/ 473631 h 48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7731" h="481655">
                <a:moveTo>
                  <a:pt x="295566" y="481656"/>
                </a:moveTo>
                <a:lnTo>
                  <a:pt x="0" y="481656"/>
                </a:lnTo>
                <a:lnTo>
                  <a:pt x="988" y="476866"/>
                </a:lnTo>
                <a:lnTo>
                  <a:pt x="98242" y="0"/>
                </a:lnTo>
                <a:lnTo>
                  <a:pt x="447731" y="0"/>
                </a:lnTo>
                <a:lnTo>
                  <a:pt x="414967" y="99427"/>
                </a:lnTo>
                <a:lnTo>
                  <a:pt x="246976" y="97353"/>
                </a:lnTo>
                <a:lnTo>
                  <a:pt x="220533" y="208780"/>
                </a:lnTo>
                <a:lnTo>
                  <a:pt x="363809" y="208780"/>
                </a:lnTo>
                <a:lnTo>
                  <a:pt x="332823" y="293689"/>
                </a:lnTo>
                <a:lnTo>
                  <a:pt x="201027" y="291023"/>
                </a:lnTo>
                <a:lnTo>
                  <a:pt x="171004" y="417560"/>
                </a:lnTo>
                <a:lnTo>
                  <a:pt x="315787" y="417560"/>
                </a:lnTo>
                <a:lnTo>
                  <a:pt x="295615" y="481656"/>
                </a:lnTo>
                <a:close/>
                <a:moveTo>
                  <a:pt x="9802" y="473656"/>
                </a:moveTo>
                <a:lnTo>
                  <a:pt x="289715" y="473656"/>
                </a:lnTo>
                <a:lnTo>
                  <a:pt x="304850" y="425559"/>
                </a:lnTo>
                <a:lnTo>
                  <a:pt x="160856" y="425559"/>
                </a:lnTo>
                <a:lnTo>
                  <a:pt x="194707" y="282900"/>
                </a:lnTo>
                <a:lnTo>
                  <a:pt x="327243" y="285591"/>
                </a:lnTo>
                <a:lnTo>
                  <a:pt x="352353" y="216780"/>
                </a:lnTo>
                <a:lnTo>
                  <a:pt x="210385" y="216780"/>
                </a:lnTo>
                <a:lnTo>
                  <a:pt x="240655" y="89280"/>
                </a:lnTo>
                <a:lnTo>
                  <a:pt x="409215" y="91354"/>
                </a:lnTo>
                <a:lnTo>
                  <a:pt x="436695" y="7975"/>
                </a:lnTo>
                <a:lnTo>
                  <a:pt x="104785" y="7975"/>
                </a:lnTo>
                <a:lnTo>
                  <a:pt x="9802" y="473631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D1CB2C1-E4E5-DD5A-B643-DF0091CBFCAB}"/>
              </a:ext>
            </a:extLst>
          </p:cNvPr>
          <p:cNvSpPr/>
          <p:nvPr/>
        </p:nvSpPr>
        <p:spPr>
          <a:xfrm>
            <a:off x="7876903" y="3100184"/>
            <a:ext cx="1496847" cy="1379538"/>
          </a:xfrm>
          <a:custGeom>
            <a:avLst/>
            <a:gdLst>
              <a:gd name="connsiteX0" fmla="*/ 464323 w 517308"/>
              <a:gd name="connsiteY0" fmla="*/ 1037 h 476766"/>
              <a:gd name="connsiteX1" fmla="*/ 176584 w 517308"/>
              <a:gd name="connsiteY1" fmla="*/ 0 h 476766"/>
              <a:gd name="connsiteX2" fmla="*/ 0 w 517308"/>
              <a:gd name="connsiteY2" fmla="*/ 476767 h 476766"/>
              <a:gd name="connsiteX3" fmla="*/ 133055 w 517308"/>
              <a:gd name="connsiteY3" fmla="*/ 476322 h 476766"/>
              <a:gd name="connsiteX4" fmla="*/ 202385 w 517308"/>
              <a:gd name="connsiteY4" fmla="*/ 317540 h 476766"/>
              <a:gd name="connsiteX5" fmla="*/ 250704 w 517308"/>
              <a:gd name="connsiteY5" fmla="*/ 317540 h 476766"/>
              <a:gd name="connsiteX6" fmla="*/ 179917 w 517308"/>
              <a:gd name="connsiteY6" fmla="*/ 476174 h 476766"/>
              <a:gd name="connsiteX7" fmla="*/ 311614 w 517308"/>
              <a:gd name="connsiteY7" fmla="*/ 475730 h 476766"/>
              <a:gd name="connsiteX8" fmla="*/ 393684 w 517308"/>
              <a:gd name="connsiteY8" fmla="*/ 323046 h 476766"/>
              <a:gd name="connsiteX9" fmla="*/ 346946 w 517308"/>
              <a:gd name="connsiteY9" fmla="*/ 274209 h 476766"/>
              <a:gd name="connsiteX10" fmla="*/ 433164 w 517308"/>
              <a:gd name="connsiteY10" fmla="*/ 235791 h 476766"/>
              <a:gd name="connsiteX11" fmla="*/ 517308 w 517308"/>
              <a:gd name="connsiteY11" fmla="*/ 91403 h 476766"/>
              <a:gd name="connsiteX12" fmla="*/ 517308 w 517308"/>
              <a:gd name="connsiteY12" fmla="*/ 74786 h 476766"/>
              <a:gd name="connsiteX13" fmla="*/ 464323 w 517308"/>
              <a:gd name="connsiteY13" fmla="*/ 1037 h 476766"/>
              <a:gd name="connsiteX14" fmla="*/ 464323 w 517308"/>
              <a:gd name="connsiteY14" fmla="*/ 1037 h 476766"/>
              <a:gd name="connsiteX15" fmla="*/ 284949 w 517308"/>
              <a:gd name="connsiteY15" fmla="*/ 240803 h 476766"/>
              <a:gd name="connsiteX16" fmla="*/ 235890 w 517308"/>
              <a:gd name="connsiteY16" fmla="*/ 240803 h 476766"/>
              <a:gd name="connsiteX17" fmla="*/ 301466 w 517308"/>
              <a:gd name="connsiteY17" fmla="*/ 90563 h 476766"/>
              <a:gd name="connsiteX18" fmla="*/ 351983 w 517308"/>
              <a:gd name="connsiteY18" fmla="*/ 90563 h 476766"/>
              <a:gd name="connsiteX19" fmla="*/ 284949 w 517308"/>
              <a:gd name="connsiteY19" fmla="*/ 240803 h 476766"/>
              <a:gd name="connsiteX20" fmla="*/ 284949 w 517308"/>
              <a:gd name="connsiteY20" fmla="*/ 240803 h 47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17308" h="476766">
                <a:moveTo>
                  <a:pt x="464323" y="1037"/>
                </a:moveTo>
                <a:lnTo>
                  <a:pt x="176584" y="0"/>
                </a:lnTo>
                <a:lnTo>
                  <a:pt x="0" y="476767"/>
                </a:lnTo>
                <a:lnTo>
                  <a:pt x="133055" y="476322"/>
                </a:lnTo>
                <a:lnTo>
                  <a:pt x="202385" y="317540"/>
                </a:lnTo>
                <a:lnTo>
                  <a:pt x="250704" y="317540"/>
                </a:lnTo>
                <a:lnTo>
                  <a:pt x="179917" y="476174"/>
                </a:lnTo>
                <a:lnTo>
                  <a:pt x="311614" y="475730"/>
                </a:lnTo>
                <a:lnTo>
                  <a:pt x="393684" y="323046"/>
                </a:lnTo>
                <a:lnTo>
                  <a:pt x="346946" y="274209"/>
                </a:lnTo>
                <a:lnTo>
                  <a:pt x="433164" y="235791"/>
                </a:lnTo>
                <a:lnTo>
                  <a:pt x="517308" y="91403"/>
                </a:lnTo>
                <a:lnTo>
                  <a:pt x="517308" y="74786"/>
                </a:lnTo>
                <a:lnTo>
                  <a:pt x="464323" y="1037"/>
                </a:lnTo>
                <a:lnTo>
                  <a:pt x="464323" y="1037"/>
                </a:lnTo>
                <a:close/>
                <a:moveTo>
                  <a:pt x="284949" y="240803"/>
                </a:moveTo>
                <a:lnTo>
                  <a:pt x="235890" y="240803"/>
                </a:lnTo>
                <a:lnTo>
                  <a:pt x="301466" y="90563"/>
                </a:lnTo>
                <a:lnTo>
                  <a:pt x="351983" y="90563"/>
                </a:lnTo>
                <a:lnTo>
                  <a:pt x="284949" y="240803"/>
                </a:lnTo>
                <a:lnTo>
                  <a:pt x="284949" y="240803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F3D4E84-D793-C2C9-82F9-A82B6B9D4E01}"/>
              </a:ext>
            </a:extLst>
          </p:cNvPr>
          <p:cNvSpPr/>
          <p:nvPr/>
        </p:nvSpPr>
        <p:spPr>
          <a:xfrm>
            <a:off x="7860256" y="3088540"/>
            <a:ext cx="1524996" cy="1402828"/>
          </a:xfrm>
          <a:custGeom>
            <a:avLst/>
            <a:gdLst>
              <a:gd name="connsiteX0" fmla="*/ 0 w 527036"/>
              <a:gd name="connsiteY0" fmla="*/ 484816 h 484815"/>
              <a:gd name="connsiteX1" fmla="*/ 179571 w 527036"/>
              <a:gd name="connsiteY1" fmla="*/ 0 h 484815"/>
              <a:gd name="connsiteX2" fmla="*/ 472125 w 527036"/>
              <a:gd name="connsiteY2" fmla="*/ 1062 h 484815"/>
              <a:gd name="connsiteX3" fmla="*/ 527036 w 527036"/>
              <a:gd name="connsiteY3" fmla="*/ 77527 h 484815"/>
              <a:gd name="connsiteX4" fmla="*/ 527036 w 527036"/>
              <a:gd name="connsiteY4" fmla="*/ 96514 h 484815"/>
              <a:gd name="connsiteX5" fmla="*/ 526493 w 527036"/>
              <a:gd name="connsiteY5" fmla="*/ 97452 h 484815"/>
              <a:gd name="connsiteX6" fmla="*/ 441707 w 527036"/>
              <a:gd name="connsiteY6" fmla="*/ 242951 h 484815"/>
              <a:gd name="connsiteX7" fmla="*/ 359514 w 527036"/>
              <a:gd name="connsiteY7" fmla="*/ 279591 h 484815"/>
              <a:gd name="connsiteX8" fmla="*/ 404351 w 527036"/>
              <a:gd name="connsiteY8" fmla="*/ 326404 h 484815"/>
              <a:gd name="connsiteX9" fmla="*/ 319787 w 527036"/>
              <a:gd name="connsiteY9" fmla="*/ 483754 h 484815"/>
              <a:gd name="connsiteX10" fmla="*/ 179522 w 527036"/>
              <a:gd name="connsiteY10" fmla="*/ 484223 h 484815"/>
              <a:gd name="connsiteX11" fmla="*/ 250309 w 527036"/>
              <a:gd name="connsiteY11" fmla="*/ 325564 h 484815"/>
              <a:gd name="connsiteX12" fmla="*/ 210780 w 527036"/>
              <a:gd name="connsiteY12" fmla="*/ 325564 h 484815"/>
              <a:gd name="connsiteX13" fmla="*/ 141450 w 527036"/>
              <a:gd name="connsiteY13" fmla="*/ 484347 h 484815"/>
              <a:gd name="connsiteX14" fmla="*/ 25 w 527036"/>
              <a:gd name="connsiteY14" fmla="*/ 484816 h 484815"/>
              <a:gd name="connsiteX15" fmla="*/ 185127 w 527036"/>
              <a:gd name="connsiteY15" fmla="*/ 8024 h 484815"/>
              <a:gd name="connsiteX16" fmla="*/ 11506 w 527036"/>
              <a:gd name="connsiteY16" fmla="*/ 476792 h 484815"/>
              <a:gd name="connsiteX17" fmla="*/ 136191 w 527036"/>
              <a:gd name="connsiteY17" fmla="*/ 476372 h 484815"/>
              <a:gd name="connsiteX18" fmla="*/ 205521 w 527036"/>
              <a:gd name="connsiteY18" fmla="*/ 317589 h 484815"/>
              <a:gd name="connsiteX19" fmla="*/ 262630 w 527036"/>
              <a:gd name="connsiteY19" fmla="*/ 317589 h 484815"/>
              <a:gd name="connsiteX20" fmla="*/ 191867 w 527036"/>
              <a:gd name="connsiteY20" fmla="*/ 476199 h 484815"/>
              <a:gd name="connsiteX21" fmla="*/ 314997 w 527036"/>
              <a:gd name="connsiteY21" fmla="*/ 475779 h 484815"/>
              <a:gd name="connsiteX22" fmla="*/ 394549 w 527036"/>
              <a:gd name="connsiteY22" fmla="*/ 327737 h 484815"/>
              <a:gd name="connsiteX23" fmla="*/ 345885 w 527036"/>
              <a:gd name="connsiteY23" fmla="*/ 276900 h 484815"/>
              <a:gd name="connsiteX24" fmla="*/ 436103 w 527036"/>
              <a:gd name="connsiteY24" fmla="*/ 236680 h 484815"/>
              <a:gd name="connsiteX25" fmla="*/ 519036 w 527036"/>
              <a:gd name="connsiteY25" fmla="*/ 94341 h 484815"/>
              <a:gd name="connsiteX26" fmla="*/ 519036 w 527036"/>
              <a:gd name="connsiteY26" fmla="*/ 80095 h 484815"/>
              <a:gd name="connsiteX27" fmla="*/ 468002 w 527036"/>
              <a:gd name="connsiteY27" fmla="*/ 9037 h 484815"/>
              <a:gd name="connsiteX28" fmla="*/ 185102 w 527036"/>
              <a:gd name="connsiteY28" fmla="*/ 8000 h 484815"/>
              <a:gd name="connsiteX29" fmla="*/ 293294 w 527036"/>
              <a:gd name="connsiteY29" fmla="*/ 248827 h 484815"/>
              <a:gd name="connsiteX30" fmla="*/ 235544 w 527036"/>
              <a:gd name="connsiteY30" fmla="*/ 248827 h 484815"/>
              <a:gd name="connsiteX31" fmla="*/ 304627 w 527036"/>
              <a:gd name="connsiteY31" fmla="*/ 90588 h 484815"/>
              <a:gd name="connsiteX32" fmla="*/ 363909 w 527036"/>
              <a:gd name="connsiteY32" fmla="*/ 90588 h 484815"/>
              <a:gd name="connsiteX33" fmla="*/ 293294 w 527036"/>
              <a:gd name="connsiteY33" fmla="*/ 248827 h 484815"/>
              <a:gd name="connsiteX34" fmla="*/ 247766 w 527036"/>
              <a:gd name="connsiteY34" fmla="*/ 240828 h 484815"/>
              <a:gd name="connsiteX35" fmla="*/ 288109 w 527036"/>
              <a:gd name="connsiteY35" fmla="*/ 240828 h 484815"/>
              <a:gd name="connsiteX36" fmla="*/ 351588 w 527036"/>
              <a:gd name="connsiteY36" fmla="*/ 98588 h 484815"/>
              <a:gd name="connsiteX37" fmla="*/ 309861 w 527036"/>
              <a:gd name="connsiteY37" fmla="*/ 98588 h 484815"/>
              <a:gd name="connsiteX38" fmla="*/ 247766 w 527036"/>
              <a:gd name="connsiteY38" fmla="*/ 240828 h 48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27036" h="484815">
                <a:moveTo>
                  <a:pt x="0" y="484816"/>
                </a:moveTo>
                <a:lnTo>
                  <a:pt x="179571" y="0"/>
                </a:lnTo>
                <a:lnTo>
                  <a:pt x="472125" y="1062"/>
                </a:lnTo>
                <a:lnTo>
                  <a:pt x="527036" y="77527"/>
                </a:lnTo>
                <a:lnTo>
                  <a:pt x="527036" y="96514"/>
                </a:lnTo>
                <a:lnTo>
                  <a:pt x="526493" y="97452"/>
                </a:lnTo>
                <a:lnTo>
                  <a:pt x="441707" y="242951"/>
                </a:lnTo>
                <a:lnTo>
                  <a:pt x="359514" y="279591"/>
                </a:lnTo>
                <a:lnTo>
                  <a:pt x="404351" y="326404"/>
                </a:lnTo>
                <a:lnTo>
                  <a:pt x="319787" y="483754"/>
                </a:lnTo>
                <a:lnTo>
                  <a:pt x="179522" y="484223"/>
                </a:lnTo>
                <a:lnTo>
                  <a:pt x="250309" y="325564"/>
                </a:lnTo>
                <a:lnTo>
                  <a:pt x="210780" y="325564"/>
                </a:lnTo>
                <a:lnTo>
                  <a:pt x="141450" y="484347"/>
                </a:lnTo>
                <a:lnTo>
                  <a:pt x="25" y="484816"/>
                </a:lnTo>
                <a:close/>
                <a:moveTo>
                  <a:pt x="185127" y="8024"/>
                </a:moveTo>
                <a:lnTo>
                  <a:pt x="11506" y="476792"/>
                </a:lnTo>
                <a:lnTo>
                  <a:pt x="136191" y="476372"/>
                </a:lnTo>
                <a:lnTo>
                  <a:pt x="205521" y="317589"/>
                </a:lnTo>
                <a:lnTo>
                  <a:pt x="262630" y="317589"/>
                </a:lnTo>
                <a:lnTo>
                  <a:pt x="191867" y="476199"/>
                </a:lnTo>
                <a:lnTo>
                  <a:pt x="314997" y="475779"/>
                </a:lnTo>
                <a:lnTo>
                  <a:pt x="394549" y="327737"/>
                </a:lnTo>
                <a:lnTo>
                  <a:pt x="345885" y="276900"/>
                </a:lnTo>
                <a:lnTo>
                  <a:pt x="436103" y="236680"/>
                </a:lnTo>
                <a:lnTo>
                  <a:pt x="519036" y="94341"/>
                </a:lnTo>
                <a:lnTo>
                  <a:pt x="519036" y="80095"/>
                </a:lnTo>
                <a:lnTo>
                  <a:pt x="468002" y="9037"/>
                </a:lnTo>
                <a:lnTo>
                  <a:pt x="185102" y="8000"/>
                </a:lnTo>
                <a:close/>
                <a:moveTo>
                  <a:pt x="293294" y="248827"/>
                </a:moveTo>
                <a:lnTo>
                  <a:pt x="235544" y="248827"/>
                </a:lnTo>
                <a:lnTo>
                  <a:pt x="304627" y="90588"/>
                </a:lnTo>
                <a:lnTo>
                  <a:pt x="363909" y="90588"/>
                </a:lnTo>
                <a:lnTo>
                  <a:pt x="293294" y="248827"/>
                </a:lnTo>
                <a:close/>
                <a:moveTo>
                  <a:pt x="247766" y="240828"/>
                </a:moveTo>
                <a:lnTo>
                  <a:pt x="288109" y="240828"/>
                </a:lnTo>
                <a:lnTo>
                  <a:pt x="351588" y="98588"/>
                </a:lnTo>
                <a:lnTo>
                  <a:pt x="309861" y="98588"/>
                </a:lnTo>
                <a:lnTo>
                  <a:pt x="247766" y="240828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FBF8AAD-2BCB-6EB1-168A-A66C920A1A15}"/>
              </a:ext>
            </a:extLst>
          </p:cNvPr>
          <p:cNvSpPr/>
          <p:nvPr/>
        </p:nvSpPr>
        <p:spPr>
          <a:xfrm>
            <a:off x="8964960" y="3100184"/>
            <a:ext cx="1574932" cy="1379538"/>
          </a:xfrm>
          <a:custGeom>
            <a:avLst/>
            <a:gdLst>
              <a:gd name="connsiteX0" fmla="*/ 514173 w 544294"/>
              <a:gd name="connsiteY0" fmla="*/ 0 h 476766"/>
              <a:gd name="connsiteX1" fmla="*/ 323046 w 544294"/>
              <a:gd name="connsiteY1" fmla="*/ 0 h 476766"/>
              <a:gd name="connsiteX2" fmla="*/ 196311 w 544294"/>
              <a:gd name="connsiteY2" fmla="*/ 72712 h 476766"/>
              <a:gd name="connsiteX3" fmla="*/ 100760 w 544294"/>
              <a:gd name="connsiteY3" fmla="*/ 228507 h 476766"/>
              <a:gd name="connsiteX4" fmla="*/ 100760 w 544294"/>
              <a:gd name="connsiteY4" fmla="*/ 265913 h 476766"/>
              <a:gd name="connsiteX5" fmla="*/ 139178 w 544294"/>
              <a:gd name="connsiteY5" fmla="*/ 317836 h 476766"/>
              <a:gd name="connsiteX6" fmla="*/ 238902 w 544294"/>
              <a:gd name="connsiteY6" fmla="*/ 317836 h 476766"/>
              <a:gd name="connsiteX7" fmla="*/ 171399 w 544294"/>
              <a:gd name="connsiteY7" fmla="*/ 411338 h 476766"/>
              <a:gd name="connsiteX8" fmla="*/ 146462 w 544294"/>
              <a:gd name="connsiteY8" fmla="*/ 411338 h 476766"/>
              <a:gd name="connsiteX9" fmla="*/ 174510 w 544294"/>
              <a:gd name="connsiteY9" fmla="*/ 373932 h 476766"/>
              <a:gd name="connsiteX10" fmla="*/ 174510 w 544294"/>
              <a:gd name="connsiteY10" fmla="*/ 353168 h 476766"/>
              <a:gd name="connsiteX11" fmla="*/ 41553 w 544294"/>
              <a:gd name="connsiteY11" fmla="*/ 353168 h 476766"/>
              <a:gd name="connsiteX12" fmla="*/ 0 w 544294"/>
              <a:gd name="connsiteY12" fmla="*/ 416523 h 476766"/>
              <a:gd name="connsiteX13" fmla="*/ 0 w 544294"/>
              <a:gd name="connsiteY13" fmla="*/ 441460 h 476766"/>
              <a:gd name="connsiteX14" fmla="*/ 29085 w 544294"/>
              <a:gd name="connsiteY14" fmla="*/ 474693 h 476766"/>
              <a:gd name="connsiteX15" fmla="*/ 195274 w 544294"/>
              <a:gd name="connsiteY15" fmla="*/ 476767 h 476766"/>
              <a:gd name="connsiteX16" fmla="*/ 293961 w 544294"/>
              <a:gd name="connsiteY16" fmla="*/ 423807 h 476766"/>
              <a:gd name="connsiteX17" fmla="*/ 388475 w 544294"/>
              <a:gd name="connsiteY17" fmla="*/ 303294 h 476766"/>
              <a:gd name="connsiteX18" fmla="*/ 388475 w 544294"/>
              <a:gd name="connsiteY18" fmla="*/ 279418 h 476766"/>
              <a:gd name="connsiteX19" fmla="*/ 357316 w 544294"/>
              <a:gd name="connsiteY19" fmla="*/ 234729 h 476766"/>
              <a:gd name="connsiteX20" fmla="*/ 254481 w 544294"/>
              <a:gd name="connsiteY20" fmla="*/ 234729 h 476766"/>
              <a:gd name="connsiteX21" fmla="*/ 338625 w 544294"/>
              <a:gd name="connsiteY21" fmla="*/ 91403 h 476766"/>
              <a:gd name="connsiteX22" fmla="*/ 382253 w 544294"/>
              <a:gd name="connsiteY22" fmla="*/ 90366 h 476766"/>
              <a:gd name="connsiteX23" fmla="*/ 318898 w 544294"/>
              <a:gd name="connsiteY23" fmla="*/ 194237 h 476766"/>
              <a:gd name="connsiteX24" fmla="*/ 468471 w 544294"/>
              <a:gd name="connsiteY24" fmla="*/ 194237 h 476766"/>
              <a:gd name="connsiteX25" fmla="*/ 544294 w 544294"/>
              <a:gd name="connsiteY25" fmla="*/ 89329 h 476766"/>
              <a:gd name="connsiteX26" fmla="*/ 544294 w 544294"/>
              <a:gd name="connsiteY26" fmla="*/ 61281 h 476766"/>
              <a:gd name="connsiteX27" fmla="*/ 514173 w 544294"/>
              <a:gd name="connsiteY27" fmla="*/ 0 h 476766"/>
              <a:gd name="connsiteX28" fmla="*/ 514173 w 544294"/>
              <a:gd name="connsiteY28" fmla="*/ 0 h 47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4294" h="476766">
                <a:moveTo>
                  <a:pt x="514173" y="0"/>
                </a:moveTo>
                <a:lnTo>
                  <a:pt x="323046" y="0"/>
                </a:lnTo>
                <a:lnTo>
                  <a:pt x="196311" y="72712"/>
                </a:lnTo>
                <a:lnTo>
                  <a:pt x="100760" y="228507"/>
                </a:lnTo>
                <a:lnTo>
                  <a:pt x="100760" y="265913"/>
                </a:lnTo>
                <a:lnTo>
                  <a:pt x="139178" y="317836"/>
                </a:lnTo>
                <a:lnTo>
                  <a:pt x="238902" y="317836"/>
                </a:lnTo>
                <a:lnTo>
                  <a:pt x="171399" y="411338"/>
                </a:lnTo>
                <a:lnTo>
                  <a:pt x="146462" y="411338"/>
                </a:lnTo>
                <a:lnTo>
                  <a:pt x="174510" y="373932"/>
                </a:lnTo>
                <a:lnTo>
                  <a:pt x="174510" y="353168"/>
                </a:lnTo>
                <a:lnTo>
                  <a:pt x="41553" y="353168"/>
                </a:lnTo>
                <a:lnTo>
                  <a:pt x="0" y="416523"/>
                </a:lnTo>
                <a:lnTo>
                  <a:pt x="0" y="441460"/>
                </a:lnTo>
                <a:lnTo>
                  <a:pt x="29085" y="474693"/>
                </a:lnTo>
                <a:lnTo>
                  <a:pt x="195274" y="476767"/>
                </a:lnTo>
                <a:lnTo>
                  <a:pt x="293961" y="423807"/>
                </a:lnTo>
                <a:lnTo>
                  <a:pt x="388475" y="303294"/>
                </a:lnTo>
                <a:lnTo>
                  <a:pt x="388475" y="279418"/>
                </a:lnTo>
                <a:lnTo>
                  <a:pt x="357316" y="234729"/>
                </a:lnTo>
                <a:lnTo>
                  <a:pt x="254481" y="234729"/>
                </a:lnTo>
                <a:lnTo>
                  <a:pt x="338625" y="91403"/>
                </a:lnTo>
                <a:lnTo>
                  <a:pt x="382253" y="90366"/>
                </a:lnTo>
                <a:lnTo>
                  <a:pt x="318898" y="194237"/>
                </a:lnTo>
                <a:lnTo>
                  <a:pt x="468471" y="194237"/>
                </a:lnTo>
                <a:lnTo>
                  <a:pt x="544294" y="89329"/>
                </a:lnTo>
                <a:lnTo>
                  <a:pt x="544294" y="61281"/>
                </a:lnTo>
                <a:lnTo>
                  <a:pt x="514173" y="0"/>
                </a:lnTo>
                <a:lnTo>
                  <a:pt x="514173" y="0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C3B148A-DF87-FDF0-E0BD-CC0625585E0D}"/>
              </a:ext>
            </a:extLst>
          </p:cNvPr>
          <p:cNvSpPr/>
          <p:nvPr/>
        </p:nvSpPr>
        <p:spPr>
          <a:xfrm>
            <a:off x="8953314" y="3088468"/>
            <a:ext cx="1598008" cy="1402828"/>
          </a:xfrm>
          <a:custGeom>
            <a:avLst/>
            <a:gdLst>
              <a:gd name="connsiteX0" fmla="*/ 200287 w 552269"/>
              <a:gd name="connsiteY0" fmla="*/ 484816 h 484815"/>
              <a:gd name="connsiteX1" fmla="*/ 199249 w 552269"/>
              <a:gd name="connsiteY1" fmla="*/ 484816 h 484815"/>
              <a:gd name="connsiteX2" fmla="*/ 31258 w 552269"/>
              <a:gd name="connsiteY2" fmla="*/ 482693 h 484815"/>
              <a:gd name="connsiteX3" fmla="*/ 0 w 552269"/>
              <a:gd name="connsiteY3" fmla="*/ 446966 h 484815"/>
              <a:gd name="connsiteX4" fmla="*/ 0 w 552269"/>
              <a:gd name="connsiteY4" fmla="*/ 419338 h 484815"/>
              <a:gd name="connsiteX5" fmla="*/ 43381 w 552269"/>
              <a:gd name="connsiteY5" fmla="*/ 353168 h 484815"/>
              <a:gd name="connsiteX6" fmla="*/ 182485 w 552269"/>
              <a:gd name="connsiteY6" fmla="*/ 353168 h 484815"/>
              <a:gd name="connsiteX7" fmla="*/ 182485 w 552269"/>
              <a:gd name="connsiteY7" fmla="*/ 379265 h 484815"/>
              <a:gd name="connsiteX8" fmla="*/ 158437 w 552269"/>
              <a:gd name="connsiteY8" fmla="*/ 411338 h 484815"/>
              <a:gd name="connsiteX9" fmla="*/ 173325 w 552269"/>
              <a:gd name="connsiteY9" fmla="*/ 411338 h 484815"/>
              <a:gd name="connsiteX10" fmla="*/ 235075 w 552269"/>
              <a:gd name="connsiteY10" fmla="*/ 325836 h 484815"/>
              <a:gd name="connsiteX11" fmla="*/ 141154 w 552269"/>
              <a:gd name="connsiteY11" fmla="*/ 325836 h 484815"/>
              <a:gd name="connsiteX12" fmla="*/ 100736 w 552269"/>
              <a:gd name="connsiteY12" fmla="*/ 271221 h 484815"/>
              <a:gd name="connsiteX13" fmla="*/ 100736 w 552269"/>
              <a:gd name="connsiteY13" fmla="*/ 231371 h 484815"/>
              <a:gd name="connsiteX14" fmla="*/ 197422 w 552269"/>
              <a:gd name="connsiteY14" fmla="*/ 73749 h 484815"/>
              <a:gd name="connsiteX15" fmla="*/ 198312 w 552269"/>
              <a:gd name="connsiteY15" fmla="*/ 73256 h 484815"/>
              <a:gd name="connsiteX16" fmla="*/ 325960 w 552269"/>
              <a:gd name="connsiteY16" fmla="*/ 0 h 484815"/>
              <a:gd name="connsiteX17" fmla="*/ 520642 w 552269"/>
              <a:gd name="connsiteY17" fmla="*/ 0 h 484815"/>
              <a:gd name="connsiteX18" fmla="*/ 552269 w 552269"/>
              <a:gd name="connsiteY18" fmla="*/ 64343 h 484815"/>
              <a:gd name="connsiteX19" fmla="*/ 552269 w 552269"/>
              <a:gd name="connsiteY19" fmla="*/ 94613 h 484815"/>
              <a:gd name="connsiteX20" fmla="*/ 474471 w 552269"/>
              <a:gd name="connsiteY20" fmla="*/ 202212 h 484815"/>
              <a:gd name="connsiteX21" fmla="*/ 315738 w 552269"/>
              <a:gd name="connsiteY21" fmla="*/ 202212 h 484815"/>
              <a:gd name="connsiteX22" fmla="*/ 378994 w 552269"/>
              <a:gd name="connsiteY22" fmla="*/ 98514 h 484815"/>
              <a:gd name="connsiteX23" fmla="*/ 344921 w 552269"/>
              <a:gd name="connsiteY23" fmla="*/ 99328 h 484815"/>
              <a:gd name="connsiteX24" fmla="*/ 265444 w 552269"/>
              <a:gd name="connsiteY24" fmla="*/ 234729 h 484815"/>
              <a:gd name="connsiteX25" fmla="*/ 363390 w 552269"/>
              <a:gd name="connsiteY25" fmla="*/ 234729 h 484815"/>
              <a:gd name="connsiteX26" fmla="*/ 396450 w 552269"/>
              <a:gd name="connsiteY26" fmla="*/ 282159 h 484815"/>
              <a:gd name="connsiteX27" fmla="*/ 396450 w 552269"/>
              <a:gd name="connsiteY27" fmla="*/ 308676 h 484815"/>
              <a:gd name="connsiteX28" fmla="*/ 300553 w 552269"/>
              <a:gd name="connsiteY28" fmla="*/ 430917 h 484815"/>
              <a:gd name="connsiteX29" fmla="*/ 200237 w 552269"/>
              <a:gd name="connsiteY29" fmla="*/ 484766 h 484815"/>
              <a:gd name="connsiteX30" fmla="*/ 34937 w 552269"/>
              <a:gd name="connsiteY30" fmla="*/ 474742 h 484815"/>
              <a:gd name="connsiteX31" fmla="*/ 198312 w 552269"/>
              <a:gd name="connsiteY31" fmla="*/ 476792 h 484815"/>
              <a:gd name="connsiteX32" fmla="*/ 295344 w 552269"/>
              <a:gd name="connsiteY32" fmla="*/ 424695 h 484815"/>
              <a:gd name="connsiteX33" fmla="*/ 388500 w 552269"/>
              <a:gd name="connsiteY33" fmla="*/ 305936 h 484815"/>
              <a:gd name="connsiteX34" fmla="*/ 388500 w 552269"/>
              <a:gd name="connsiteY34" fmla="*/ 284702 h 484815"/>
              <a:gd name="connsiteX35" fmla="*/ 359242 w 552269"/>
              <a:gd name="connsiteY35" fmla="*/ 242754 h 484815"/>
              <a:gd name="connsiteX36" fmla="*/ 251494 w 552269"/>
              <a:gd name="connsiteY36" fmla="*/ 242754 h 484815"/>
              <a:gd name="connsiteX37" fmla="*/ 340305 w 552269"/>
              <a:gd name="connsiteY37" fmla="*/ 91477 h 484815"/>
              <a:gd name="connsiteX38" fmla="*/ 393487 w 552269"/>
              <a:gd name="connsiteY38" fmla="*/ 90193 h 484815"/>
              <a:gd name="connsiteX39" fmla="*/ 330009 w 552269"/>
              <a:gd name="connsiteY39" fmla="*/ 194237 h 484815"/>
              <a:gd name="connsiteX40" fmla="*/ 470422 w 552269"/>
              <a:gd name="connsiteY40" fmla="*/ 194237 h 484815"/>
              <a:gd name="connsiteX41" fmla="*/ 544294 w 552269"/>
              <a:gd name="connsiteY41" fmla="*/ 92045 h 484815"/>
              <a:gd name="connsiteX42" fmla="*/ 544294 w 552269"/>
              <a:gd name="connsiteY42" fmla="*/ 66219 h 484815"/>
              <a:gd name="connsiteX43" fmla="*/ 515679 w 552269"/>
              <a:gd name="connsiteY43" fmla="*/ 8000 h 484815"/>
              <a:gd name="connsiteX44" fmla="*/ 328108 w 552269"/>
              <a:gd name="connsiteY44" fmla="*/ 8000 h 484815"/>
              <a:gd name="connsiteX45" fmla="*/ 203200 w 552269"/>
              <a:gd name="connsiteY45" fmla="*/ 79675 h 484815"/>
              <a:gd name="connsiteX46" fmla="*/ 108760 w 552269"/>
              <a:gd name="connsiteY46" fmla="*/ 233643 h 484815"/>
              <a:gd name="connsiteX47" fmla="*/ 108760 w 552269"/>
              <a:gd name="connsiteY47" fmla="*/ 268604 h 484815"/>
              <a:gd name="connsiteX48" fmla="*/ 145203 w 552269"/>
              <a:gd name="connsiteY48" fmla="*/ 317861 h 484815"/>
              <a:gd name="connsiteX49" fmla="*/ 250729 w 552269"/>
              <a:gd name="connsiteY49" fmla="*/ 317861 h 484815"/>
              <a:gd name="connsiteX50" fmla="*/ 177424 w 552269"/>
              <a:gd name="connsiteY50" fmla="*/ 419338 h 484815"/>
              <a:gd name="connsiteX51" fmla="*/ 142437 w 552269"/>
              <a:gd name="connsiteY51" fmla="*/ 419338 h 484815"/>
              <a:gd name="connsiteX52" fmla="*/ 174486 w 552269"/>
              <a:gd name="connsiteY52" fmla="*/ 376624 h 484815"/>
              <a:gd name="connsiteX53" fmla="*/ 174486 w 552269"/>
              <a:gd name="connsiteY53" fmla="*/ 361168 h 484815"/>
              <a:gd name="connsiteX54" fmla="*/ 47677 w 552269"/>
              <a:gd name="connsiteY54" fmla="*/ 361168 h 484815"/>
              <a:gd name="connsiteX55" fmla="*/ 7950 w 552269"/>
              <a:gd name="connsiteY55" fmla="*/ 421732 h 484815"/>
              <a:gd name="connsiteX56" fmla="*/ 7950 w 552269"/>
              <a:gd name="connsiteY56" fmla="*/ 443954 h 484815"/>
              <a:gd name="connsiteX57" fmla="*/ 34863 w 552269"/>
              <a:gd name="connsiteY57" fmla="*/ 474718 h 48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52269" h="484815">
                <a:moveTo>
                  <a:pt x="200287" y="484816"/>
                </a:moveTo>
                <a:lnTo>
                  <a:pt x="199249" y="484816"/>
                </a:lnTo>
                <a:lnTo>
                  <a:pt x="31258" y="482693"/>
                </a:lnTo>
                <a:lnTo>
                  <a:pt x="0" y="446966"/>
                </a:lnTo>
                <a:lnTo>
                  <a:pt x="0" y="419338"/>
                </a:lnTo>
                <a:lnTo>
                  <a:pt x="43381" y="353168"/>
                </a:lnTo>
                <a:lnTo>
                  <a:pt x="182485" y="353168"/>
                </a:lnTo>
                <a:lnTo>
                  <a:pt x="182485" y="379265"/>
                </a:lnTo>
                <a:lnTo>
                  <a:pt x="158437" y="411338"/>
                </a:lnTo>
                <a:lnTo>
                  <a:pt x="173325" y="411338"/>
                </a:lnTo>
                <a:lnTo>
                  <a:pt x="235075" y="325836"/>
                </a:lnTo>
                <a:lnTo>
                  <a:pt x="141154" y="325836"/>
                </a:lnTo>
                <a:lnTo>
                  <a:pt x="100736" y="271221"/>
                </a:lnTo>
                <a:lnTo>
                  <a:pt x="100736" y="231371"/>
                </a:lnTo>
                <a:lnTo>
                  <a:pt x="197422" y="73749"/>
                </a:lnTo>
                <a:lnTo>
                  <a:pt x="198312" y="73256"/>
                </a:lnTo>
                <a:lnTo>
                  <a:pt x="325960" y="0"/>
                </a:lnTo>
                <a:lnTo>
                  <a:pt x="520642" y="0"/>
                </a:lnTo>
                <a:lnTo>
                  <a:pt x="552269" y="64343"/>
                </a:lnTo>
                <a:lnTo>
                  <a:pt x="552269" y="94613"/>
                </a:lnTo>
                <a:lnTo>
                  <a:pt x="474471" y="202212"/>
                </a:lnTo>
                <a:lnTo>
                  <a:pt x="315738" y="202212"/>
                </a:lnTo>
                <a:lnTo>
                  <a:pt x="378994" y="98514"/>
                </a:lnTo>
                <a:lnTo>
                  <a:pt x="344921" y="99328"/>
                </a:lnTo>
                <a:lnTo>
                  <a:pt x="265444" y="234729"/>
                </a:lnTo>
                <a:lnTo>
                  <a:pt x="363390" y="234729"/>
                </a:lnTo>
                <a:lnTo>
                  <a:pt x="396450" y="282159"/>
                </a:lnTo>
                <a:lnTo>
                  <a:pt x="396450" y="308676"/>
                </a:lnTo>
                <a:lnTo>
                  <a:pt x="300553" y="430917"/>
                </a:lnTo>
                <a:lnTo>
                  <a:pt x="200237" y="484766"/>
                </a:lnTo>
                <a:close/>
                <a:moveTo>
                  <a:pt x="34937" y="474742"/>
                </a:moveTo>
                <a:lnTo>
                  <a:pt x="198312" y="476792"/>
                </a:lnTo>
                <a:lnTo>
                  <a:pt x="295344" y="424695"/>
                </a:lnTo>
                <a:lnTo>
                  <a:pt x="388500" y="305936"/>
                </a:lnTo>
                <a:lnTo>
                  <a:pt x="388500" y="284702"/>
                </a:lnTo>
                <a:lnTo>
                  <a:pt x="359242" y="242754"/>
                </a:lnTo>
                <a:lnTo>
                  <a:pt x="251494" y="242754"/>
                </a:lnTo>
                <a:lnTo>
                  <a:pt x="340305" y="91477"/>
                </a:lnTo>
                <a:lnTo>
                  <a:pt x="393487" y="90193"/>
                </a:lnTo>
                <a:lnTo>
                  <a:pt x="330009" y="194237"/>
                </a:lnTo>
                <a:lnTo>
                  <a:pt x="470422" y="194237"/>
                </a:lnTo>
                <a:lnTo>
                  <a:pt x="544294" y="92045"/>
                </a:lnTo>
                <a:lnTo>
                  <a:pt x="544294" y="66219"/>
                </a:lnTo>
                <a:lnTo>
                  <a:pt x="515679" y="8000"/>
                </a:lnTo>
                <a:lnTo>
                  <a:pt x="328108" y="8000"/>
                </a:lnTo>
                <a:lnTo>
                  <a:pt x="203200" y="79675"/>
                </a:lnTo>
                <a:lnTo>
                  <a:pt x="108760" y="233643"/>
                </a:lnTo>
                <a:lnTo>
                  <a:pt x="108760" y="268604"/>
                </a:lnTo>
                <a:lnTo>
                  <a:pt x="145203" y="317861"/>
                </a:lnTo>
                <a:lnTo>
                  <a:pt x="250729" y="317861"/>
                </a:lnTo>
                <a:lnTo>
                  <a:pt x="177424" y="419338"/>
                </a:lnTo>
                <a:lnTo>
                  <a:pt x="142437" y="419338"/>
                </a:lnTo>
                <a:lnTo>
                  <a:pt x="174486" y="376624"/>
                </a:lnTo>
                <a:lnTo>
                  <a:pt x="174486" y="361168"/>
                </a:lnTo>
                <a:lnTo>
                  <a:pt x="47677" y="361168"/>
                </a:lnTo>
                <a:lnTo>
                  <a:pt x="7950" y="421732"/>
                </a:lnTo>
                <a:lnTo>
                  <a:pt x="7950" y="443954"/>
                </a:lnTo>
                <a:lnTo>
                  <a:pt x="34863" y="474718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91E78E4-906C-A6CC-91B1-BA3F185C0E92}"/>
              </a:ext>
            </a:extLst>
          </p:cNvPr>
          <p:cNvSpPr/>
          <p:nvPr/>
        </p:nvSpPr>
        <p:spPr>
          <a:xfrm>
            <a:off x="3646119" y="669521"/>
            <a:ext cx="1174644" cy="1510777"/>
          </a:xfrm>
          <a:custGeom>
            <a:avLst/>
            <a:gdLst>
              <a:gd name="connsiteX0" fmla="*/ 238754 w 405955"/>
              <a:gd name="connsiteY0" fmla="*/ 0 h 522122"/>
              <a:gd name="connsiteX1" fmla="*/ 60368 w 405955"/>
              <a:gd name="connsiteY1" fmla="*/ 0 h 522122"/>
              <a:gd name="connsiteX2" fmla="*/ 0 w 405955"/>
              <a:gd name="connsiteY2" fmla="*/ 85453 h 522122"/>
              <a:gd name="connsiteX3" fmla="*/ 2790 w 405955"/>
              <a:gd name="connsiteY3" fmla="*/ 114266 h 522122"/>
              <a:gd name="connsiteX4" fmla="*/ 56664 w 405955"/>
              <a:gd name="connsiteY4" fmla="*/ 255469 h 522122"/>
              <a:gd name="connsiteX5" fmla="*/ 154215 w 405955"/>
              <a:gd name="connsiteY5" fmla="*/ 352106 h 522122"/>
              <a:gd name="connsiteX6" fmla="*/ 250828 w 405955"/>
              <a:gd name="connsiteY6" fmla="*/ 352106 h 522122"/>
              <a:gd name="connsiteX7" fmla="*/ 275913 w 405955"/>
              <a:gd name="connsiteY7" fmla="*/ 432917 h 522122"/>
              <a:gd name="connsiteX8" fmla="*/ 252679 w 405955"/>
              <a:gd name="connsiteY8" fmla="*/ 432917 h 522122"/>
              <a:gd name="connsiteX9" fmla="*/ 238754 w 405955"/>
              <a:gd name="connsiteY9" fmla="*/ 390179 h 522122"/>
              <a:gd name="connsiteX10" fmla="*/ 104044 w 405955"/>
              <a:gd name="connsiteY10" fmla="*/ 390179 h 522122"/>
              <a:gd name="connsiteX11" fmla="*/ 104044 w 405955"/>
              <a:gd name="connsiteY11" fmla="*/ 413387 h 522122"/>
              <a:gd name="connsiteX12" fmla="*/ 127278 w 405955"/>
              <a:gd name="connsiteY12" fmla="*/ 465409 h 522122"/>
              <a:gd name="connsiteX13" fmla="*/ 206237 w 405955"/>
              <a:gd name="connsiteY13" fmla="*/ 522123 h 522122"/>
              <a:gd name="connsiteX14" fmla="*/ 350230 w 405955"/>
              <a:gd name="connsiteY14" fmla="*/ 522123 h 522122"/>
              <a:gd name="connsiteX15" fmla="*/ 405956 w 405955"/>
              <a:gd name="connsiteY15" fmla="*/ 460768 h 522122"/>
              <a:gd name="connsiteX16" fmla="*/ 405956 w 405955"/>
              <a:gd name="connsiteY16" fmla="*/ 433831 h 522122"/>
              <a:gd name="connsiteX17" fmla="*/ 384599 w 405955"/>
              <a:gd name="connsiteY17" fmla="*/ 322355 h 522122"/>
              <a:gd name="connsiteX18" fmla="*/ 303788 w 405955"/>
              <a:gd name="connsiteY18" fmla="*/ 248037 h 522122"/>
              <a:gd name="connsiteX19" fmla="*/ 202533 w 405955"/>
              <a:gd name="connsiteY19" fmla="*/ 248037 h 522122"/>
              <a:gd name="connsiteX20" fmla="*/ 161647 w 405955"/>
              <a:gd name="connsiteY20" fmla="*/ 117994 h 522122"/>
              <a:gd name="connsiteX21" fmla="*/ 190435 w 405955"/>
              <a:gd name="connsiteY21" fmla="*/ 117994 h 522122"/>
              <a:gd name="connsiteX22" fmla="*/ 211817 w 405955"/>
              <a:gd name="connsiteY22" fmla="*/ 204385 h 522122"/>
              <a:gd name="connsiteX23" fmla="*/ 356724 w 405955"/>
              <a:gd name="connsiteY23" fmla="*/ 204385 h 522122"/>
              <a:gd name="connsiteX24" fmla="*/ 332577 w 405955"/>
              <a:gd name="connsiteY24" fmla="*/ 88243 h 522122"/>
              <a:gd name="connsiteX25" fmla="*/ 238754 w 405955"/>
              <a:gd name="connsiteY25" fmla="*/ 0 h 522122"/>
              <a:gd name="connsiteX26" fmla="*/ 238754 w 405955"/>
              <a:gd name="connsiteY26" fmla="*/ 0 h 52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5955" h="522122">
                <a:moveTo>
                  <a:pt x="238754" y="0"/>
                </a:moveTo>
                <a:lnTo>
                  <a:pt x="60368" y="0"/>
                </a:lnTo>
                <a:lnTo>
                  <a:pt x="0" y="85453"/>
                </a:lnTo>
                <a:lnTo>
                  <a:pt x="2790" y="114266"/>
                </a:lnTo>
                <a:lnTo>
                  <a:pt x="56664" y="255469"/>
                </a:lnTo>
                <a:lnTo>
                  <a:pt x="154215" y="352106"/>
                </a:lnTo>
                <a:lnTo>
                  <a:pt x="250828" y="352106"/>
                </a:lnTo>
                <a:lnTo>
                  <a:pt x="275913" y="432917"/>
                </a:lnTo>
                <a:lnTo>
                  <a:pt x="252679" y="432917"/>
                </a:lnTo>
                <a:lnTo>
                  <a:pt x="238754" y="390179"/>
                </a:lnTo>
                <a:lnTo>
                  <a:pt x="104044" y="390179"/>
                </a:lnTo>
                <a:lnTo>
                  <a:pt x="104044" y="413387"/>
                </a:lnTo>
                <a:lnTo>
                  <a:pt x="127278" y="465409"/>
                </a:lnTo>
                <a:lnTo>
                  <a:pt x="206237" y="522123"/>
                </a:lnTo>
                <a:lnTo>
                  <a:pt x="350230" y="522123"/>
                </a:lnTo>
                <a:lnTo>
                  <a:pt x="405956" y="460768"/>
                </a:lnTo>
                <a:lnTo>
                  <a:pt x="405956" y="433831"/>
                </a:lnTo>
                <a:lnTo>
                  <a:pt x="384599" y="322355"/>
                </a:lnTo>
                <a:lnTo>
                  <a:pt x="303788" y="248037"/>
                </a:lnTo>
                <a:lnTo>
                  <a:pt x="202533" y="248037"/>
                </a:lnTo>
                <a:lnTo>
                  <a:pt x="161647" y="117994"/>
                </a:lnTo>
                <a:lnTo>
                  <a:pt x="190435" y="117994"/>
                </a:lnTo>
                <a:lnTo>
                  <a:pt x="211817" y="204385"/>
                </a:lnTo>
                <a:lnTo>
                  <a:pt x="356724" y="204385"/>
                </a:lnTo>
                <a:lnTo>
                  <a:pt x="332577" y="88243"/>
                </a:lnTo>
                <a:lnTo>
                  <a:pt x="238754" y="0"/>
                </a:lnTo>
                <a:lnTo>
                  <a:pt x="238754" y="0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3335002-476B-6043-0839-4813DD904A74}"/>
              </a:ext>
            </a:extLst>
          </p:cNvPr>
          <p:cNvSpPr/>
          <p:nvPr/>
        </p:nvSpPr>
        <p:spPr>
          <a:xfrm>
            <a:off x="3634119" y="657947"/>
            <a:ext cx="1198076" cy="1533925"/>
          </a:xfrm>
          <a:custGeom>
            <a:avLst/>
            <a:gdLst>
              <a:gd name="connsiteX0" fmla="*/ 356156 w 414053"/>
              <a:gd name="connsiteY0" fmla="*/ 530122 h 530122"/>
              <a:gd name="connsiteX1" fmla="*/ 209101 w 414053"/>
              <a:gd name="connsiteY1" fmla="*/ 530122 h 530122"/>
              <a:gd name="connsiteX2" fmla="*/ 128216 w 414053"/>
              <a:gd name="connsiteY2" fmla="*/ 472026 h 530122"/>
              <a:gd name="connsiteX3" fmla="*/ 104192 w 414053"/>
              <a:gd name="connsiteY3" fmla="*/ 418251 h 530122"/>
              <a:gd name="connsiteX4" fmla="*/ 104192 w 414053"/>
              <a:gd name="connsiteY4" fmla="*/ 390179 h 530122"/>
              <a:gd name="connsiteX5" fmla="*/ 245815 w 414053"/>
              <a:gd name="connsiteY5" fmla="*/ 390179 h 530122"/>
              <a:gd name="connsiteX6" fmla="*/ 259740 w 414053"/>
              <a:gd name="connsiteY6" fmla="*/ 432917 h 530122"/>
              <a:gd name="connsiteX7" fmla="*/ 274629 w 414053"/>
              <a:gd name="connsiteY7" fmla="*/ 432917 h 530122"/>
              <a:gd name="connsiteX8" fmla="*/ 252037 w 414053"/>
              <a:gd name="connsiteY8" fmla="*/ 360081 h 530122"/>
              <a:gd name="connsiteX9" fmla="*/ 156708 w 414053"/>
              <a:gd name="connsiteY9" fmla="*/ 360081 h 530122"/>
              <a:gd name="connsiteX10" fmla="*/ 57380 w 414053"/>
              <a:gd name="connsiteY10" fmla="*/ 261691 h 530122"/>
              <a:gd name="connsiteX11" fmla="*/ 2938 w 414053"/>
              <a:gd name="connsiteY11" fmla="*/ 118636 h 530122"/>
              <a:gd name="connsiteX12" fmla="*/ 0 w 414053"/>
              <a:gd name="connsiteY12" fmla="*/ 88366 h 530122"/>
              <a:gd name="connsiteX13" fmla="*/ 62441 w 414053"/>
              <a:gd name="connsiteY13" fmla="*/ 0 h 530122"/>
              <a:gd name="connsiteX14" fmla="*/ 244482 w 414053"/>
              <a:gd name="connsiteY14" fmla="*/ 0 h 530122"/>
              <a:gd name="connsiteX15" fmla="*/ 340378 w 414053"/>
              <a:gd name="connsiteY15" fmla="*/ 90193 h 530122"/>
              <a:gd name="connsiteX16" fmla="*/ 365785 w 414053"/>
              <a:gd name="connsiteY16" fmla="*/ 212360 h 530122"/>
              <a:gd name="connsiteX17" fmla="*/ 212804 w 414053"/>
              <a:gd name="connsiteY17" fmla="*/ 212360 h 530122"/>
              <a:gd name="connsiteX18" fmla="*/ 191423 w 414053"/>
              <a:gd name="connsiteY18" fmla="*/ 125969 h 530122"/>
              <a:gd name="connsiteX19" fmla="*/ 171201 w 414053"/>
              <a:gd name="connsiteY19" fmla="*/ 125969 h 530122"/>
              <a:gd name="connsiteX20" fmla="*/ 209570 w 414053"/>
              <a:gd name="connsiteY20" fmla="*/ 248013 h 530122"/>
              <a:gd name="connsiteX21" fmla="*/ 309442 w 414053"/>
              <a:gd name="connsiteY21" fmla="*/ 248013 h 530122"/>
              <a:gd name="connsiteX22" fmla="*/ 392376 w 414053"/>
              <a:gd name="connsiteY22" fmla="*/ 324281 h 530122"/>
              <a:gd name="connsiteX23" fmla="*/ 414054 w 414053"/>
              <a:gd name="connsiteY23" fmla="*/ 437806 h 530122"/>
              <a:gd name="connsiteX24" fmla="*/ 414054 w 414053"/>
              <a:gd name="connsiteY24" fmla="*/ 466274 h 530122"/>
              <a:gd name="connsiteX25" fmla="*/ 356081 w 414053"/>
              <a:gd name="connsiteY25" fmla="*/ 530073 h 530122"/>
              <a:gd name="connsiteX26" fmla="*/ 211669 w 414053"/>
              <a:gd name="connsiteY26" fmla="*/ 522123 h 530122"/>
              <a:gd name="connsiteX27" fmla="*/ 352625 w 414053"/>
              <a:gd name="connsiteY27" fmla="*/ 522123 h 530122"/>
              <a:gd name="connsiteX28" fmla="*/ 406128 w 414053"/>
              <a:gd name="connsiteY28" fmla="*/ 463237 h 530122"/>
              <a:gd name="connsiteX29" fmla="*/ 406128 w 414053"/>
              <a:gd name="connsiteY29" fmla="*/ 438226 h 530122"/>
              <a:gd name="connsiteX30" fmla="*/ 385092 w 414053"/>
              <a:gd name="connsiteY30" fmla="*/ 328404 h 530122"/>
              <a:gd name="connsiteX31" fmla="*/ 306380 w 414053"/>
              <a:gd name="connsiteY31" fmla="*/ 256037 h 530122"/>
              <a:gd name="connsiteX32" fmla="*/ 203743 w 414053"/>
              <a:gd name="connsiteY32" fmla="*/ 256037 h 530122"/>
              <a:gd name="connsiteX33" fmla="*/ 160338 w 414053"/>
              <a:gd name="connsiteY33" fmla="*/ 117994 h 530122"/>
              <a:gd name="connsiteX34" fmla="*/ 197719 w 414053"/>
              <a:gd name="connsiteY34" fmla="*/ 117994 h 530122"/>
              <a:gd name="connsiteX35" fmla="*/ 219100 w 414053"/>
              <a:gd name="connsiteY35" fmla="*/ 204385 h 530122"/>
              <a:gd name="connsiteX36" fmla="*/ 355983 w 414053"/>
              <a:gd name="connsiteY36" fmla="*/ 204385 h 530122"/>
              <a:gd name="connsiteX37" fmla="*/ 333095 w 414053"/>
              <a:gd name="connsiteY37" fmla="*/ 94316 h 530122"/>
              <a:gd name="connsiteX38" fmla="*/ 241346 w 414053"/>
              <a:gd name="connsiteY38" fmla="*/ 8024 h 530122"/>
              <a:gd name="connsiteX39" fmla="*/ 66639 w 414053"/>
              <a:gd name="connsiteY39" fmla="*/ 8024 h 530122"/>
              <a:gd name="connsiteX40" fmla="*/ 8296 w 414053"/>
              <a:gd name="connsiteY40" fmla="*/ 90588 h 530122"/>
              <a:gd name="connsiteX41" fmla="*/ 10888 w 414053"/>
              <a:gd name="connsiteY41" fmla="*/ 117377 h 530122"/>
              <a:gd name="connsiteX42" fmla="*/ 64269 w 414053"/>
              <a:gd name="connsiteY42" fmla="*/ 257271 h 530122"/>
              <a:gd name="connsiteX43" fmla="*/ 160017 w 414053"/>
              <a:gd name="connsiteY43" fmla="*/ 352131 h 530122"/>
              <a:gd name="connsiteX44" fmla="*/ 257938 w 414053"/>
              <a:gd name="connsiteY44" fmla="*/ 352131 h 530122"/>
              <a:gd name="connsiteX45" fmla="*/ 285492 w 414053"/>
              <a:gd name="connsiteY45" fmla="*/ 440942 h 530122"/>
              <a:gd name="connsiteX46" fmla="*/ 253938 w 414053"/>
              <a:gd name="connsiteY46" fmla="*/ 440942 h 530122"/>
              <a:gd name="connsiteX47" fmla="*/ 240013 w 414053"/>
              <a:gd name="connsiteY47" fmla="*/ 398203 h 530122"/>
              <a:gd name="connsiteX48" fmla="*/ 112192 w 414053"/>
              <a:gd name="connsiteY48" fmla="*/ 398203 h 530122"/>
              <a:gd name="connsiteX49" fmla="*/ 112192 w 414053"/>
              <a:gd name="connsiteY49" fmla="*/ 416572 h 530122"/>
              <a:gd name="connsiteX50" fmla="*/ 134636 w 414053"/>
              <a:gd name="connsiteY50" fmla="*/ 466817 h 530122"/>
              <a:gd name="connsiteX51" fmla="*/ 211669 w 414053"/>
              <a:gd name="connsiteY51" fmla="*/ 522147 h 530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14053" h="530122">
                <a:moveTo>
                  <a:pt x="356156" y="530122"/>
                </a:moveTo>
                <a:lnTo>
                  <a:pt x="209101" y="530122"/>
                </a:lnTo>
                <a:lnTo>
                  <a:pt x="128216" y="472026"/>
                </a:lnTo>
                <a:lnTo>
                  <a:pt x="104192" y="418251"/>
                </a:lnTo>
                <a:lnTo>
                  <a:pt x="104192" y="390179"/>
                </a:lnTo>
                <a:lnTo>
                  <a:pt x="245815" y="390179"/>
                </a:lnTo>
                <a:lnTo>
                  <a:pt x="259740" y="432917"/>
                </a:lnTo>
                <a:lnTo>
                  <a:pt x="274629" y="432917"/>
                </a:lnTo>
                <a:lnTo>
                  <a:pt x="252037" y="360081"/>
                </a:lnTo>
                <a:lnTo>
                  <a:pt x="156708" y="360081"/>
                </a:lnTo>
                <a:lnTo>
                  <a:pt x="57380" y="261691"/>
                </a:lnTo>
                <a:lnTo>
                  <a:pt x="2938" y="118636"/>
                </a:lnTo>
                <a:lnTo>
                  <a:pt x="0" y="88366"/>
                </a:lnTo>
                <a:lnTo>
                  <a:pt x="62441" y="0"/>
                </a:lnTo>
                <a:lnTo>
                  <a:pt x="244482" y="0"/>
                </a:lnTo>
                <a:lnTo>
                  <a:pt x="340378" y="90193"/>
                </a:lnTo>
                <a:lnTo>
                  <a:pt x="365785" y="212360"/>
                </a:lnTo>
                <a:lnTo>
                  <a:pt x="212804" y="212360"/>
                </a:lnTo>
                <a:lnTo>
                  <a:pt x="191423" y="125969"/>
                </a:lnTo>
                <a:lnTo>
                  <a:pt x="171201" y="125969"/>
                </a:lnTo>
                <a:lnTo>
                  <a:pt x="209570" y="248013"/>
                </a:lnTo>
                <a:lnTo>
                  <a:pt x="309442" y="248013"/>
                </a:lnTo>
                <a:lnTo>
                  <a:pt x="392376" y="324281"/>
                </a:lnTo>
                <a:lnTo>
                  <a:pt x="414054" y="437806"/>
                </a:lnTo>
                <a:lnTo>
                  <a:pt x="414054" y="466274"/>
                </a:lnTo>
                <a:lnTo>
                  <a:pt x="356081" y="530073"/>
                </a:lnTo>
                <a:close/>
                <a:moveTo>
                  <a:pt x="211669" y="522123"/>
                </a:moveTo>
                <a:lnTo>
                  <a:pt x="352625" y="522123"/>
                </a:lnTo>
                <a:lnTo>
                  <a:pt x="406128" y="463237"/>
                </a:lnTo>
                <a:lnTo>
                  <a:pt x="406128" y="438226"/>
                </a:lnTo>
                <a:lnTo>
                  <a:pt x="385092" y="328404"/>
                </a:lnTo>
                <a:lnTo>
                  <a:pt x="306380" y="256037"/>
                </a:lnTo>
                <a:lnTo>
                  <a:pt x="203743" y="256037"/>
                </a:lnTo>
                <a:lnTo>
                  <a:pt x="160338" y="117994"/>
                </a:lnTo>
                <a:lnTo>
                  <a:pt x="197719" y="117994"/>
                </a:lnTo>
                <a:lnTo>
                  <a:pt x="219100" y="204385"/>
                </a:lnTo>
                <a:lnTo>
                  <a:pt x="355983" y="204385"/>
                </a:lnTo>
                <a:lnTo>
                  <a:pt x="333095" y="94316"/>
                </a:lnTo>
                <a:lnTo>
                  <a:pt x="241346" y="8024"/>
                </a:lnTo>
                <a:lnTo>
                  <a:pt x="66639" y="8024"/>
                </a:lnTo>
                <a:lnTo>
                  <a:pt x="8296" y="90588"/>
                </a:lnTo>
                <a:lnTo>
                  <a:pt x="10888" y="117377"/>
                </a:lnTo>
                <a:lnTo>
                  <a:pt x="64269" y="257271"/>
                </a:lnTo>
                <a:lnTo>
                  <a:pt x="160017" y="352131"/>
                </a:lnTo>
                <a:lnTo>
                  <a:pt x="257938" y="352131"/>
                </a:lnTo>
                <a:lnTo>
                  <a:pt x="285492" y="440942"/>
                </a:lnTo>
                <a:lnTo>
                  <a:pt x="253938" y="440942"/>
                </a:lnTo>
                <a:lnTo>
                  <a:pt x="240013" y="398203"/>
                </a:lnTo>
                <a:lnTo>
                  <a:pt x="112192" y="398203"/>
                </a:lnTo>
                <a:lnTo>
                  <a:pt x="112192" y="416572"/>
                </a:lnTo>
                <a:lnTo>
                  <a:pt x="134636" y="466817"/>
                </a:lnTo>
                <a:lnTo>
                  <a:pt x="211669" y="522147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D49D0AB-DBB9-7C52-3BF4-BABD9DF7D823}"/>
              </a:ext>
            </a:extLst>
          </p:cNvPr>
          <p:cNvSpPr/>
          <p:nvPr/>
        </p:nvSpPr>
        <p:spPr>
          <a:xfrm>
            <a:off x="4694457" y="666807"/>
            <a:ext cx="1032189" cy="1510777"/>
          </a:xfrm>
          <a:custGeom>
            <a:avLst/>
            <a:gdLst>
              <a:gd name="connsiteX0" fmla="*/ 344675 w 356723"/>
              <a:gd name="connsiteY0" fmla="*/ 85477 h 522122"/>
              <a:gd name="connsiteX1" fmla="*/ 250828 w 356723"/>
              <a:gd name="connsiteY1" fmla="*/ 0 h 522122"/>
              <a:gd name="connsiteX2" fmla="*/ 0 w 356723"/>
              <a:gd name="connsiteY2" fmla="*/ 938 h 522122"/>
              <a:gd name="connsiteX3" fmla="*/ 101254 w 356723"/>
              <a:gd name="connsiteY3" fmla="*/ 522123 h 522122"/>
              <a:gd name="connsiteX4" fmla="*/ 220162 w 356723"/>
              <a:gd name="connsiteY4" fmla="*/ 522123 h 522122"/>
              <a:gd name="connsiteX5" fmla="*/ 200435 w 356723"/>
              <a:gd name="connsiteY5" fmla="*/ 386278 h 522122"/>
              <a:gd name="connsiteX6" fmla="*/ 293541 w 356723"/>
              <a:gd name="connsiteY6" fmla="*/ 386475 h 522122"/>
              <a:gd name="connsiteX7" fmla="*/ 356724 w 356723"/>
              <a:gd name="connsiteY7" fmla="*/ 300084 h 522122"/>
              <a:gd name="connsiteX8" fmla="*/ 344650 w 356723"/>
              <a:gd name="connsiteY8" fmla="*/ 85477 h 522122"/>
              <a:gd name="connsiteX9" fmla="*/ 344650 w 356723"/>
              <a:gd name="connsiteY9" fmla="*/ 85477 h 522122"/>
              <a:gd name="connsiteX10" fmla="*/ 185399 w 356723"/>
              <a:gd name="connsiteY10" fmla="*/ 282431 h 522122"/>
              <a:gd name="connsiteX11" fmla="*/ 161647 w 356723"/>
              <a:gd name="connsiteY11" fmla="*/ 118933 h 522122"/>
              <a:gd name="connsiteX12" fmla="*/ 196953 w 356723"/>
              <a:gd name="connsiteY12" fmla="*/ 118933 h 522122"/>
              <a:gd name="connsiteX13" fmla="*/ 220780 w 356723"/>
              <a:gd name="connsiteY13" fmla="*/ 282431 h 522122"/>
              <a:gd name="connsiteX14" fmla="*/ 185374 w 356723"/>
              <a:gd name="connsiteY14" fmla="*/ 282431 h 52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6723" h="522122">
                <a:moveTo>
                  <a:pt x="344675" y="85477"/>
                </a:moveTo>
                <a:lnTo>
                  <a:pt x="250828" y="0"/>
                </a:lnTo>
                <a:lnTo>
                  <a:pt x="0" y="938"/>
                </a:lnTo>
                <a:lnTo>
                  <a:pt x="101254" y="522123"/>
                </a:lnTo>
                <a:lnTo>
                  <a:pt x="220162" y="522123"/>
                </a:lnTo>
                <a:lnTo>
                  <a:pt x="200435" y="386278"/>
                </a:lnTo>
                <a:lnTo>
                  <a:pt x="293541" y="386475"/>
                </a:lnTo>
                <a:lnTo>
                  <a:pt x="356724" y="300084"/>
                </a:lnTo>
                <a:lnTo>
                  <a:pt x="344650" y="85477"/>
                </a:lnTo>
                <a:lnTo>
                  <a:pt x="344650" y="85477"/>
                </a:lnTo>
                <a:close/>
                <a:moveTo>
                  <a:pt x="185399" y="282431"/>
                </a:moveTo>
                <a:lnTo>
                  <a:pt x="161647" y="118933"/>
                </a:lnTo>
                <a:lnTo>
                  <a:pt x="196953" y="118933"/>
                </a:lnTo>
                <a:lnTo>
                  <a:pt x="220780" y="282431"/>
                </a:lnTo>
                <a:lnTo>
                  <a:pt x="185374" y="282431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F86B8A8-80B7-43AF-131E-FE59CA947439}"/>
              </a:ext>
            </a:extLst>
          </p:cNvPr>
          <p:cNvSpPr/>
          <p:nvPr/>
        </p:nvSpPr>
        <p:spPr>
          <a:xfrm>
            <a:off x="4680525" y="655233"/>
            <a:ext cx="1058052" cy="1533997"/>
          </a:xfrm>
          <a:custGeom>
            <a:avLst/>
            <a:gdLst>
              <a:gd name="connsiteX0" fmla="*/ 229618 w 365661"/>
              <a:gd name="connsiteY0" fmla="*/ 530122 h 530147"/>
              <a:gd name="connsiteX1" fmla="*/ 102785 w 365661"/>
              <a:gd name="connsiteY1" fmla="*/ 530122 h 530147"/>
              <a:gd name="connsiteX2" fmla="*/ 102168 w 365661"/>
              <a:gd name="connsiteY2" fmla="*/ 526888 h 530147"/>
              <a:gd name="connsiteX3" fmla="*/ 0 w 365661"/>
              <a:gd name="connsiteY3" fmla="*/ 963 h 530147"/>
              <a:gd name="connsiteX4" fmla="*/ 257222 w 365661"/>
              <a:gd name="connsiteY4" fmla="*/ 0 h 530147"/>
              <a:gd name="connsiteX5" fmla="*/ 353415 w 365661"/>
              <a:gd name="connsiteY5" fmla="*/ 87625 h 530147"/>
              <a:gd name="connsiteX6" fmla="*/ 365661 w 365661"/>
              <a:gd name="connsiteY6" fmla="*/ 305294 h 530147"/>
              <a:gd name="connsiteX7" fmla="*/ 300430 w 365661"/>
              <a:gd name="connsiteY7" fmla="*/ 394499 h 530147"/>
              <a:gd name="connsiteX8" fmla="*/ 209916 w 365661"/>
              <a:gd name="connsiteY8" fmla="*/ 394302 h 530147"/>
              <a:gd name="connsiteX9" fmla="*/ 229643 w 365661"/>
              <a:gd name="connsiteY9" fmla="*/ 530147 h 530147"/>
              <a:gd name="connsiteX10" fmla="*/ 109378 w 365661"/>
              <a:gd name="connsiteY10" fmla="*/ 522123 h 530147"/>
              <a:gd name="connsiteX11" fmla="*/ 220384 w 365661"/>
              <a:gd name="connsiteY11" fmla="*/ 522123 h 530147"/>
              <a:gd name="connsiteX12" fmla="*/ 200657 w 365661"/>
              <a:gd name="connsiteY12" fmla="*/ 386278 h 530147"/>
              <a:gd name="connsiteX13" fmla="*/ 296356 w 365661"/>
              <a:gd name="connsiteY13" fmla="*/ 386475 h 530147"/>
              <a:gd name="connsiteX14" fmla="*/ 357489 w 365661"/>
              <a:gd name="connsiteY14" fmla="*/ 302874 h 530147"/>
              <a:gd name="connsiteX15" fmla="*/ 345588 w 365661"/>
              <a:gd name="connsiteY15" fmla="*/ 91329 h 530147"/>
              <a:gd name="connsiteX16" fmla="*/ 254111 w 365661"/>
              <a:gd name="connsiteY16" fmla="*/ 8000 h 530147"/>
              <a:gd name="connsiteX17" fmla="*/ 9679 w 365661"/>
              <a:gd name="connsiteY17" fmla="*/ 8913 h 530147"/>
              <a:gd name="connsiteX18" fmla="*/ 109378 w 365661"/>
              <a:gd name="connsiteY18" fmla="*/ 522123 h 530147"/>
              <a:gd name="connsiteX19" fmla="*/ 230236 w 365661"/>
              <a:gd name="connsiteY19" fmla="*/ 290430 h 530147"/>
              <a:gd name="connsiteX20" fmla="*/ 186756 w 365661"/>
              <a:gd name="connsiteY20" fmla="*/ 290430 h 530147"/>
              <a:gd name="connsiteX21" fmla="*/ 161844 w 365661"/>
              <a:gd name="connsiteY21" fmla="*/ 118932 h 530147"/>
              <a:gd name="connsiteX22" fmla="*/ 205225 w 365661"/>
              <a:gd name="connsiteY22" fmla="*/ 118932 h 530147"/>
              <a:gd name="connsiteX23" fmla="*/ 230236 w 365661"/>
              <a:gd name="connsiteY23" fmla="*/ 290430 h 530147"/>
              <a:gd name="connsiteX24" fmla="*/ 193670 w 365661"/>
              <a:gd name="connsiteY24" fmla="*/ 282431 h 530147"/>
              <a:gd name="connsiteX25" fmla="*/ 220977 w 365661"/>
              <a:gd name="connsiteY25" fmla="*/ 282431 h 530147"/>
              <a:gd name="connsiteX26" fmla="*/ 198311 w 365661"/>
              <a:gd name="connsiteY26" fmla="*/ 126932 h 530147"/>
              <a:gd name="connsiteX27" fmla="*/ 171078 w 365661"/>
              <a:gd name="connsiteY27" fmla="*/ 126932 h 530147"/>
              <a:gd name="connsiteX28" fmla="*/ 193670 w 365661"/>
              <a:gd name="connsiteY28" fmla="*/ 282431 h 53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65661" h="530147">
                <a:moveTo>
                  <a:pt x="229618" y="530122"/>
                </a:moveTo>
                <a:lnTo>
                  <a:pt x="102785" y="530122"/>
                </a:lnTo>
                <a:lnTo>
                  <a:pt x="102168" y="526888"/>
                </a:lnTo>
                <a:lnTo>
                  <a:pt x="0" y="963"/>
                </a:lnTo>
                <a:lnTo>
                  <a:pt x="257222" y="0"/>
                </a:lnTo>
                <a:lnTo>
                  <a:pt x="353415" y="87625"/>
                </a:lnTo>
                <a:lnTo>
                  <a:pt x="365661" y="305294"/>
                </a:lnTo>
                <a:lnTo>
                  <a:pt x="300430" y="394499"/>
                </a:lnTo>
                <a:lnTo>
                  <a:pt x="209916" y="394302"/>
                </a:lnTo>
                <a:lnTo>
                  <a:pt x="229643" y="530147"/>
                </a:lnTo>
                <a:close/>
                <a:moveTo>
                  <a:pt x="109378" y="522123"/>
                </a:moveTo>
                <a:lnTo>
                  <a:pt x="220384" y="522123"/>
                </a:lnTo>
                <a:lnTo>
                  <a:pt x="200657" y="386278"/>
                </a:lnTo>
                <a:lnTo>
                  <a:pt x="296356" y="386475"/>
                </a:lnTo>
                <a:lnTo>
                  <a:pt x="357489" y="302874"/>
                </a:lnTo>
                <a:lnTo>
                  <a:pt x="345588" y="91329"/>
                </a:lnTo>
                <a:lnTo>
                  <a:pt x="254111" y="8000"/>
                </a:lnTo>
                <a:lnTo>
                  <a:pt x="9679" y="8913"/>
                </a:lnTo>
                <a:lnTo>
                  <a:pt x="109378" y="522123"/>
                </a:lnTo>
                <a:close/>
                <a:moveTo>
                  <a:pt x="230236" y="290430"/>
                </a:moveTo>
                <a:lnTo>
                  <a:pt x="186756" y="290430"/>
                </a:lnTo>
                <a:lnTo>
                  <a:pt x="161844" y="118932"/>
                </a:lnTo>
                <a:lnTo>
                  <a:pt x="205225" y="118932"/>
                </a:lnTo>
                <a:lnTo>
                  <a:pt x="230236" y="290430"/>
                </a:lnTo>
                <a:close/>
                <a:moveTo>
                  <a:pt x="193670" y="282431"/>
                </a:moveTo>
                <a:lnTo>
                  <a:pt x="220977" y="282431"/>
                </a:lnTo>
                <a:lnTo>
                  <a:pt x="198311" y="126932"/>
                </a:lnTo>
                <a:lnTo>
                  <a:pt x="171078" y="126932"/>
                </a:lnTo>
                <a:lnTo>
                  <a:pt x="193670" y="282431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1F78C1E3-D2B4-E85B-9578-6C5E641872E2}"/>
              </a:ext>
            </a:extLst>
          </p:cNvPr>
          <p:cNvSpPr/>
          <p:nvPr/>
        </p:nvSpPr>
        <p:spPr>
          <a:xfrm>
            <a:off x="5756224" y="670381"/>
            <a:ext cx="855157" cy="1513850"/>
          </a:xfrm>
          <a:custGeom>
            <a:avLst/>
            <a:gdLst>
              <a:gd name="connsiteX0" fmla="*/ 182485 w 295541"/>
              <a:gd name="connsiteY0" fmla="*/ 523184 h 523184"/>
              <a:gd name="connsiteX1" fmla="*/ 295541 w 295541"/>
              <a:gd name="connsiteY1" fmla="*/ 523184 h 523184"/>
              <a:gd name="connsiteX2" fmla="*/ 250581 w 295541"/>
              <a:gd name="connsiteY2" fmla="*/ 0 h 523184"/>
              <a:gd name="connsiteX3" fmla="*/ 48640 w 295541"/>
              <a:gd name="connsiteY3" fmla="*/ 0 h 523184"/>
              <a:gd name="connsiteX4" fmla="*/ 0 w 295541"/>
              <a:gd name="connsiteY4" fmla="*/ 523184 h 523184"/>
              <a:gd name="connsiteX5" fmla="*/ 114192 w 295541"/>
              <a:gd name="connsiteY5" fmla="*/ 523184 h 523184"/>
              <a:gd name="connsiteX6" fmla="*/ 122068 w 295541"/>
              <a:gd name="connsiteY6" fmla="*/ 433214 h 523184"/>
              <a:gd name="connsiteX7" fmla="*/ 174337 w 295541"/>
              <a:gd name="connsiteY7" fmla="*/ 433214 h 523184"/>
              <a:gd name="connsiteX8" fmla="*/ 182485 w 295541"/>
              <a:gd name="connsiteY8" fmla="*/ 523184 h 523184"/>
              <a:gd name="connsiteX9" fmla="*/ 182485 w 295541"/>
              <a:gd name="connsiteY9" fmla="*/ 523184 h 523184"/>
              <a:gd name="connsiteX10" fmla="*/ 129056 w 295541"/>
              <a:gd name="connsiteY10" fmla="*/ 353365 h 523184"/>
              <a:gd name="connsiteX11" fmla="*/ 147796 w 295541"/>
              <a:gd name="connsiteY11" fmla="*/ 139499 h 523184"/>
              <a:gd name="connsiteX12" fmla="*/ 167153 w 295541"/>
              <a:gd name="connsiteY12" fmla="*/ 353365 h 523184"/>
              <a:gd name="connsiteX13" fmla="*/ 129080 w 295541"/>
              <a:gd name="connsiteY13" fmla="*/ 353365 h 52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5541" h="523184">
                <a:moveTo>
                  <a:pt x="182485" y="523184"/>
                </a:moveTo>
                <a:lnTo>
                  <a:pt x="295541" y="523184"/>
                </a:lnTo>
                <a:lnTo>
                  <a:pt x="250581" y="0"/>
                </a:lnTo>
                <a:lnTo>
                  <a:pt x="48640" y="0"/>
                </a:lnTo>
                <a:lnTo>
                  <a:pt x="0" y="523184"/>
                </a:lnTo>
                <a:lnTo>
                  <a:pt x="114192" y="523184"/>
                </a:lnTo>
                <a:lnTo>
                  <a:pt x="122068" y="433214"/>
                </a:lnTo>
                <a:lnTo>
                  <a:pt x="174337" y="433214"/>
                </a:lnTo>
                <a:lnTo>
                  <a:pt x="182485" y="523184"/>
                </a:lnTo>
                <a:lnTo>
                  <a:pt x="182485" y="523184"/>
                </a:lnTo>
                <a:close/>
                <a:moveTo>
                  <a:pt x="129056" y="353365"/>
                </a:moveTo>
                <a:lnTo>
                  <a:pt x="147796" y="139499"/>
                </a:lnTo>
                <a:lnTo>
                  <a:pt x="167153" y="353365"/>
                </a:lnTo>
                <a:lnTo>
                  <a:pt x="129080" y="353365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C518B9B0-03EE-DBC9-247C-4C0AE1632B0D}"/>
              </a:ext>
            </a:extLst>
          </p:cNvPr>
          <p:cNvSpPr/>
          <p:nvPr/>
        </p:nvSpPr>
        <p:spPr>
          <a:xfrm>
            <a:off x="5743579" y="658807"/>
            <a:ext cx="880519" cy="1536998"/>
          </a:xfrm>
          <a:custGeom>
            <a:avLst/>
            <a:gdLst>
              <a:gd name="connsiteX0" fmla="*/ 304281 w 304306"/>
              <a:gd name="connsiteY0" fmla="*/ 531184 h 531184"/>
              <a:gd name="connsiteX1" fmla="*/ 183226 w 304306"/>
              <a:gd name="connsiteY1" fmla="*/ 531184 h 531184"/>
              <a:gd name="connsiteX2" fmla="*/ 175078 w 304306"/>
              <a:gd name="connsiteY2" fmla="*/ 441213 h 531184"/>
              <a:gd name="connsiteX3" fmla="*/ 130117 w 304306"/>
              <a:gd name="connsiteY3" fmla="*/ 441213 h 531184"/>
              <a:gd name="connsiteX4" fmla="*/ 122241 w 304306"/>
              <a:gd name="connsiteY4" fmla="*/ 531184 h 531184"/>
              <a:gd name="connsiteX5" fmla="*/ 0 w 304306"/>
              <a:gd name="connsiteY5" fmla="*/ 531184 h 531184"/>
              <a:gd name="connsiteX6" fmla="*/ 49405 w 304306"/>
              <a:gd name="connsiteY6" fmla="*/ 0 h 531184"/>
              <a:gd name="connsiteX7" fmla="*/ 258654 w 304306"/>
              <a:gd name="connsiteY7" fmla="*/ 0 h 531184"/>
              <a:gd name="connsiteX8" fmla="*/ 304306 w 304306"/>
              <a:gd name="connsiteY8" fmla="*/ 531184 h 531184"/>
              <a:gd name="connsiteX9" fmla="*/ 190534 w 304306"/>
              <a:gd name="connsiteY9" fmla="*/ 523184 h 531184"/>
              <a:gd name="connsiteX10" fmla="*/ 295591 w 304306"/>
              <a:gd name="connsiteY10" fmla="*/ 523184 h 531184"/>
              <a:gd name="connsiteX11" fmla="*/ 251321 w 304306"/>
              <a:gd name="connsiteY11" fmla="*/ 8000 h 531184"/>
              <a:gd name="connsiteX12" fmla="*/ 56689 w 304306"/>
              <a:gd name="connsiteY12" fmla="*/ 8000 h 531184"/>
              <a:gd name="connsiteX13" fmla="*/ 8790 w 304306"/>
              <a:gd name="connsiteY13" fmla="*/ 523184 h 531184"/>
              <a:gd name="connsiteX14" fmla="*/ 114933 w 304306"/>
              <a:gd name="connsiteY14" fmla="*/ 523184 h 531184"/>
              <a:gd name="connsiteX15" fmla="*/ 122809 w 304306"/>
              <a:gd name="connsiteY15" fmla="*/ 433214 h 531184"/>
              <a:gd name="connsiteX16" fmla="*/ 182411 w 304306"/>
              <a:gd name="connsiteY16" fmla="*/ 433214 h 531184"/>
              <a:gd name="connsiteX17" fmla="*/ 190558 w 304306"/>
              <a:gd name="connsiteY17" fmla="*/ 523184 h 531184"/>
              <a:gd name="connsiteX18" fmla="*/ 175893 w 304306"/>
              <a:gd name="connsiteY18" fmla="*/ 361365 h 531184"/>
              <a:gd name="connsiteX19" fmla="*/ 129080 w 304306"/>
              <a:gd name="connsiteY19" fmla="*/ 361365 h 531184"/>
              <a:gd name="connsiteX20" fmla="*/ 148190 w 304306"/>
              <a:gd name="connsiteY20" fmla="*/ 143154 h 531184"/>
              <a:gd name="connsiteX21" fmla="*/ 156165 w 304306"/>
              <a:gd name="connsiteY21" fmla="*/ 143154 h 531184"/>
              <a:gd name="connsiteX22" fmla="*/ 175917 w 304306"/>
              <a:gd name="connsiteY22" fmla="*/ 361365 h 531184"/>
              <a:gd name="connsiteX23" fmla="*/ 137796 w 304306"/>
              <a:gd name="connsiteY23" fmla="*/ 353365 h 531184"/>
              <a:gd name="connsiteX24" fmla="*/ 167128 w 304306"/>
              <a:gd name="connsiteY24" fmla="*/ 353365 h 531184"/>
              <a:gd name="connsiteX25" fmla="*/ 152215 w 304306"/>
              <a:gd name="connsiteY25" fmla="*/ 188583 h 531184"/>
              <a:gd name="connsiteX26" fmla="*/ 137796 w 304306"/>
              <a:gd name="connsiteY26" fmla="*/ 353365 h 531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04306" h="531184">
                <a:moveTo>
                  <a:pt x="304281" y="531184"/>
                </a:moveTo>
                <a:lnTo>
                  <a:pt x="183226" y="531184"/>
                </a:lnTo>
                <a:lnTo>
                  <a:pt x="175078" y="441213"/>
                </a:lnTo>
                <a:lnTo>
                  <a:pt x="130117" y="441213"/>
                </a:lnTo>
                <a:lnTo>
                  <a:pt x="122241" y="531184"/>
                </a:lnTo>
                <a:lnTo>
                  <a:pt x="0" y="531184"/>
                </a:lnTo>
                <a:lnTo>
                  <a:pt x="49405" y="0"/>
                </a:lnTo>
                <a:lnTo>
                  <a:pt x="258654" y="0"/>
                </a:lnTo>
                <a:lnTo>
                  <a:pt x="304306" y="531184"/>
                </a:lnTo>
                <a:close/>
                <a:moveTo>
                  <a:pt x="190534" y="523184"/>
                </a:moveTo>
                <a:lnTo>
                  <a:pt x="295591" y="523184"/>
                </a:lnTo>
                <a:lnTo>
                  <a:pt x="251321" y="8000"/>
                </a:lnTo>
                <a:lnTo>
                  <a:pt x="56689" y="8000"/>
                </a:lnTo>
                <a:lnTo>
                  <a:pt x="8790" y="523184"/>
                </a:lnTo>
                <a:lnTo>
                  <a:pt x="114933" y="523184"/>
                </a:lnTo>
                <a:lnTo>
                  <a:pt x="122809" y="433214"/>
                </a:lnTo>
                <a:lnTo>
                  <a:pt x="182411" y="433214"/>
                </a:lnTo>
                <a:lnTo>
                  <a:pt x="190558" y="523184"/>
                </a:lnTo>
                <a:close/>
                <a:moveTo>
                  <a:pt x="175893" y="361365"/>
                </a:moveTo>
                <a:lnTo>
                  <a:pt x="129080" y="361365"/>
                </a:lnTo>
                <a:lnTo>
                  <a:pt x="148190" y="143154"/>
                </a:lnTo>
                <a:lnTo>
                  <a:pt x="156165" y="143154"/>
                </a:lnTo>
                <a:lnTo>
                  <a:pt x="175917" y="361365"/>
                </a:lnTo>
                <a:close/>
                <a:moveTo>
                  <a:pt x="137796" y="353365"/>
                </a:moveTo>
                <a:lnTo>
                  <a:pt x="167128" y="353365"/>
                </a:lnTo>
                <a:lnTo>
                  <a:pt x="152215" y="188583"/>
                </a:lnTo>
                <a:lnTo>
                  <a:pt x="137796" y="353365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6231432-C084-FCF6-3843-66B35693073A}"/>
              </a:ext>
            </a:extLst>
          </p:cNvPr>
          <p:cNvSpPr/>
          <p:nvPr/>
        </p:nvSpPr>
        <p:spPr>
          <a:xfrm>
            <a:off x="6709686" y="670381"/>
            <a:ext cx="1064982" cy="1513850"/>
          </a:xfrm>
          <a:custGeom>
            <a:avLst/>
            <a:gdLst>
              <a:gd name="connsiteX0" fmla="*/ 290949 w 368056"/>
              <a:gd name="connsiteY0" fmla="*/ 0 h 523184"/>
              <a:gd name="connsiteX1" fmla="*/ 126660 w 368056"/>
              <a:gd name="connsiteY1" fmla="*/ 0 h 523184"/>
              <a:gd name="connsiteX2" fmla="*/ 30270 w 368056"/>
              <a:gd name="connsiteY2" fmla="*/ 87206 h 523184"/>
              <a:gd name="connsiteX3" fmla="*/ 0 w 368056"/>
              <a:gd name="connsiteY3" fmla="*/ 458002 h 523184"/>
              <a:gd name="connsiteX4" fmla="*/ 56911 w 368056"/>
              <a:gd name="connsiteY4" fmla="*/ 523184 h 523184"/>
              <a:gd name="connsiteX5" fmla="*/ 199175 w 368056"/>
              <a:gd name="connsiteY5" fmla="*/ 522246 h 523184"/>
              <a:gd name="connsiteX6" fmla="*/ 278110 w 368056"/>
              <a:gd name="connsiteY6" fmla="*/ 458916 h 523184"/>
              <a:gd name="connsiteX7" fmla="*/ 312948 w 368056"/>
              <a:gd name="connsiteY7" fmla="*/ 323071 h 523184"/>
              <a:gd name="connsiteX8" fmla="*/ 180658 w 368056"/>
              <a:gd name="connsiteY8" fmla="*/ 323071 h 523184"/>
              <a:gd name="connsiteX9" fmla="*/ 161548 w 368056"/>
              <a:gd name="connsiteY9" fmla="*/ 442398 h 523184"/>
              <a:gd name="connsiteX10" fmla="*/ 122093 w 368056"/>
              <a:gd name="connsiteY10" fmla="*/ 442398 h 523184"/>
              <a:gd name="connsiteX11" fmla="*/ 171646 w 368056"/>
              <a:gd name="connsiteY11" fmla="*/ 110143 h 523184"/>
              <a:gd name="connsiteX12" fmla="*/ 214755 w 368056"/>
              <a:gd name="connsiteY12" fmla="*/ 110143 h 523184"/>
              <a:gd name="connsiteX13" fmla="*/ 198904 w 368056"/>
              <a:gd name="connsiteY13" fmla="*/ 209274 h 523184"/>
              <a:gd name="connsiteX14" fmla="*/ 342156 w 368056"/>
              <a:gd name="connsiteY14" fmla="*/ 209274 h 523184"/>
              <a:gd name="connsiteX15" fmla="*/ 368056 w 368056"/>
              <a:gd name="connsiteY15" fmla="*/ 108316 h 523184"/>
              <a:gd name="connsiteX16" fmla="*/ 368056 w 368056"/>
              <a:gd name="connsiteY16" fmla="*/ 80762 h 523184"/>
              <a:gd name="connsiteX17" fmla="*/ 290949 w 368056"/>
              <a:gd name="connsiteY17" fmla="*/ 0 h 523184"/>
              <a:gd name="connsiteX18" fmla="*/ 290949 w 368056"/>
              <a:gd name="connsiteY18" fmla="*/ 0 h 52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68056" h="523184">
                <a:moveTo>
                  <a:pt x="290949" y="0"/>
                </a:moveTo>
                <a:lnTo>
                  <a:pt x="126660" y="0"/>
                </a:lnTo>
                <a:lnTo>
                  <a:pt x="30270" y="87206"/>
                </a:lnTo>
                <a:lnTo>
                  <a:pt x="0" y="458002"/>
                </a:lnTo>
                <a:lnTo>
                  <a:pt x="56911" y="523184"/>
                </a:lnTo>
                <a:lnTo>
                  <a:pt x="199175" y="522246"/>
                </a:lnTo>
                <a:lnTo>
                  <a:pt x="278110" y="458916"/>
                </a:lnTo>
                <a:lnTo>
                  <a:pt x="312948" y="323071"/>
                </a:lnTo>
                <a:lnTo>
                  <a:pt x="180658" y="323071"/>
                </a:lnTo>
                <a:lnTo>
                  <a:pt x="161548" y="442398"/>
                </a:lnTo>
                <a:lnTo>
                  <a:pt x="122093" y="442398"/>
                </a:lnTo>
                <a:lnTo>
                  <a:pt x="171646" y="110143"/>
                </a:lnTo>
                <a:lnTo>
                  <a:pt x="214755" y="110143"/>
                </a:lnTo>
                <a:lnTo>
                  <a:pt x="198904" y="209274"/>
                </a:lnTo>
                <a:lnTo>
                  <a:pt x="342156" y="209274"/>
                </a:lnTo>
                <a:lnTo>
                  <a:pt x="368056" y="108316"/>
                </a:lnTo>
                <a:lnTo>
                  <a:pt x="368056" y="80762"/>
                </a:lnTo>
                <a:lnTo>
                  <a:pt x="290949" y="0"/>
                </a:lnTo>
                <a:lnTo>
                  <a:pt x="290949" y="0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437641AE-C002-E0A8-1525-B8A99C404501}"/>
              </a:ext>
            </a:extLst>
          </p:cNvPr>
          <p:cNvSpPr/>
          <p:nvPr/>
        </p:nvSpPr>
        <p:spPr>
          <a:xfrm>
            <a:off x="6697756" y="658807"/>
            <a:ext cx="1088486" cy="1537067"/>
          </a:xfrm>
          <a:custGeom>
            <a:avLst/>
            <a:gdLst>
              <a:gd name="connsiteX0" fmla="*/ 59232 w 376179"/>
              <a:gd name="connsiteY0" fmla="*/ 531209 h 531208"/>
              <a:gd name="connsiteX1" fmla="*/ 0 w 376179"/>
              <a:gd name="connsiteY1" fmla="*/ 463360 h 531208"/>
              <a:gd name="connsiteX2" fmla="*/ 148 w 376179"/>
              <a:gd name="connsiteY2" fmla="*/ 461681 h 531208"/>
              <a:gd name="connsiteX3" fmla="*/ 30566 w 376179"/>
              <a:gd name="connsiteY3" fmla="*/ 89304 h 531208"/>
              <a:gd name="connsiteX4" fmla="*/ 129253 w 376179"/>
              <a:gd name="connsiteY4" fmla="*/ 0 h 531208"/>
              <a:gd name="connsiteX5" fmla="*/ 296800 w 376179"/>
              <a:gd name="connsiteY5" fmla="*/ 0 h 531208"/>
              <a:gd name="connsiteX6" fmla="*/ 376179 w 376179"/>
              <a:gd name="connsiteY6" fmla="*/ 83156 h 531208"/>
              <a:gd name="connsiteX7" fmla="*/ 376056 w 376179"/>
              <a:gd name="connsiteY7" fmla="*/ 113278 h 531208"/>
              <a:gd name="connsiteX8" fmla="*/ 349390 w 376179"/>
              <a:gd name="connsiteY8" fmla="*/ 217249 h 531208"/>
              <a:gd name="connsiteX9" fmla="*/ 198336 w 376179"/>
              <a:gd name="connsiteY9" fmla="*/ 217249 h 531208"/>
              <a:gd name="connsiteX10" fmla="*/ 214187 w 376179"/>
              <a:gd name="connsiteY10" fmla="*/ 118118 h 531208"/>
              <a:gd name="connsiteX11" fmla="*/ 179201 w 376179"/>
              <a:gd name="connsiteY11" fmla="*/ 118118 h 531208"/>
              <a:gd name="connsiteX12" fmla="*/ 130833 w 376179"/>
              <a:gd name="connsiteY12" fmla="*/ 442373 h 531208"/>
              <a:gd name="connsiteX13" fmla="*/ 162239 w 376179"/>
              <a:gd name="connsiteY13" fmla="*/ 442373 h 531208"/>
              <a:gd name="connsiteX14" fmla="*/ 181349 w 376179"/>
              <a:gd name="connsiteY14" fmla="*/ 323046 h 531208"/>
              <a:gd name="connsiteX15" fmla="*/ 322207 w 376179"/>
              <a:gd name="connsiteY15" fmla="*/ 323046 h 531208"/>
              <a:gd name="connsiteX16" fmla="*/ 285764 w 376179"/>
              <a:gd name="connsiteY16" fmla="*/ 465187 h 531208"/>
              <a:gd name="connsiteX17" fmla="*/ 204681 w 376179"/>
              <a:gd name="connsiteY17" fmla="*/ 530221 h 531208"/>
              <a:gd name="connsiteX18" fmla="*/ 59182 w 376179"/>
              <a:gd name="connsiteY18" fmla="*/ 531184 h 531208"/>
              <a:gd name="connsiteX19" fmla="*/ 8246 w 376179"/>
              <a:gd name="connsiteY19" fmla="*/ 460669 h 531208"/>
              <a:gd name="connsiteX20" fmla="*/ 62837 w 376179"/>
              <a:gd name="connsiteY20" fmla="*/ 523209 h 531208"/>
              <a:gd name="connsiteX21" fmla="*/ 201891 w 376179"/>
              <a:gd name="connsiteY21" fmla="*/ 522296 h 531208"/>
              <a:gd name="connsiteX22" fmla="*/ 278703 w 376179"/>
              <a:gd name="connsiteY22" fmla="*/ 460669 h 531208"/>
              <a:gd name="connsiteX23" fmla="*/ 311935 w 376179"/>
              <a:gd name="connsiteY23" fmla="*/ 331095 h 531208"/>
              <a:gd name="connsiteX24" fmla="*/ 188213 w 376179"/>
              <a:gd name="connsiteY24" fmla="*/ 331095 h 531208"/>
              <a:gd name="connsiteX25" fmla="*/ 169103 w 376179"/>
              <a:gd name="connsiteY25" fmla="*/ 450422 h 531208"/>
              <a:gd name="connsiteX26" fmla="*/ 121599 w 376179"/>
              <a:gd name="connsiteY26" fmla="*/ 450422 h 531208"/>
              <a:gd name="connsiteX27" fmla="*/ 172362 w 376179"/>
              <a:gd name="connsiteY27" fmla="*/ 110167 h 531208"/>
              <a:gd name="connsiteX28" fmla="*/ 223619 w 376179"/>
              <a:gd name="connsiteY28" fmla="*/ 110167 h 531208"/>
              <a:gd name="connsiteX29" fmla="*/ 207768 w 376179"/>
              <a:gd name="connsiteY29" fmla="*/ 209298 h 531208"/>
              <a:gd name="connsiteX30" fmla="*/ 343243 w 376179"/>
              <a:gd name="connsiteY30" fmla="*/ 209298 h 531208"/>
              <a:gd name="connsiteX31" fmla="*/ 368229 w 376179"/>
              <a:gd name="connsiteY31" fmla="*/ 111822 h 531208"/>
              <a:gd name="connsiteX32" fmla="*/ 368229 w 376179"/>
              <a:gd name="connsiteY32" fmla="*/ 86391 h 531208"/>
              <a:gd name="connsiteX33" fmla="*/ 293418 w 376179"/>
              <a:gd name="connsiteY33" fmla="*/ 8024 h 531208"/>
              <a:gd name="connsiteX34" fmla="*/ 132364 w 376179"/>
              <a:gd name="connsiteY34" fmla="*/ 8024 h 531208"/>
              <a:gd name="connsiteX35" fmla="*/ 38294 w 376179"/>
              <a:gd name="connsiteY35" fmla="*/ 93131 h 531208"/>
              <a:gd name="connsiteX36" fmla="*/ 8271 w 376179"/>
              <a:gd name="connsiteY36" fmla="*/ 460669 h 53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76179" h="531208">
                <a:moveTo>
                  <a:pt x="59232" y="531209"/>
                </a:moveTo>
                <a:lnTo>
                  <a:pt x="0" y="463360"/>
                </a:lnTo>
                <a:lnTo>
                  <a:pt x="148" y="461681"/>
                </a:lnTo>
                <a:lnTo>
                  <a:pt x="30566" y="89304"/>
                </a:lnTo>
                <a:lnTo>
                  <a:pt x="129253" y="0"/>
                </a:lnTo>
                <a:lnTo>
                  <a:pt x="296800" y="0"/>
                </a:lnTo>
                <a:lnTo>
                  <a:pt x="376179" y="83156"/>
                </a:lnTo>
                <a:lnTo>
                  <a:pt x="376056" y="113278"/>
                </a:lnTo>
                <a:lnTo>
                  <a:pt x="349390" y="217249"/>
                </a:lnTo>
                <a:lnTo>
                  <a:pt x="198336" y="217249"/>
                </a:lnTo>
                <a:lnTo>
                  <a:pt x="214187" y="118118"/>
                </a:lnTo>
                <a:lnTo>
                  <a:pt x="179201" y="118118"/>
                </a:lnTo>
                <a:lnTo>
                  <a:pt x="130833" y="442373"/>
                </a:lnTo>
                <a:lnTo>
                  <a:pt x="162239" y="442373"/>
                </a:lnTo>
                <a:lnTo>
                  <a:pt x="181349" y="323046"/>
                </a:lnTo>
                <a:lnTo>
                  <a:pt x="322207" y="323046"/>
                </a:lnTo>
                <a:lnTo>
                  <a:pt x="285764" y="465187"/>
                </a:lnTo>
                <a:lnTo>
                  <a:pt x="204681" y="530221"/>
                </a:lnTo>
                <a:lnTo>
                  <a:pt x="59182" y="531184"/>
                </a:lnTo>
                <a:close/>
                <a:moveTo>
                  <a:pt x="8246" y="460669"/>
                </a:moveTo>
                <a:lnTo>
                  <a:pt x="62837" y="523209"/>
                </a:lnTo>
                <a:lnTo>
                  <a:pt x="201891" y="522296"/>
                </a:lnTo>
                <a:lnTo>
                  <a:pt x="278703" y="460669"/>
                </a:lnTo>
                <a:lnTo>
                  <a:pt x="311935" y="331095"/>
                </a:lnTo>
                <a:lnTo>
                  <a:pt x="188213" y="331095"/>
                </a:lnTo>
                <a:lnTo>
                  <a:pt x="169103" y="450422"/>
                </a:lnTo>
                <a:lnTo>
                  <a:pt x="121599" y="450422"/>
                </a:lnTo>
                <a:lnTo>
                  <a:pt x="172362" y="110167"/>
                </a:lnTo>
                <a:lnTo>
                  <a:pt x="223619" y="110167"/>
                </a:lnTo>
                <a:lnTo>
                  <a:pt x="207768" y="209298"/>
                </a:lnTo>
                <a:lnTo>
                  <a:pt x="343243" y="209298"/>
                </a:lnTo>
                <a:lnTo>
                  <a:pt x="368229" y="111822"/>
                </a:lnTo>
                <a:lnTo>
                  <a:pt x="368229" y="86391"/>
                </a:lnTo>
                <a:lnTo>
                  <a:pt x="293418" y="8024"/>
                </a:lnTo>
                <a:lnTo>
                  <a:pt x="132364" y="8024"/>
                </a:lnTo>
                <a:lnTo>
                  <a:pt x="38294" y="93131"/>
                </a:lnTo>
                <a:lnTo>
                  <a:pt x="8271" y="460669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029888B-E87D-D581-D87F-84F25B1A276E}"/>
              </a:ext>
            </a:extLst>
          </p:cNvPr>
          <p:cNvSpPr/>
          <p:nvPr/>
        </p:nvSpPr>
        <p:spPr>
          <a:xfrm>
            <a:off x="7588704" y="670381"/>
            <a:ext cx="1256230" cy="1513850"/>
          </a:xfrm>
          <a:custGeom>
            <a:avLst/>
            <a:gdLst>
              <a:gd name="connsiteX0" fmla="*/ 392697 w 434151"/>
              <a:gd name="connsiteY0" fmla="*/ 116562 h 523184"/>
              <a:gd name="connsiteX1" fmla="*/ 434152 w 434151"/>
              <a:gd name="connsiteY1" fmla="*/ 914 h 523184"/>
              <a:gd name="connsiteX2" fmla="*/ 130364 w 434151"/>
              <a:gd name="connsiteY2" fmla="*/ 0 h 523184"/>
              <a:gd name="connsiteX3" fmla="*/ 0 w 434151"/>
              <a:gd name="connsiteY3" fmla="*/ 523184 h 523184"/>
              <a:gd name="connsiteX4" fmla="*/ 246902 w 434151"/>
              <a:gd name="connsiteY4" fmla="*/ 523184 h 523184"/>
              <a:gd name="connsiteX5" fmla="*/ 276530 w 434151"/>
              <a:gd name="connsiteY5" fmla="*/ 440546 h 523184"/>
              <a:gd name="connsiteX6" fmla="*/ 148709 w 434151"/>
              <a:gd name="connsiteY6" fmla="*/ 440546 h 523184"/>
              <a:gd name="connsiteX7" fmla="*/ 186460 w 434151"/>
              <a:gd name="connsiteY7" fmla="*/ 314799 h 523184"/>
              <a:gd name="connsiteX8" fmla="*/ 283641 w 434151"/>
              <a:gd name="connsiteY8" fmla="*/ 314799 h 523184"/>
              <a:gd name="connsiteX9" fmla="*/ 320355 w 434151"/>
              <a:gd name="connsiteY9" fmla="*/ 213842 h 523184"/>
              <a:gd name="connsiteX10" fmla="*/ 216780 w 434151"/>
              <a:gd name="connsiteY10" fmla="*/ 213842 h 523184"/>
              <a:gd name="connsiteX11" fmla="*/ 245988 w 434151"/>
              <a:gd name="connsiteY11" fmla="*/ 116562 h 523184"/>
              <a:gd name="connsiteX12" fmla="*/ 392697 w 434151"/>
              <a:gd name="connsiteY12" fmla="*/ 116562 h 523184"/>
              <a:gd name="connsiteX13" fmla="*/ 392697 w 434151"/>
              <a:gd name="connsiteY13" fmla="*/ 116562 h 52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4151" h="523184">
                <a:moveTo>
                  <a:pt x="392697" y="116562"/>
                </a:moveTo>
                <a:lnTo>
                  <a:pt x="434152" y="914"/>
                </a:lnTo>
                <a:lnTo>
                  <a:pt x="130364" y="0"/>
                </a:lnTo>
                <a:lnTo>
                  <a:pt x="0" y="523184"/>
                </a:lnTo>
                <a:lnTo>
                  <a:pt x="246902" y="523184"/>
                </a:lnTo>
                <a:lnTo>
                  <a:pt x="276530" y="440546"/>
                </a:lnTo>
                <a:lnTo>
                  <a:pt x="148709" y="440546"/>
                </a:lnTo>
                <a:lnTo>
                  <a:pt x="186460" y="314799"/>
                </a:lnTo>
                <a:lnTo>
                  <a:pt x="283641" y="314799"/>
                </a:lnTo>
                <a:lnTo>
                  <a:pt x="320355" y="213842"/>
                </a:lnTo>
                <a:lnTo>
                  <a:pt x="216780" y="213842"/>
                </a:lnTo>
                <a:lnTo>
                  <a:pt x="245988" y="116562"/>
                </a:lnTo>
                <a:lnTo>
                  <a:pt x="392697" y="116562"/>
                </a:lnTo>
                <a:lnTo>
                  <a:pt x="392697" y="116562"/>
                </a:lnTo>
                <a:close/>
              </a:path>
            </a:pathLst>
          </a:custGeom>
          <a:solidFill>
            <a:srgbClr val="000000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4F6185C-8535-D66C-7493-CA23F2CFB9C8}"/>
              </a:ext>
            </a:extLst>
          </p:cNvPr>
          <p:cNvSpPr/>
          <p:nvPr/>
        </p:nvSpPr>
        <p:spPr>
          <a:xfrm>
            <a:off x="7573918" y="658807"/>
            <a:ext cx="1287451" cy="1536998"/>
          </a:xfrm>
          <a:custGeom>
            <a:avLst/>
            <a:gdLst>
              <a:gd name="connsiteX0" fmla="*/ 254827 w 444941"/>
              <a:gd name="connsiteY0" fmla="*/ 531184 h 531184"/>
              <a:gd name="connsiteX1" fmla="*/ 0 w 444941"/>
              <a:gd name="connsiteY1" fmla="*/ 531184 h 531184"/>
              <a:gd name="connsiteX2" fmla="*/ 132339 w 444941"/>
              <a:gd name="connsiteY2" fmla="*/ 0 h 531184"/>
              <a:gd name="connsiteX3" fmla="*/ 444942 w 444941"/>
              <a:gd name="connsiteY3" fmla="*/ 938 h 531184"/>
              <a:gd name="connsiteX4" fmla="*/ 400598 w 444941"/>
              <a:gd name="connsiteY4" fmla="*/ 124562 h 531184"/>
              <a:gd name="connsiteX5" fmla="*/ 254062 w 444941"/>
              <a:gd name="connsiteY5" fmla="*/ 124562 h 531184"/>
              <a:gd name="connsiteX6" fmla="*/ 227248 w 444941"/>
              <a:gd name="connsiteY6" fmla="*/ 213841 h 531184"/>
              <a:gd name="connsiteX7" fmla="*/ 331144 w 444941"/>
              <a:gd name="connsiteY7" fmla="*/ 213841 h 531184"/>
              <a:gd name="connsiteX8" fmla="*/ 291517 w 444941"/>
              <a:gd name="connsiteY8" fmla="*/ 322799 h 531184"/>
              <a:gd name="connsiteX9" fmla="*/ 194509 w 444941"/>
              <a:gd name="connsiteY9" fmla="*/ 322799 h 531184"/>
              <a:gd name="connsiteX10" fmla="*/ 159153 w 444941"/>
              <a:gd name="connsiteY10" fmla="*/ 440546 h 531184"/>
              <a:gd name="connsiteX11" fmla="*/ 287270 w 444941"/>
              <a:gd name="connsiteY11" fmla="*/ 440546 h 531184"/>
              <a:gd name="connsiteX12" fmla="*/ 254778 w 444941"/>
              <a:gd name="connsiteY12" fmla="*/ 531184 h 531184"/>
              <a:gd name="connsiteX13" fmla="*/ 10222 w 444941"/>
              <a:gd name="connsiteY13" fmla="*/ 523184 h 531184"/>
              <a:gd name="connsiteX14" fmla="*/ 249198 w 444941"/>
              <a:gd name="connsiteY14" fmla="*/ 523184 h 531184"/>
              <a:gd name="connsiteX15" fmla="*/ 275962 w 444941"/>
              <a:gd name="connsiteY15" fmla="*/ 448546 h 531184"/>
              <a:gd name="connsiteX16" fmla="*/ 148462 w 444941"/>
              <a:gd name="connsiteY16" fmla="*/ 448546 h 531184"/>
              <a:gd name="connsiteX17" fmla="*/ 188608 w 444941"/>
              <a:gd name="connsiteY17" fmla="*/ 314799 h 531184"/>
              <a:gd name="connsiteX18" fmla="*/ 285961 w 444941"/>
              <a:gd name="connsiteY18" fmla="*/ 314799 h 531184"/>
              <a:gd name="connsiteX19" fmla="*/ 319762 w 444941"/>
              <a:gd name="connsiteY19" fmla="*/ 221841 h 531184"/>
              <a:gd name="connsiteX20" fmla="*/ 216533 w 444941"/>
              <a:gd name="connsiteY20" fmla="*/ 221841 h 531184"/>
              <a:gd name="connsiteX21" fmla="*/ 248136 w 444941"/>
              <a:gd name="connsiteY21" fmla="*/ 116562 h 531184"/>
              <a:gd name="connsiteX22" fmla="*/ 394993 w 444941"/>
              <a:gd name="connsiteY22" fmla="*/ 116562 h 531184"/>
              <a:gd name="connsiteX23" fmla="*/ 433584 w 444941"/>
              <a:gd name="connsiteY23" fmla="*/ 8889 h 531184"/>
              <a:gd name="connsiteX24" fmla="*/ 138586 w 444941"/>
              <a:gd name="connsiteY24" fmla="*/ 8000 h 531184"/>
              <a:gd name="connsiteX25" fmla="*/ 10246 w 444941"/>
              <a:gd name="connsiteY25" fmla="*/ 523184 h 531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44941" h="531184">
                <a:moveTo>
                  <a:pt x="254827" y="531184"/>
                </a:moveTo>
                <a:lnTo>
                  <a:pt x="0" y="531184"/>
                </a:lnTo>
                <a:lnTo>
                  <a:pt x="132339" y="0"/>
                </a:lnTo>
                <a:lnTo>
                  <a:pt x="444942" y="938"/>
                </a:lnTo>
                <a:lnTo>
                  <a:pt x="400598" y="124562"/>
                </a:lnTo>
                <a:lnTo>
                  <a:pt x="254062" y="124562"/>
                </a:lnTo>
                <a:lnTo>
                  <a:pt x="227248" y="213841"/>
                </a:lnTo>
                <a:lnTo>
                  <a:pt x="331144" y="213841"/>
                </a:lnTo>
                <a:lnTo>
                  <a:pt x="291517" y="322799"/>
                </a:lnTo>
                <a:lnTo>
                  <a:pt x="194509" y="322799"/>
                </a:lnTo>
                <a:lnTo>
                  <a:pt x="159153" y="440546"/>
                </a:lnTo>
                <a:lnTo>
                  <a:pt x="287270" y="440546"/>
                </a:lnTo>
                <a:lnTo>
                  <a:pt x="254778" y="531184"/>
                </a:lnTo>
                <a:close/>
                <a:moveTo>
                  <a:pt x="10222" y="523184"/>
                </a:moveTo>
                <a:lnTo>
                  <a:pt x="249198" y="523184"/>
                </a:lnTo>
                <a:lnTo>
                  <a:pt x="275962" y="448546"/>
                </a:lnTo>
                <a:lnTo>
                  <a:pt x="148462" y="448546"/>
                </a:lnTo>
                <a:lnTo>
                  <a:pt x="188608" y="314799"/>
                </a:lnTo>
                <a:lnTo>
                  <a:pt x="285961" y="314799"/>
                </a:lnTo>
                <a:lnTo>
                  <a:pt x="319762" y="221841"/>
                </a:lnTo>
                <a:lnTo>
                  <a:pt x="216533" y="221841"/>
                </a:lnTo>
                <a:lnTo>
                  <a:pt x="248136" y="116562"/>
                </a:lnTo>
                <a:lnTo>
                  <a:pt x="394993" y="116562"/>
                </a:lnTo>
                <a:lnTo>
                  <a:pt x="433584" y="8889"/>
                </a:lnTo>
                <a:lnTo>
                  <a:pt x="138586" y="8000"/>
                </a:lnTo>
                <a:lnTo>
                  <a:pt x="10246" y="52318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3B2DDF8-80FE-C230-1505-576D83A6E52C}"/>
              </a:ext>
            </a:extLst>
          </p:cNvPr>
          <p:cNvSpPr/>
          <p:nvPr/>
        </p:nvSpPr>
        <p:spPr>
          <a:xfrm>
            <a:off x="3480160" y="891493"/>
            <a:ext cx="1249731" cy="1607224"/>
          </a:xfrm>
          <a:custGeom>
            <a:avLst/>
            <a:gdLst>
              <a:gd name="connsiteX0" fmla="*/ 254012 w 431905"/>
              <a:gd name="connsiteY0" fmla="*/ 0 h 555454"/>
              <a:gd name="connsiteX1" fmla="*/ 64244 w 431905"/>
              <a:gd name="connsiteY1" fmla="*/ 0 h 555454"/>
              <a:gd name="connsiteX2" fmla="*/ 0 w 431905"/>
              <a:gd name="connsiteY2" fmla="*/ 90934 h 555454"/>
              <a:gd name="connsiteX3" fmla="*/ 2963 w 431905"/>
              <a:gd name="connsiteY3" fmla="*/ 121574 h 555454"/>
              <a:gd name="connsiteX4" fmla="*/ 60293 w 431905"/>
              <a:gd name="connsiteY4" fmla="*/ 271789 h 555454"/>
              <a:gd name="connsiteX5" fmla="*/ 164066 w 431905"/>
              <a:gd name="connsiteY5" fmla="*/ 374574 h 555454"/>
              <a:gd name="connsiteX6" fmla="*/ 266851 w 431905"/>
              <a:gd name="connsiteY6" fmla="*/ 374574 h 555454"/>
              <a:gd name="connsiteX7" fmla="*/ 293541 w 431905"/>
              <a:gd name="connsiteY7" fmla="*/ 460570 h 555454"/>
              <a:gd name="connsiteX8" fmla="*/ 268826 w 431905"/>
              <a:gd name="connsiteY8" fmla="*/ 460570 h 555454"/>
              <a:gd name="connsiteX9" fmla="*/ 254012 w 431905"/>
              <a:gd name="connsiteY9" fmla="*/ 415091 h 555454"/>
              <a:gd name="connsiteX10" fmla="*/ 110686 w 431905"/>
              <a:gd name="connsiteY10" fmla="*/ 415091 h 555454"/>
              <a:gd name="connsiteX11" fmla="*/ 110686 w 431905"/>
              <a:gd name="connsiteY11" fmla="*/ 439806 h 555454"/>
              <a:gd name="connsiteX12" fmla="*/ 135401 w 431905"/>
              <a:gd name="connsiteY12" fmla="*/ 495136 h 555454"/>
              <a:gd name="connsiteX13" fmla="*/ 219397 w 431905"/>
              <a:gd name="connsiteY13" fmla="*/ 555455 h 555454"/>
              <a:gd name="connsiteX14" fmla="*/ 372599 w 431905"/>
              <a:gd name="connsiteY14" fmla="*/ 555455 h 555454"/>
              <a:gd name="connsiteX15" fmla="*/ 431905 w 431905"/>
              <a:gd name="connsiteY15" fmla="*/ 490198 h 555454"/>
              <a:gd name="connsiteX16" fmla="*/ 431905 w 431905"/>
              <a:gd name="connsiteY16" fmla="*/ 461558 h 555454"/>
              <a:gd name="connsiteX17" fmla="*/ 409165 w 431905"/>
              <a:gd name="connsiteY17" fmla="*/ 342946 h 555454"/>
              <a:gd name="connsiteX18" fmla="*/ 323170 w 431905"/>
              <a:gd name="connsiteY18" fmla="*/ 263888 h 555454"/>
              <a:gd name="connsiteX19" fmla="*/ 215446 w 431905"/>
              <a:gd name="connsiteY19" fmla="*/ 263888 h 555454"/>
              <a:gd name="connsiteX20" fmla="*/ 171967 w 431905"/>
              <a:gd name="connsiteY20" fmla="*/ 125525 h 555454"/>
              <a:gd name="connsiteX21" fmla="*/ 202608 w 431905"/>
              <a:gd name="connsiteY21" fmla="*/ 125525 h 555454"/>
              <a:gd name="connsiteX22" fmla="*/ 225347 w 431905"/>
              <a:gd name="connsiteY22" fmla="*/ 217446 h 555454"/>
              <a:gd name="connsiteX23" fmla="*/ 379513 w 431905"/>
              <a:gd name="connsiteY23" fmla="*/ 217446 h 555454"/>
              <a:gd name="connsiteX24" fmla="*/ 353810 w 431905"/>
              <a:gd name="connsiteY24" fmla="*/ 93897 h 555454"/>
              <a:gd name="connsiteX25" fmla="*/ 254012 w 431905"/>
              <a:gd name="connsiteY25" fmla="*/ 0 h 555454"/>
              <a:gd name="connsiteX26" fmla="*/ 254012 w 431905"/>
              <a:gd name="connsiteY26" fmla="*/ 0 h 55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31905" h="555454">
                <a:moveTo>
                  <a:pt x="254012" y="0"/>
                </a:moveTo>
                <a:lnTo>
                  <a:pt x="64244" y="0"/>
                </a:lnTo>
                <a:lnTo>
                  <a:pt x="0" y="90934"/>
                </a:lnTo>
                <a:lnTo>
                  <a:pt x="2963" y="121574"/>
                </a:lnTo>
                <a:lnTo>
                  <a:pt x="60293" y="271789"/>
                </a:lnTo>
                <a:lnTo>
                  <a:pt x="164066" y="374574"/>
                </a:lnTo>
                <a:lnTo>
                  <a:pt x="266851" y="374574"/>
                </a:lnTo>
                <a:lnTo>
                  <a:pt x="293541" y="460570"/>
                </a:lnTo>
                <a:lnTo>
                  <a:pt x="268826" y="460570"/>
                </a:lnTo>
                <a:lnTo>
                  <a:pt x="254012" y="415091"/>
                </a:lnTo>
                <a:lnTo>
                  <a:pt x="110686" y="415091"/>
                </a:lnTo>
                <a:lnTo>
                  <a:pt x="110686" y="439806"/>
                </a:lnTo>
                <a:lnTo>
                  <a:pt x="135401" y="495136"/>
                </a:lnTo>
                <a:lnTo>
                  <a:pt x="219397" y="555455"/>
                </a:lnTo>
                <a:lnTo>
                  <a:pt x="372599" y="555455"/>
                </a:lnTo>
                <a:lnTo>
                  <a:pt x="431905" y="490198"/>
                </a:lnTo>
                <a:lnTo>
                  <a:pt x="431905" y="461558"/>
                </a:lnTo>
                <a:lnTo>
                  <a:pt x="409165" y="342946"/>
                </a:lnTo>
                <a:lnTo>
                  <a:pt x="323170" y="263888"/>
                </a:lnTo>
                <a:lnTo>
                  <a:pt x="215446" y="263888"/>
                </a:lnTo>
                <a:lnTo>
                  <a:pt x="171967" y="125525"/>
                </a:lnTo>
                <a:lnTo>
                  <a:pt x="202608" y="125525"/>
                </a:lnTo>
                <a:lnTo>
                  <a:pt x="225347" y="217446"/>
                </a:lnTo>
                <a:lnTo>
                  <a:pt x="379513" y="217446"/>
                </a:lnTo>
                <a:lnTo>
                  <a:pt x="353810" y="93897"/>
                </a:lnTo>
                <a:lnTo>
                  <a:pt x="254012" y="0"/>
                </a:lnTo>
                <a:lnTo>
                  <a:pt x="254012" y="0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1FB0AB5-62D0-6D57-A7F4-A2AB54846480}"/>
              </a:ext>
            </a:extLst>
          </p:cNvPr>
          <p:cNvSpPr/>
          <p:nvPr/>
        </p:nvSpPr>
        <p:spPr>
          <a:xfrm>
            <a:off x="3468230" y="879988"/>
            <a:ext cx="1273305" cy="1630442"/>
          </a:xfrm>
          <a:custGeom>
            <a:avLst/>
            <a:gdLst>
              <a:gd name="connsiteX0" fmla="*/ 378500 w 440052"/>
              <a:gd name="connsiteY0" fmla="*/ 563429 h 563478"/>
              <a:gd name="connsiteX1" fmla="*/ 222261 w 440052"/>
              <a:gd name="connsiteY1" fmla="*/ 563429 h 563478"/>
              <a:gd name="connsiteX2" fmla="*/ 136339 w 440052"/>
              <a:gd name="connsiteY2" fmla="*/ 501729 h 563478"/>
              <a:gd name="connsiteX3" fmla="*/ 110834 w 440052"/>
              <a:gd name="connsiteY3" fmla="*/ 444645 h 563478"/>
              <a:gd name="connsiteX4" fmla="*/ 110834 w 440052"/>
              <a:gd name="connsiteY4" fmla="*/ 415091 h 563478"/>
              <a:gd name="connsiteX5" fmla="*/ 261049 w 440052"/>
              <a:gd name="connsiteY5" fmla="*/ 415091 h 563478"/>
              <a:gd name="connsiteX6" fmla="*/ 275863 w 440052"/>
              <a:gd name="connsiteY6" fmla="*/ 460570 h 563478"/>
              <a:gd name="connsiteX7" fmla="*/ 292233 w 440052"/>
              <a:gd name="connsiteY7" fmla="*/ 460570 h 563478"/>
              <a:gd name="connsiteX8" fmla="*/ 268036 w 440052"/>
              <a:gd name="connsiteY8" fmla="*/ 382574 h 563478"/>
              <a:gd name="connsiteX9" fmla="*/ 166535 w 440052"/>
              <a:gd name="connsiteY9" fmla="*/ 382574 h 563478"/>
              <a:gd name="connsiteX10" fmla="*/ 60985 w 440052"/>
              <a:gd name="connsiteY10" fmla="*/ 278011 h 563478"/>
              <a:gd name="connsiteX11" fmla="*/ 60688 w 440052"/>
              <a:gd name="connsiteY11" fmla="*/ 277196 h 563478"/>
              <a:gd name="connsiteX12" fmla="*/ 3160 w 440052"/>
              <a:gd name="connsiteY12" fmla="*/ 126488 h 563478"/>
              <a:gd name="connsiteX13" fmla="*/ 0 w 440052"/>
              <a:gd name="connsiteY13" fmla="*/ 93823 h 563478"/>
              <a:gd name="connsiteX14" fmla="*/ 66293 w 440052"/>
              <a:gd name="connsiteY14" fmla="*/ 0 h 563478"/>
              <a:gd name="connsiteX15" fmla="*/ 259716 w 440052"/>
              <a:gd name="connsiteY15" fmla="*/ 0 h 563478"/>
              <a:gd name="connsiteX16" fmla="*/ 361612 w 440052"/>
              <a:gd name="connsiteY16" fmla="*/ 95847 h 563478"/>
              <a:gd name="connsiteX17" fmla="*/ 388549 w 440052"/>
              <a:gd name="connsiteY17" fmla="*/ 225446 h 563478"/>
              <a:gd name="connsiteX18" fmla="*/ 226334 w 440052"/>
              <a:gd name="connsiteY18" fmla="*/ 225446 h 563478"/>
              <a:gd name="connsiteX19" fmla="*/ 203620 w 440052"/>
              <a:gd name="connsiteY19" fmla="*/ 133524 h 563478"/>
              <a:gd name="connsiteX20" fmla="*/ 181571 w 440052"/>
              <a:gd name="connsiteY20" fmla="*/ 133524 h 563478"/>
              <a:gd name="connsiteX21" fmla="*/ 222532 w 440052"/>
              <a:gd name="connsiteY21" fmla="*/ 263888 h 563478"/>
              <a:gd name="connsiteX22" fmla="*/ 328898 w 440052"/>
              <a:gd name="connsiteY22" fmla="*/ 263888 h 563478"/>
              <a:gd name="connsiteX23" fmla="*/ 416992 w 440052"/>
              <a:gd name="connsiteY23" fmla="*/ 344922 h 563478"/>
              <a:gd name="connsiteX24" fmla="*/ 440053 w 440052"/>
              <a:gd name="connsiteY24" fmla="*/ 465558 h 563478"/>
              <a:gd name="connsiteX25" fmla="*/ 440053 w 440052"/>
              <a:gd name="connsiteY25" fmla="*/ 495754 h 563478"/>
              <a:gd name="connsiteX26" fmla="*/ 378525 w 440052"/>
              <a:gd name="connsiteY26" fmla="*/ 563479 h 563478"/>
              <a:gd name="connsiteX27" fmla="*/ 224828 w 440052"/>
              <a:gd name="connsiteY27" fmla="*/ 555430 h 563478"/>
              <a:gd name="connsiteX28" fmla="*/ 374969 w 440052"/>
              <a:gd name="connsiteY28" fmla="*/ 555430 h 563478"/>
              <a:gd name="connsiteX29" fmla="*/ 432028 w 440052"/>
              <a:gd name="connsiteY29" fmla="*/ 492618 h 563478"/>
              <a:gd name="connsiteX30" fmla="*/ 432028 w 440052"/>
              <a:gd name="connsiteY30" fmla="*/ 465903 h 563478"/>
              <a:gd name="connsiteX31" fmla="*/ 409609 w 440052"/>
              <a:gd name="connsiteY31" fmla="*/ 348971 h 563478"/>
              <a:gd name="connsiteX32" fmla="*/ 325737 w 440052"/>
              <a:gd name="connsiteY32" fmla="*/ 271839 h 563478"/>
              <a:gd name="connsiteX33" fmla="*/ 216631 w 440052"/>
              <a:gd name="connsiteY33" fmla="*/ 271839 h 563478"/>
              <a:gd name="connsiteX34" fmla="*/ 170634 w 440052"/>
              <a:gd name="connsiteY34" fmla="*/ 125475 h 563478"/>
              <a:gd name="connsiteX35" fmla="*/ 209842 w 440052"/>
              <a:gd name="connsiteY35" fmla="*/ 125475 h 563478"/>
              <a:gd name="connsiteX36" fmla="*/ 232556 w 440052"/>
              <a:gd name="connsiteY36" fmla="*/ 217397 h 563478"/>
              <a:gd name="connsiteX37" fmla="*/ 378673 w 440052"/>
              <a:gd name="connsiteY37" fmla="*/ 217397 h 563478"/>
              <a:gd name="connsiteX38" fmla="*/ 354230 w 440052"/>
              <a:gd name="connsiteY38" fmla="*/ 99896 h 563478"/>
              <a:gd name="connsiteX39" fmla="*/ 256481 w 440052"/>
              <a:gd name="connsiteY39" fmla="*/ 7950 h 563478"/>
              <a:gd name="connsiteX40" fmla="*/ 70391 w 440052"/>
              <a:gd name="connsiteY40" fmla="*/ 7950 h 563478"/>
              <a:gd name="connsiteX41" fmla="*/ 8197 w 440052"/>
              <a:gd name="connsiteY41" fmla="*/ 95971 h 563478"/>
              <a:gd name="connsiteX42" fmla="*/ 10962 w 440052"/>
              <a:gd name="connsiteY42" fmla="*/ 124586 h 563478"/>
              <a:gd name="connsiteX43" fmla="*/ 67774 w 440052"/>
              <a:gd name="connsiteY43" fmla="*/ 273493 h 563478"/>
              <a:gd name="connsiteX44" fmla="*/ 169769 w 440052"/>
              <a:gd name="connsiteY44" fmla="*/ 374525 h 563478"/>
              <a:gd name="connsiteX45" fmla="*/ 273863 w 440052"/>
              <a:gd name="connsiteY45" fmla="*/ 374525 h 563478"/>
              <a:gd name="connsiteX46" fmla="*/ 303022 w 440052"/>
              <a:gd name="connsiteY46" fmla="*/ 468496 h 563478"/>
              <a:gd name="connsiteX47" fmla="*/ 269987 w 440052"/>
              <a:gd name="connsiteY47" fmla="*/ 468496 h 563478"/>
              <a:gd name="connsiteX48" fmla="*/ 255173 w 440052"/>
              <a:gd name="connsiteY48" fmla="*/ 423016 h 563478"/>
              <a:gd name="connsiteX49" fmla="*/ 118760 w 440052"/>
              <a:gd name="connsiteY49" fmla="*/ 423016 h 563478"/>
              <a:gd name="connsiteX50" fmla="*/ 118760 w 440052"/>
              <a:gd name="connsiteY50" fmla="*/ 442867 h 563478"/>
              <a:gd name="connsiteX51" fmla="*/ 142684 w 440052"/>
              <a:gd name="connsiteY51" fmla="*/ 496420 h 563478"/>
              <a:gd name="connsiteX52" fmla="*/ 224754 w 440052"/>
              <a:gd name="connsiteY52" fmla="*/ 555356 h 563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40052" h="563478">
                <a:moveTo>
                  <a:pt x="378500" y="563429"/>
                </a:moveTo>
                <a:lnTo>
                  <a:pt x="222261" y="563429"/>
                </a:lnTo>
                <a:lnTo>
                  <a:pt x="136339" y="501729"/>
                </a:lnTo>
                <a:lnTo>
                  <a:pt x="110834" y="444645"/>
                </a:lnTo>
                <a:lnTo>
                  <a:pt x="110834" y="415091"/>
                </a:lnTo>
                <a:lnTo>
                  <a:pt x="261049" y="415091"/>
                </a:lnTo>
                <a:lnTo>
                  <a:pt x="275863" y="460570"/>
                </a:lnTo>
                <a:lnTo>
                  <a:pt x="292233" y="460570"/>
                </a:lnTo>
                <a:lnTo>
                  <a:pt x="268036" y="382574"/>
                </a:lnTo>
                <a:lnTo>
                  <a:pt x="166535" y="382574"/>
                </a:lnTo>
                <a:lnTo>
                  <a:pt x="60985" y="278011"/>
                </a:lnTo>
                <a:lnTo>
                  <a:pt x="60688" y="277196"/>
                </a:lnTo>
                <a:lnTo>
                  <a:pt x="3160" y="126488"/>
                </a:lnTo>
                <a:lnTo>
                  <a:pt x="0" y="93823"/>
                </a:lnTo>
                <a:lnTo>
                  <a:pt x="66293" y="0"/>
                </a:lnTo>
                <a:lnTo>
                  <a:pt x="259716" y="0"/>
                </a:lnTo>
                <a:lnTo>
                  <a:pt x="361612" y="95847"/>
                </a:lnTo>
                <a:lnTo>
                  <a:pt x="388549" y="225446"/>
                </a:lnTo>
                <a:lnTo>
                  <a:pt x="226334" y="225446"/>
                </a:lnTo>
                <a:lnTo>
                  <a:pt x="203620" y="133524"/>
                </a:lnTo>
                <a:lnTo>
                  <a:pt x="181571" y="133524"/>
                </a:lnTo>
                <a:lnTo>
                  <a:pt x="222532" y="263888"/>
                </a:lnTo>
                <a:lnTo>
                  <a:pt x="328898" y="263888"/>
                </a:lnTo>
                <a:lnTo>
                  <a:pt x="416992" y="344922"/>
                </a:lnTo>
                <a:lnTo>
                  <a:pt x="440053" y="465558"/>
                </a:lnTo>
                <a:lnTo>
                  <a:pt x="440053" y="495754"/>
                </a:lnTo>
                <a:lnTo>
                  <a:pt x="378525" y="563479"/>
                </a:lnTo>
                <a:close/>
                <a:moveTo>
                  <a:pt x="224828" y="555430"/>
                </a:moveTo>
                <a:lnTo>
                  <a:pt x="374969" y="555430"/>
                </a:lnTo>
                <a:lnTo>
                  <a:pt x="432028" y="492618"/>
                </a:lnTo>
                <a:lnTo>
                  <a:pt x="432028" y="465903"/>
                </a:lnTo>
                <a:lnTo>
                  <a:pt x="409609" y="348971"/>
                </a:lnTo>
                <a:lnTo>
                  <a:pt x="325737" y="271839"/>
                </a:lnTo>
                <a:lnTo>
                  <a:pt x="216631" y="271839"/>
                </a:lnTo>
                <a:lnTo>
                  <a:pt x="170634" y="125475"/>
                </a:lnTo>
                <a:lnTo>
                  <a:pt x="209842" y="125475"/>
                </a:lnTo>
                <a:lnTo>
                  <a:pt x="232556" y="217397"/>
                </a:lnTo>
                <a:lnTo>
                  <a:pt x="378673" y="217397"/>
                </a:lnTo>
                <a:lnTo>
                  <a:pt x="354230" y="99896"/>
                </a:lnTo>
                <a:lnTo>
                  <a:pt x="256481" y="7950"/>
                </a:lnTo>
                <a:lnTo>
                  <a:pt x="70391" y="7950"/>
                </a:lnTo>
                <a:lnTo>
                  <a:pt x="8197" y="95971"/>
                </a:lnTo>
                <a:lnTo>
                  <a:pt x="10962" y="124586"/>
                </a:lnTo>
                <a:lnTo>
                  <a:pt x="67774" y="273493"/>
                </a:lnTo>
                <a:lnTo>
                  <a:pt x="169769" y="374525"/>
                </a:lnTo>
                <a:lnTo>
                  <a:pt x="273863" y="374525"/>
                </a:lnTo>
                <a:lnTo>
                  <a:pt x="303022" y="468496"/>
                </a:lnTo>
                <a:lnTo>
                  <a:pt x="269987" y="468496"/>
                </a:lnTo>
                <a:lnTo>
                  <a:pt x="255173" y="423016"/>
                </a:lnTo>
                <a:lnTo>
                  <a:pt x="118760" y="423016"/>
                </a:lnTo>
                <a:lnTo>
                  <a:pt x="118760" y="442867"/>
                </a:lnTo>
                <a:lnTo>
                  <a:pt x="142684" y="496420"/>
                </a:lnTo>
                <a:lnTo>
                  <a:pt x="224754" y="555356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4BB548FA-5747-5CDE-A023-AE4EE320AF90}"/>
              </a:ext>
            </a:extLst>
          </p:cNvPr>
          <p:cNvSpPr/>
          <p:nvPr/>
        </p:nvSpPr>
        <p:spPr>
          <a:xfrm>
            <a:off x="4595510" y="888634"/>
            <a:ext cx="1098130" cy="1607152"/>
          </a:xfrm>
          <a:custGeom>
            <a:avLst/>
            <a:gdLst>
              <a:gd name="connsiteX0" fmla="*/ 366649 w 379512"/>
              <a:gd name="connsiteY0" fmla="*/ 90934 h 555429"/>
              <a:gd name="connsiteX1" fmla="*/ 266827 w 379512"/>
              <a:gd name="connsiteY1" fmla="*/ 0 h 555429"/>
              <a:gd name="connsiteX2" fmla="*/ 0 w 379512"/>
              <a:gd name="connsiteY2" fmla="*/ 988 h 555429"/>
              <a:gd name="connsiteX3" fmla="*/ 107723 w 379512"/>
              <a:gd name="connsiteY3" fmla="*/ 555430 h 555429"/>
              <a:gd name="connsiteX4" fmla="*/ 234236 w 379512"/>
              <a:gd name="connsiteY4" fmla="*/ 555430 h 555429"/>
              <a:gd name="connsiteX5" fmla="*/ 213249 w 379512"/>
              <a:gd name="connsiteY5" fmla="*/ 410918 h 555429"/>
              <a:gd name="connsiteX6" fmla="*/ 312306 w 379512"/>
              <a:gd name="connsiteY6" fmla="*/ 411141 h 555429"/>
              <a:gd name="connsiteX7" fmla="*/ 379513 w 379512"/>
              <a:gd name="connsiteY7" fmla="*/ 319219 h 555429"/>
              <a:gd name="connsiteX8" fmla="*/ 366674 w 379512"/>
              <a:gd name="connsiteY8" fmla="*/ 90909 h 555429"/>
              <a:gd name="connsiteX9" fmla="*/ 366674 w 379512"/>
              <a:gd name="connsiteY9" fmla="*/ 90909 h 555429"/>
              <a:gd name="connsiteX10" fmla="*/ 197200 w 379512"/>
              <a:gd name="connsiteY10" fmla="*/ 300455 h 555429"/>
              <a:gd name="connsiteX11" fmla="*/ 171942 w 379512"/>
              <a:gd name="connsiteY11" fmla="*/ 126512 h 555429"/>
              <a:gd name="connsiteX12" fmla="*/ 209496 w 379512"/>
              <a:gd name="connsiteY12" fmla="*/ 126512 h 555429"/>
              <a:gd name="connsiteX13" fmla="*/ 234853 w 379512"/>
              <a:gd name="connsiteY13" fmla="*/ 300455 h 555429"/>
              <a:gd name="connsiteX14" fmla="*/ 197200 w 379512"/>
              <a:gd name="connsiteY14" fmla="*/ 300455 h 555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9512" h="555429">
                <a:moveTo>
                  <a:pt x="366649" y="90934"/>
                </a:moveTo>
                <a:lnTo>
                  <a:pt x="266827" y="0"/>
                </a:lnTo>
                <a:lnTo>
                  <a:pt x="0" y="988"/>
                </a:lnTo>
                <a:lnTo>
                  <a:pt x="107723" y="555430"/>
                </a:lnTo>
                <a:lnTo>
                  <a:pt x="234236" y="555430"/>
                </a:lnTo>
                <a:lnTo>
                  <a:pt x="213249" y="410918"/>
                </a:lnTo>
                <a:lnTo>
                  <a:pt x="312306" y="411141"/>
                </a:lnTo>
                <a:lnTo>
                  <a:pt x="379513" y="319219"/>
                </a:lnTo>
                <a:lnTo>
                  <a:pt x="366674" y="90909"/>
                </a:lnTo>
                <a:lnTo>
                  <a:pt x="366674" y="90909"/>
                </a:lnTo>
                <a:close/>
                <a:moveTo>
                  <a:pt x="197200" y="300455"/>
                </a:moveTo>
                <a:lnTo>
                  <a:pt x="171942" y="126512"/>
                </a:lnTo>
                <a:lnTo>
                  <a:pt x="209496" y="126512"/>
                </a:lnTo>
                <a:lnTo>
                  <a:pt x="234853" y="300455"/>
                </a:lnTo>
                <a:lnTo>
                  <a:pt x="197200" y="300455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BE177998-9101-210E-BEFC-0F19A7C216F0}"/>
              </a:ext>
            </a:extLst>
          </p:cNvPr>
          <p:cNvSpPr/>
          <p:nvPr/>
        </p:nvSpPr>
        <p:spPr>
          <a:xfrm>
            <a:off x="4581508" y="877132"/>
            <a:ext cx="1123920" cy="1630300"/>
          </a:xfrm>
          <a:custGeom>
            <a:avLst/>
            <a:gdLst>
              <a:gd name="connsiteX0" fmla="*/ 243667 w 388425"/>
              <a:gd name="connsiteY0" fmla="*/ 563429 h 563429"/>
              <a:gd name="connsiteX1" fmla="*/ 109254 w 388425"/>
              <a:gd name="connsiteY1" fmla="*/ 563429 h 563429"/>
              <a:gd name="connsiteX2" fmla="*/ 108637 w 388425"/>
              <a:gd name="connsiteY2" fmla="*/ 560195 h 563429"/>
              <a:gd name="connsiteX3" fmla="*/ 0 w 388425"/>
              <a:gd name="connsiteY3" fmla="*/ 1012 h 563429"/>
              <a:gd name="connsiteX4" fmla="*/ 273221 w 388425"/>
              <a:gd name="connsiteY4" fmla="*/ 0 h 563429"/>
              <a:gd name="connsiteX5" fmla="*/ 375414 w 388425"/>
              <a:gd name="connsiteY5" fmla="*/ 93082 h 563429"/>
              <a:gd name="connsiteX6" fmla="*/ 388425 w 388425"/>
              <a:gd name="connsiteY6" fmla="*/ 324429 h 563429"/>
              <a:gd name="connsiteX7" fmla="*/ 319170 w 388425"/>
              <a:gd name="connsiteY7" fmla="*/ 419140 h 563429"/>
              <a:gd name="connsiteX8" fmla="*/ 222705 w 388425"/>
              <a:gd name="connsiteY8" fmla="*/ 418918 h 563429"/>
              <a:gd name="connsiteX9" fmla="*/ 243692 w 388425"/>
              <a:gd name="connsiteY9" fmla="*/ 563429 h 563429"/>
              <a:gd name="connsiteX10" fmla="*/ 115846 w 388425"/>
              <a:gd name="connsiteY10" fmla="*/ 555430 h 563429"/>
              <a:gd name="connsiteX11" fmla="*/ 234433 w 388425"/>
              <a:gd name="connsiteY11" fmla="*/ 555430 h 563429"/>
              <a:gd name="connsiteX12" fmla="*/ 213446 w 388425"/>
              <a:gd name="connsiteY12" fmla="*/ 410918 h 563429"/>
              <a:gd name="connsiteX13" fmla="*/ 315096 w 388425"/>
              <a:gd name="connsiteY13" fmla="*/ 411141 h 563429"/>
              <a:gd name="connsiteX14" fmla="*/ 380253 w 388425"/>
              <a:gd name="connsiteY14" fmla="*/ 322034 h 563429"/>
              <a:gd name="connsiteX15" fmla="*/ 367587 w 388425"/>
              <a:gd name="connsiteY15" fmla="*/ 96785 h 563429"/>
              <a:gd name="connsiteX16" fmla="*/ 270110 w 388425"/>
              <a:gd name="connsiteY16" fmla="*/ 8000 h 563429"/>
              <a:gd name="connsiteX17" fmla="*/ 9654 w 388425"/>
              <a:gd name="connsiteY17" fmla="*/ 8963 h 563429"/>
              <a:gd name="connsiteX18" fmla="*/ 115822 w 388425"/>
              <a:gd name="connsiteY18" fmla="*/ 555430 h 563429"/>
              <a:gd name="connsiteX19" fmla="*/ 244334 w 388425"/>
              <a:gd name="connsiteY19" fmla="*/ 308430 h 563429"/>
              <a:gd name="connsiteX20" fmla="*/ 198583 w 388425"/>
              <a:gd name="connsiteY20" fmla="*/ 308430 h 563429"/>
              <a:gd name="connsiteX21" fmla="*/ 172164 w 388425"/>
              <a:gd name="connsiteY21" fmla="*/ 126488 h 563429"/>
              <a:gd name="connsiteX22" fmla="*/ 217792 w 388425"/>
              <a:gd name="connsiteY22" fmla="*/ 126488 h 563429"/>
              <a:gd name="connsiteX23" fmla="*/ 244309 w 388425"/>
              <a:gd name="connsiteY23" fmla="*/ 308430 h 563429"/>
              <a:gd name="connsiteX24" fmla="*/ 205496 w 388425"/>
              <a:gd name="connsiteY24" fmla="*/ 300430 h 563429"/>
              <a:gd name="connsiteX25" fmla="*/ 235075 w 388425"/>
              <a:gd name="connsiteY25" fmla="*/ 300430 h 563429"/>
              <a:gd name="connsiteX26" fmla="*/ 210879 w 388425"/>
              <a:gd name="connsiteY26" fmla="*/ 134487 h 563429"/>
              <a:gd name="connsiteX27" fmla="*/ 181399 w 388425"/>
              <a:gd name="connsiteY27" fmla="*/ 134487 h 563429"/>
              <a:gd name="connsiteX28" fmla="*/ 205496 w 388425"/>
              <a:gd name="connsiteY28" fmla="*/ 300430 h 563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8425" h="563429">
                <a:moveTo>
                  <a:pt x="243667" y="563429"/>
                </a:moveTo>
                <a:lnTo>
                  <a:pt x="109254" y="563429"/>
                </a:lnTo>
                <a:lnTo>
                  <a:pt x="108637" y="560195"/>
                </a:lnTo>
                <a:lnTo>
                  <a:pt x="0" y="1012"/>
                </a:lnTo>
                <a:lnTo>
                  <a:pt x="273221" y="0"/>
                </a:lnTo>
                <a:lnTo>
                  <a:pt x="375414" y="93082"/>
                </a:lnTo>
                <a:lnTo>
                  <a:pt x="388425" y="324429"/>
                </a:lnTo>
                <a:lnTo>
                  <a:pt x="319170" y="419140"/>
                </a:lnTo>
                <a:lnTo>
                  <a:pt x="222705" y="418918"/>
                </a:lnTo>
                <a:lnTo>
                  <a:pt x="243692" y="563429"/>
                </a:lnTo>
                <a:close/>
                <a:moveTo>
                  <a:pt x="115846" y="555430"/>
                </a:moveTo>
                <a:lnTo>
                  <a:pt x="234433" y="555430"/>
                </a:lnTo>
                <a:lnTo>
                  <a:pt x="213446" y="410918"/>
                </a:lnTo>
                <a:lnTo>
                  <a:pt x="315096" y="411141"/>
                </a:lnTo>
                <a:lnTo>
                  <a:pt x="380253" y="322034"/>
                </a:lnTo>
                <a:lnTo>
                  <a:pt x="367587" y="96785"/>
                </a:lnTo>
                <a:lnTo>
                  <a:pt x="270110" y="8000"/>
                </a:lnTo>
                <a:lnTo>
                  <a:pt x="9654" y="8963"/>
                </a:lnTo>
                <a:lnTo>
                  <a:pt x="115822" y="555430"/>
                </a:lnTo>
                <a:close/>
                <a:moveTo>
                  <a:pt x="244334" y="308430"/>
                </a:moveTo>
                <a:lnTo>
                  <a:pt x="198583" y="308430"/>
                </a:lnTo>
                <a:lnTo>
                  <a:pt x="172164" y="126488"/>
                </a:lnTo>
                <a:lnTo>
                  <a:pt x="217792" y="126488"/>
                </a:lnTo>
                <a:lnTo>
                  <a:pt x="244309" y="308430"/>
                </a:lnTo>
                <a:close/>
                <a:moveTo>
                  <a:pt x="205496" y="300430"/>
                </a:moveTo>
                <a:lnTo>
                  <a:pt x="235075" y="300430"/>
                </a:lnTo>
                <a:lnTo>
                  <a:pt x="210879" y="134487"/>
                </a:lnTo>
                <a:lnTo>
                  <a:pt x="181399" y="134487"/>
                </a:lnTo>
                <a:lnTo>
                  <a:pt x="205496" y="300430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D5AD0D18-56EA-0A48-AF75-DC3956163AB2}"/>
              </a:ext>
            </a:extLst>
          </p:cNvPr>
          <p:cNvSpPr/>
          <p:nvPr/>
        </p:nvSpPr>
        <p:spPr>
          <a:xfrm>
            <a:off x="5725003" y="892422"/>
            <a:ext cx="909738" cy="1610511"/>
          </a:xfrm>
          <a:custGeom>
            <a:avLst/>
            <a:gdLst>
              <a:gd name="connsiteX0" fmla="*/ 194139 w 314404"/>
              <a:gd name="connsiteY0" fmla="*/ 556590 h 556590"/>
              <a:gd name="connsiteX1" fmla="*/ 314405 w 314404"/>
              <a:gd name="connsiteY1" fmla="*/ 556590 h 556590"/>
              <a:gd name="connsiteX2" fmla="*/ 266580 w 314404"/>
              <a:gd name="connsiteY2" fmla="*/ 0 h 556590"/>
              <a:gd name="connsiteX3" fmla="*/ 51751 w 314404"/>
              <a:gd name="connsiteY3" fmla="*/ 0 h 556590"/>
              <a:gd name="connsiteX4" fmla="*/ 0 w 314404"/>
              <a:gd name="connsiteY4" fmla="*/ 556590 h 556590"/>
              <a:gd name="connsiteX5" fmla="*/ 121476 w 314404"/>
              <a:gd name="connsiteY5" fmla="*/ 556590 h 556590"/>
              <a:gd name="connsiteX6" fmla="*/ 129846 w 314404"/>
              <a:gd name="connsiteY6" fmla="*/ 460891 h 556590"/>
              <a:gd name="connsiteX7" fmla="*/ 185472 w 314404"/>
              <a:gd name="connsiteY7" fmla="*/ 460891 h 556590"/>
              <a:gd name="connsiteX8" fmla="*/ 194139 w 314404"/>
              <a:gd name="connsiteY8" fmla="*/ 556590 h 556590"/>
              <a:gd name="connsiteX9" fmla="*/ 194139 w 314404"/>
              <a:gd name="connsiteY9" fmla="*/ 556590 h 556590"/>
              <a:gd name="connsiteX10" fmla="*/ 137278 w 314404"/>
              <a:gd name="connsiteY10" fmla="*/ 375932 h 556590"/>
              <a:gd name="connsiteX11" fmla="*/ 157202 w 314404"/>
              <a:gd name="connsiteY11" fmla="*/ 148437 h 556590"/>
              <a:gd name="connsiteX12" fmla="*/ 177769 w 314404"/>
              <a:gd name="connsiteY12" fmla="*/ 375932 h 556590"/>
              <a:gd name="connsiteX13" fmla="*/ 137253 w 314404"/>
              <a:gd name="connsiteY13" fmla="*/ 375932 h 55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404" h="556590">
                <a:moveTo>
                  <a:pt x="194139" y="556590"/>
                </a:moveTo>
                <a:lnTo>
                  <a:pt x="314405" y="556590"/>
                </a:lnTo>
                <a:lnTo>
                  <a:pt x="266580" y="0"/>
                </a:lnTo>
                <a:lnTo>
                  <a:pt x="51751" y="0"/>
                </a:lnTo>
                <a:lnTo>
                  <a:pt x="0" y="556590"/>
                </a:lnTo>
                <a:lnTo>
                  <a:pt x="121476" y="556590"/>
                </a:lnTo>
                <a:lnTo>
                  <a:pt x="129846" y="460891"/>
                </a:lnTo>
                <a:lnTo>
                  <a:pt x="185472" y="460891"/>
                </a:lnTo>
                <a:lnTo>
                  <a:pt x="194139" y="556590"/>
                </a:lnTo>
                <a:lnTo>
                  <a:pt x="194139" y="556590"/>
                </a:lnTo>
                <a:close/>
                <a:moveTo>
                  <a:pt x="137278" y="375932"/>
                </a:moveTo>
                <a:lnTo>
                  <a:pt x="157202" y="148437"/>
                </a:lnTo>
                <a:lnTo>
                  <a:pt x="177769" y="375932"/>
                </a:lnTo>
                <a:lnTo>
                  <a:pt x="137253" y="375932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48743F81-FAE2-4358-8AA4-7105893BDAA0}"/>
              </a:ext>
            </a:extLst>
          </p:cNvPr>
          <p:cNvSpPr/>
          <p:nvPr/>
        </p:nvSpPr>
        <p:spPr>
          <a:xfrm>
            <a:off x="5712358" y="880917"/>
            <a:ext cx="935028" cy="1633587"/>
          </a:xfrm>
          <a:custGeom>
            <a:avLst/>
            <a:gdLst>
              <a:gd name="connsiteX0" fmla="*/ 323145 w 323144"/>
              <a:gd name="connsiteY0" fmla="*/ 564565 h 564565"/>
              <a:gd name="connsiteX1" fmla="*/ 194879 w 323144"/>
              <a:gd name="connsiteY1" fmla="*/ 564565 h 564565"/>
              <a:gd name="connsiteX2" fmla="*/ 186213 w 323144"/>
              <a:gd name="connsiteY2" fmla="*/ 468866 h 564565"/>
              <a:gd name="connsiteX3" fmla="*/ 137894 w 323144"/>
              <a:gd name="connsiteY3" fmla="*/ 468866 h 564565"/>
              <a:gd name="connsiteX4" fmla="*/ 129524 w 323144"/>
              <a:gd name="connsiteY4" fmla="*/ 564565 h 564565"/>
              <a:gd name="connsiteX5" fmla="*/ 0 w 323144"/>
              <a:gd name="connsiteY5" fmla="*/ 564565 h 564565"/>
              <a:gd name="connsiteX6" fmla="*/ 52491 w 323144"/>
              <a:gd name="connsiteY6" fmla="*/ 0 h 564565"/>
              <a:gd name="connsiteX7" fmla="*/ 274629 w 323144"/>
              <a:gd name="connsiteY7" fmla="*/ 0 h 564565"/>
              <a:gd name="connsiteX8" fmla="*/ 323145 w 323144"/>
              <a:gd name="connsiteY8" fmla="*/ 564565 h 564565"/>
              <a:gd name="connsiteX9" fmla="*/ 202163 w 323144"/>
              <a:gd name="connsiteY9" fmla="*/ 556565 h 564565"/>
              <a:gd name="connsiteX10" fmla="*/ 314429 w 323144"/>
              <a:gd name="connsiteY10" fmla="*/ 556565 h 564565"/>
              <a:gd name="connsiteX11" fmla="*/ 267296 w 323144"/>
              <a:gd name="connsiteY11" fmla="*/ 7975 h 564565"/>
              <a:gd name="connsiteX12" fmla="*/ 59775 w 323144"/>
              <a:gd name="connsiteY12" fmla="*/ 7975 h 564565"/>
              <a:gd name="connsiteX13" fmla="*/ 8765 w 323144"/>
              <a:gd name="connsiteY13" fmla="*/ 556565 h 564565"/>
              <a:gd name="connsiteX14" fmla="*/ 122192 w 323144"/>
              <a:gd name="connsiteY14" fmla="*/ 556565 h 564565"/>
              <a:gd name="connsiteX15" fmla="*/ 130562 w 323144"/>
              <a:gd name="connsiteY15" fmla="*/ 460866 h 564565"/>
              <a:gd name="connsiteX16" fmla="*/ 193497 w 323144"/>
              <a:gd name="connsiteY16" fmla="*/ 460866 h 564565"/>
              <a:gd name="connsiteX17" fmla="*/ 202163 w 323144"/>
              <a:gd name="connsiteY17" fmla="*/ 556565 h 564565"/>
              <a:gd name="connsiteX18" fmla="*/ 186534 w 323144"/>
              <a:gd name="connsiteY18" fmla="*/ 383907 h 564565"/>
              <a:gd name="connsiteX19" fmla="*/ 137302 w 323144"/>
              <a:gd name="connsiteY19" fmla="*/ 383907 h 564565"/>
              <a:gd name="connsiteX20" fmla="*/ 157622 w 323144"/>
              <a:gd name="connsiteY20" fmla="*/ 152067 h 564565"/>
              <a:gd name="connsiteX21" fmla="*/ 165597 w 323144"/>
              <a:gd name="connsiteY21" fmla="*/ 152067 h 564565"/>
              <a:gd name="connsiteX22" fmla="*/ 186559 w 323144"/>
              <a:gd name="connsiteY22" fmla="*/ 383907 h 564565"/>
              <a:gd name="connsiteX23" fmla="*/ 146017 w 323144"/>
              <a:gd name="connsiteY23" fmla="*/ 375908 h 564565"/>
              <a:gd name="connsiteX24" fmla="*/ 177794 w 323144"/>
              <a:gd name="connsiteY24" fmla="*/ 375908 h 564565"/>
              <a:gd name="connsiteX25" fmla="*/ 161671 w 323144"/>
              <a:gd name="connsiteY25" fmla="*/ 197497 h 564565"/>
              <a:gd name="connsiteX26" fmla="*/ 146042 w 323144"/>
              <a:gd name="connsiteY26" fmla="*/ 375908 h 56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3144" h="564565">
                <a:moveTo>
                  <a:pt x="323145" y="564565"/>
                </a:moveTo>
                <a:lnTo>
                  <a:pt x="194879" y="564565"/>
                </a:lnTo>
                <a:lnTo>
                  <a:pt x="186213" y="468866"/>
                </a:lnTo>
                <a:lnTo>
                  <a:pt x="137894" y="468866"/>
                </a:lnTo>
                <a:lnTo>
                  <a:pt x="129524" y="564565"/>
                </a:lnTo>
                <a:lnTo>
                  <a:pt x="0" y="564565"/>
                </a:lnTo>
                <a:lnTo>
                  <a:pt x="52491" y="0"/>
                </a:lnTo>
                <a:lnTo>
                  <a:pt x="274629" y="0"/>
                </a:lnTo>
                <a:lnTo>
                  <a:pt x="323145" y="564565"/>
                </a:lnTo>
                <a:close/>
                <a:moveTo>
                  <a:pt x="202163" y="556565"/>
                </a:moveTo>
                <a:lnTo>
                  <a:pt x="314429" y="556565"/>
                </a:lnTo>
                <a:lnTo>
                  <a:pt x="267296" y="7975"/>
                </a:lnTo>
                <a:lnTo>
                  <a:pt x="59775" y="7975"/>
                </a:lnTo>
                <a:lnTo>
                  <a:pt x="8765" y="556565"/>
                </a:lnTo>
                <a:lnTo>
                  <a:pt x="122192" y="556565"/>
                </a:lnTo>
                <a:lnTo>
                  <a:pt x="130562" y="460866"/>
                </a:lnTo>
                <a:lnTo>
                  <a:pt x="193497" y="460866"/>
                </a:lnTo>
                <a:lnTo>
                  <a:pt x="202163" y="556565"/>
                </a:lnTo>
                <a:close/>
                <a:moveTo>
                  <a:pt x="186534" y="383907"/>
                </a:moveTo>
                <a:lnTo>
                  <a:pt x="137302" y="383907"/>
                </a:lnTo>
                <a:lnTo>
                  <a:pt x="157622" y="152067"/>
                </a:lnTo>
                <a:lnTo>
                  <a:pt x="165597" y="152067"/>
                </a:lnTo>
                <a:lnTo>
                  <a:pt x="186559" y="383907"/>
                </a:lnTo>
                <a:close/>
                <a:moveTo>
                  <a:pt x="146017" y="375908"/>
                </a:moveTo>
                <a:lnTo>
                  <a:pt x="177794" y="375908"/>
                </a:lnTo>
                <a:lnTo>
                  <a:pt x="161671" y="197497"/>
                </a:lnTo>
                <a:lnTo>
                  <a:pt x="146042" y="375908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F24E3441-5355-BE05-0483-2997E3AA98AD}"/>
              </a:ext>
            </a:extLst>
          </p:cNvPr>
          <p:cNvSpPr/>
          <p:nvPr/>
        </p:nvSpPr>
        <p:spPr>
          <a:xfrm>
            <a:off x="6739333" y="892422"/>
            <a:ext cx="1132922" cy="1610511"/>
          </a:xfrm>
          <a:custGeom>
            <a:avLst/>
            <a:gdLst>
              <a:gd name="connsiteX0" fmla="*/ 309516 w 391536"/>
              <a:gd name="connsiteY0" fmla="*/ 0 h 556590"/>
              <a:gd name="connsiteX1" fmla="*/ 134734 w 391536"/>
              <a:gd name="connsiteY1" fmla="*/ 0 h 556590"/>
              <a:gd name="connsiteX2" fmla="*/ 32220 w 391536"/>
              <a:gd name="connsiteY2" fmla="*/ 92761 h 556590"/>
              <a:gd name="connsiteX3" fmla="*/ 0 w 391536"/>
              <a:gd name="connsiteY3" fmla="*/ 487260 h 556590"/>
              <a:gd name="connsiteX4" fmla="*/ 60540 w 391536"/>
              <a:gd name="connsiteY4" fmla="*/ 556590 h 556590"/>
              <a:gd name="connsiteX5" fmla="*/ 211891 w 391536"/>
              <a:gd name="connsiteY5" fmla="*/ 555603 h 556590"/>
              <a:gd name="connsiteX6" fmla="*/ 295862 w 391536"/>
              <a:gd name="connsiteY6" fmla="*/ 488223 h 556590"/>
              <a:gd name="connsiteX7" fmla="*/ 332922 w 391536"/>
              <a:gd name="connsiteY7" fmla="*/ 343712 h 556590"/>
              <a:gd name="connsiteX8" fmla="*/ 192163 w 391536"/>
              <a:gd name="connsiteY8" fmla="*/ 343712 h 556590"/>
              <a:gd name="connsiteX9" fmla="*/ 171843 w 391536"/>
              <a:gd name="connsiteY9" fmla="*/ 470644 h 556590"/>
              <a:gd name="connsiteX10" fmla="*/ 129845 w 391536"/>
              <a:gd name="connsiteY10" fmla="*/ 470644 h 556590"/>
              <a:gd name="connsiteX11" fmla="*/ 182584 w 391536"/>
              <a:gd name="connsiteY11" fmla="*/ 117180 h 556590"/>
              <a:gd name="connsiteX12" fmla="*/ 228458 w 391536"/>
              <a:gd name="connsiteY12" fmla="*/ 117180 h 556590"/>
              <a:gd name="connsiteX13" fmla="*/ 211595 w 391536"/>
              <a:gd name="connsiteY13" fmla="*/ 222631 h 556590"/>
              <a:gd name="connsiteX14" fmla="*/ 363982 w 391536"/>
              <a:gd name="connsiteY14" fmla="*/ 222631 h 556590"/>
              <a:gd name="connsiteX15" fmla="*/ 391536 w 391536"/>
              <a:gd name="connsiteY15" fmla="*/ 115229 h 556590"/>
              <a:gd name="connsiteX16" fmla="*/ 391536 w 391536"/>
              <a:gd name="connsiteY16" fmla="*/ 85946 h 556590"/>
              <a:gd name="connsiteX17" fmla="*/ 309516 w 391536"/>
              <a:gd name="connsiteY17" fmla="*/ 0 h 556590"/>
              <a:gd name="connsiteX18" fmla="*/ 309516 w 391536"/>
              <a:gd name="connsiteY18" fmla="*/ 0 h 55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1536" h="556590">
                <a:moveTo>
                  <a:pt x="309516" y="0"/>
                </a:moveTo>
                <a:lnTo>
                  <a:pt x="134734" y="0"/>
                </a:lnTo>
                <a:lnTo>
                  <a:pt x="32220" y="92761"/>
                </a:lnTo>
                <a:lnTo>
                  <a:pt x="0" y="487260"/>
                </a:lnTo>
                <a:lnTo>
                  <a:pt x="60540" y="556590"/>
                </a:lnTo>
                <a:lnTo>
                  <a:pt x="211891" y="555603"/>
                </a:lnTo>
                <a:lnTo>
                  <a:pt x="295862" y="488223"/>
                </a:lnTo>
                <a:lnTo>
                  <a:pt x="332922" y="343712"/>
                </a:lnTo>
                <a:lnTo>
                  <a:pt x="192163" y="343712"/>
                </a:lnTo>
                <a:lnTo>
                  <a:pt x="171843" y="470644"/>
                </a:lnTo>
                <a:lnTo>
                  <a:pt x="129845" y="470644"/>
                </a:lnTo>
                <a:lnTo>
                  <a:pt x="182584" y="117180"/>
                </a:lnTo>
                <a:lnTo>
                  <a:pt x="228458" y="117180"/>
                </a:lnTo>
                <a:lnTo>
                  <a:pt x="211595" y="222631"/>
                </a:lnTo>
                <a:lnTo>
                  <a:pt x="363982" y="222631"/>
                </a:lnTo>
                <a:lnTo>
                  <a:pt x="391536" y="115229"/>
                </a:lnTo>
                <a:lnTo>
                  <a:pt x="391536" y="85946"/>
                </a:lnTo>
                <a:lnTo>
                  <a:pt x="309516" y="0"/>
                </a:lnTo>
                <a:lnTo>
                  <a:pt x="309516" y="0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5A4C0AF0-25FE-3E06-F5DF-BD6DACAE6E2C}"/>
              </a:ext>
            </a:extLst>
          </p:cNvPr>
          <p:cNvSpPr/>
          <p:nvPr/>
        </p:nvSpPr>
        <p:spPr>
          <a:xfrm>
            <a:off x="6727403" y="880847"/>
            <a:ext cx="1156426" cy="1633729"/>
          </a:xfrm>
          <a:custGeom>
            <a:avLst/>
            <a:gdLst>
              <a:gd name="connsiteX0" fmla="*/ 62861 w 399659"/>
              <a:gd name="connsiteY0" fmla="*/ 564590 h 564614"/>
              <a:gd name="connsiteX1" fmla="*/ 0 w 399659"/>
              <a:gd name="connsiteY1" fmla="*/ 492593 h 564614"/>
              <a:gd name="connsiteX2" fmla="*/ 148 w 399659"/>
              <a:gd name="connsiteY2" fmla="*/ 490914 h 564614"/>
              <a:gd name="connsiteX3" fmla="*/ 32492 w 399659"/>
              <a:gd name="connsiteY3" fmla="*/ 94860 h 564614"/>
              <a:gd name="connsiteX4" fmla="*/ 137327 w 399659"/>
              <a:gd name="connsiteY4" fmla="*/ 0 h 564614"/>
              <a:gd name="connsiteX5" fmla="*/ 315367 w 399659"/>
              <a:gd name="connsiteY5" fmla="*/ 0 h 564614"/>
              <a:gd name="connsiteX6" fmla="*/ 399660 w 399659"/>
              <a:gd name="connsiteY6" fmla="*/ 88341 h 564614"/>
              <a:gd name="connsiteX7" fmla="*/ 399536 w 399659"/>
              <a:gd name="connsiteY7" fmla="*/ 120216 h 564614"/>
              <a:gd name="connsiteX8" fmla="*/ 371216 w 399659"/>
              <a:gd name="connsiteY8" fmla="*/ 230631 h 564614"/>
              <a:gd name="connsiteX9" fmla="*/ 211027 w 399659"/>
              <a:gd name="connsiteY9" fmla="*/ 230631 h 564614"/>
              <a:gd name="connsiteX10" fmla="*/ 227890 w 399659"/>
              <a:gd name="connsiteY10" fmla="*/ 125179 h 564614"/>
              <a:gd name="connsiteX11" fmla="*/ 190139 w 399659"/>
              <a:gd name="connsiteY11" fmla="*/ 125179 h 564614"/>
              <a:gd name="connsiteX12" fmla="*/ 138611 w 399659"/>
              <a:gd name="connsiteY12" fmla="*/ 470644 h 564614"/>
              <a:gd name="connsiteX13" fmla="*/ 172560 w 399659"/>
              <a:gd name="connsiteY13" fmla="*/ 470644 h 564614"/>
              <a:gd name="connsiteX14" fmla="*/ 192904 w 399659"/>
              <a:gd name="connsiteY14" fmla="*/ 343712 h 564614"/>
              <a:gd name="connsiteX15" fmla="*/ 342230 w 399659"/>
              <a:gd name="connsiteY15" fmla="*/ 343712 h 564614"/>
              <a:gd name="connsiteX16" fmla="*/ 303541 w 399659"/>
              <a:gd name="connsiteY16" fmla="*/ 494519 h 564614"/>
              <a:gd name="connsiteX17" fmla="*/ 217446 w 399659"/>
              <a:gd name="connsiteY17" fmla="*/ 563602 h 564614"/>
              <a:gd name="connsiteX18" fmla="*/ 62886 w 399659"/>
              <a:gd name="connsiteY18" fmla="*/ 564614 h 564614"/>
              <a:gd name="connsiteX19" fmla="*/ 8246 w 399659"/>
              <a:gd name="connsiteY19" fmla="*/ 489877 h 564614"/>
              <a:gd name="connsiteX20" fmla="*/ 66466 w 399659"/>
              <a:gd name="connsiteY20" fmla="*/ 556565 h 564614"/>
              <a:gd name="connsiteX21" fmla="*/ 214582 w 399659"/>
              <a:gd name="connsiteY21" fmla="*/ 555602 h 564614"/>
              <a:gd name="connsiteX22" fmla="*/ 296430 w 399659"/>
              <a:gd name="connsiteY22" fmla="*/ 489927 h 564614"/>
              <a:gd name="connsiteX23" fmla="*/ 331885 w 399659"/>
              <a:gd name="connsiteY23" fmla="*/ 351687 h 564614"/>
              <a:gd name="connsiteX24" fmla="*/ 199694 w 399659"/>
              <a:gd name="connsiteY24" fmla="*/ 351687 h 564614"/>
              <a:gd name="connsiteX25" fmla="*/ 179349 w 399659"/>
              <a:gd name="connsiteY25" fmla="*/ 478619 h 564614"/>
              <a:gd name="connsiteX26" fmla="*/ 129327 w 399659"/>
              <a:gd name="connsiteY26" fmla="*/ 478619 h 564614"/>
              <a:gd name="connsiteX27" fmla="*/ 183250 w 399659"/>
              <a:gd name="connsiteY27" fmla="*/ 117155 h 564614"/>
              <a:gd name="connsiteX28" fmla="*/ 237272 w 399659"/>
              <a:gd name="connsiteY28" fmla="*/ 117155 h 564614"/>
              <a:gd name="connsiteX29" fmla="*/ 220409 w 399659"/>
              <a:gd name="connsiteY29" fmla="*/ 222606 h 564614"/>
              <a:gd name="connsiteX30" fmla="*/ 365019 w 399659"/>
              <a:gd name="connsiteY30" fmla="*/ 222606 h 564614"/>
              <a:gd name="connsiteX31" fmla="*/ 391660 w 399659"/>
              <a:gd name="connsiteY31" fmla="*/ 118686 h 564614"/>
              <a:gd name="connsiteX32" fmla="*/ 391660 w 399659"/>
              <a:gd name="connsiteY32" fmla="*/ 91502 h 564614"/>
              <a:gd name="connsiteX33" fmla="*/ 311935 w 399659"/>
              <a:gd name="connsiteY33" fmla="*/ 7975 h 564614"/>
              <a:gd name="connsiteX34" fmla="*/ 140413 w 399659"/>
              <a:gd name="connsiteY34" fmla="*/ 7975 h 564614"/>
              <a:gd name="connsiteX35" fmla="*/ 40196 w 399659"/>
              <a:gd name="connsiteY35" fmla="*/ 98637 h 564614"/>
              <a:gd name="connsiteX36" fmla="*/ 8246 w 399659"/>
              <a:gd name="connsiteY36" fmla="*/ 489853 h 56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9659" h="564614">
                <a:moveTo>
                  <a:pt x="62861" y="564590"/>
                </a:moveTo>
                <a:lnTo>
                  <a:pt x="0" y="492593"/>
                </a:lnTo>
                <a:lnTo>
                  <a:pt x="148" y="490914"/>
                </a:lnTo>
                <a:lnTo>
                  <a:pt x="32492" y="94860"/>
                </a:lnTo>
                <a:lnTo>
                  <a:pt x="137327" y="0"/>
                </a:lnTo>
                <a:lnTo>
                  <a:pt x="315367" y="0"/>
                </a:lnTo>
                <a:lnTo>
                  <a:pt x="399660" y="88341"/>
                </a:lnTo>
                <a:lnTo>
                  <a:pt x="399536" y="120216"/>
                </a:lnTo>
                <a:lnTo>
                  <a:pt x="371216" y="230631"/>
                </a:lnTo>
                <a:lnTo>
                  <a:pt x="211027" y="230631"/>
                </a:lnTo>
                <a:lnTo>
                  <a:pt x="227890" y="125179"/>
                </a:lnTo>
                <a:lnTo>
                  <a:pt x="190139" y="125179"/>
                </a:lnTo>
                <a:lnTo>
                  <a:pt x="138611" y="470644"/>
                </a:lnTo>
                <a:lnTo>
                  <a:pt x="172560" y="470644"/>
                </a:lnTo>
                <a:lnTo>
                  <a:pt x="192904" y="343712"/>
                </a:lnTo>
                <a:lnTo>
                  <a:pt x="342230" y="343712"/>
                </a:lnTo>
                <a:lnTo>
                  <a:pt x="303541" y="494519"/>
                </a:lnTo>
                <a:lnTo>
                  <a:pt x="217446" y="563602"/>
                </a:lnTo>
                <a:lnTo>
                  <a:pt x="62886" y="564614"/>
                </a:lnTo>
                <a:close/>
                <a:moveTo>
                  <a:pt x="8246" y="489877"/>
                </a:moveTo>
                <a:lnTo>
                  <a:pt x="66466" y="556565"/>
                </a:lnTo>
                <a:lnTo>
                  <a:pt x="214582" y="555602"/>
                </a:lnTo>
                <a:lnTo>
                  <a:pt x="296430" y="489927"/>
                </a:lnTo>
                <a:lnTo>
                  <a:pt x="331885" y="351687"/>
                </a:lnTo>
                <a:lnTo>
                  <a:pt x="199694" y="351687"/>
                </a:lnTo>
                <a:lnTo>
                  <a:pt x="179349" y="478619"/>
                </a:lnTo>
                <a:lnTo>
                  <a:pt x="129327" y="478619"/>
                </a:lnTo>
                <a:lnTo>
                  <a:pt x="183250" y="117155"/>
                </a:lnTo>
                <a:lnTo>
                  <a:pt x="237272" y="117155"/>
                </a:lnTo>
                <a:lnTo>
                  <a:pt x="220409" y="222606"/>
                </a:lnTo>
                <a:lnTo>
                  <a:pt x="365019" y="222606"/>
                </a:lnTo>
                <a:lnTo>
                  <a:pt x="391660" y="118686"/>
                </a:lnTo>
                <a:lnTo>
                  <a:pt x="391660" y="91502"/>
                </a:lnTo>
                <a:lnTo>
                  <a:pt x="311935" y="7975"/>
                </a:lnTo>
                <a:lnTo>
                  <a:pt x="140413" y="7975"/>
                </a:lnTo>
                <a:lnTo>
                  <a:pt x="40196" y="98637"/>
                </a:lnTo>
                <a:lnTo>
                  <a:pt x="8246" y="489853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992C8915-7D37-7ECF-CF38-FB2E4C2CEFF0}"/>
              </a:ext>
            </a:extLst>
          </p:cNvPr>
          <p:cNvSpPr/>
          <p:nvPr/>
        </p:nvSpPr>
        <p:spPr>
          <a:xfrm>
            <a:off x="7674506" y="892422"/>
            <a:ext cx="1336389" cy="1610511"/>
          </a:xfrm>
          <a:custGeom>
            <a:avLst/>
            <a:gdLst>
              <a:gd name="connsiteX0" fmla="*/ 417733 w 461854"/>
              <a:gd name="connsiteY0" fmla="*/ 124019 h 556590"/>
              <a:gd name="connsiteX1" fmla="*/ 461854 w 461854"/>
              <a:gd name="connsiteY1" fmla="*/ 988 h 556590"/>
              <a:gd name="connsiteX2" fmla="*/ 138660 w 461854"/>
              <a:gd name="connsiteY2" fmla="*/ 0 h 556590"/>
              <a:gd name="connsiteX3" fmla="*/ 0 w 461854"/>
              <a:gd name="connsiteY3" fmla="*/ 556590 h 556590"/>
              <a:gd name="connsiteX4" fmla="*/ 262654 w 461854"/>
              <a:gd name="connsiteY4" fmla="*/ 556590 h 556590"/>
              <a:gd name="connsiteX5" fmla="*/ 294159 w 461854"/>
              <a:gd name="connsiteY5" fmla="*/ 468693 h 556590"/>
              <a:gd name="connsiteX6" fmla="*/ 158165 w 461854"/>
              <a:gd name="connsiteY6" fmla="*/ 468693 h 556590"/>
              <a:gd name="connsiteX7" fmla="*/ 198336 w 461854"/>
              <a:gd name="connsiteY7" fmla="*/ 334922 h 556590"/>
              <a:gd name="connsiteX8" fmla="*/ 301714 w 461854"/>
              <a:gd name="connsiteY8" fmla="*/ 334922 h 556590"/>
              <a:gd name="connsiteX9" fmla="*/ 340774 w 461854"/>
              <a:gd name="connsiteY9" fmla="*/ 227520 h 556590"/>
              <a:gd name="connsiteX10" fmla="*/ 230582 w 461854"/>
              <a:gd name="connsiteY10" fmla="*/ 227520 h 556590"/>
              <a:gd name="connsiteX11" fmla="*/ 261691 w 461854"/>
              <a:gd name="connsiteY11" fmla="*/ 124019 h 556590"/>
              <a:gd name="connsiteX12" fmla="*/ 417733 w 461854"/>
              <a:gd name="connsiteY12" fmla="*/ 124019 h 556590"/>
              <a:gd name="connsiteX13" fmla="*/ 417733 w 461854"/>
              <a:gd name="connsiteY13" fmla="*/ 124019 h 55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1854" h="556590">
                <a:moveTo>
                  <a:pt x="417733" y="124019"/>
                </a:moveTo>
                <a:lnTo>
                  <a:pt x="461854" y="988"/>
                </a:lnTo>
                <a:lnTo>
                  <a:pt x="138660" y="0"/>
                </a:lnTo>
                <a:lnTo>
                  <a:pt x="0" y="556590"/>
                </a:lnTo>
                <a:lnTo>
                  <a:pt x="262654" y="556590"/>
                </a:lnTo>
                <a:lnTo>
                  <a:pt x="294159" y="468693"/>
                </a:lnTo>
                <a:lnTo>
                  <a:pt x="158165" y="468693"/>
                </a:lnTo>
                <a:lnTo>
                  <a:pt x="198336" y="334922"/>
                </a:lnTo>
                <a:lnTo>
                  <a:pt x="301714" y="334922"/>
                </a:lnTo>
                <a:lnTo>
                  <a:pt x="340774" y="227520"/>
                </a:lnTo>
                <a:lnTo>
                  <a:pt x="230582" y="227520"/>
                </a:lnTo>
                <a:lnTo>
                  <a:pt x="261691" y="124019"/>
                </a:lnTo>
                <a:lnTo>
                  <a:pt x="417733" y="124019"/>
                </a:lnTo>
                <a:lnTo>
                  <a:pt x="417733" y="124019"/>
                </a:lnTo>
                <a:close/>
              </a:path>
            </a:pathLst>
          </a:custGeom>
          <a:solidFill>
            <a:srgbClr val="E6321A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4CF353AB-8611-4581-1A67-5E534213D3CB}"/>
              </a:ext>
            </a:extLst>
          </p:cNvPr>
          <p:cNvSpPr/>
          <p:nvPr/>
        </p:nvSpPr>
        <p:spPr>
          <a:xfrm>
            <a:off x="7659720" y="880847"/>
            <a:ext cx="1367608" cy="1633656"/>
          </a:xfrm>
          <a:custGeom>
            <a:avLst/>
            <a:gdLst>
              <a:gd name="connsiteX0" fmla="*/ 270579 w 472643"/>
              <a:gd name="connsiteY0" fmla="*/ 564590 h 564589"/>
              <a:gd name="connsiteX1" fmla="*/ 0 w 472643"/>
              <a:gd name="connsiteY1" fmla="*/ 564590 h 564589"/>
              <a:gd name="connsiteX2" fmla="*/ 140660 w 472643"/>
              <a:gd name="connsiteY2" fmla="*/ 0 h 564589"/>
              <a:gd name="connsiteX3" fmla="*/ 472644 w 472643"/>
              <a:gd name="connsiteY3" fmla="*/ 1012 h 564589"/>
              <a:gd name="connsiteX4" fmla="*/ 425658 w 472643"/>
              <a:gd name="connsiteY4" fmla="*/ 132018 h 564589"/>
              <a:gd name="connsiteX5" fmla="*/ 269764 w 472643"/>
              <a:gd name="connsiteY5" fmla="*/ 132018 h 564589"/>
              <a:gd name="connsiteX6" fmla="*/ 241075 w 472643"/>
              <a:gd name="connsiteY6" fmla="*/ 227520 h 564589"/>
              <a:gd name="connsiteX7" fmla="*/ 351588 w 472643"/>
              <a:gd name="connsiteY7" fmla="*/ 227520 h 564589"/>
              <a:gd name="connsiteX8" fmla="*/ 309639 w 472643"/>
              <a:gd name="connsiteY8" fmla="*/ 342922 h 564589"/>
              <a:gd name="connsiteX9" fmla="*/ 206434 w 472643"/>
              <a:gd name="connsiteY9" fmla="*/ 342922 h 564589"/>
              <a:gd name="connsiteX10" fmla="*/ 168683 w 472643"/>
              <a:gd name="connsiteY10" fmla="*/ 468693 h 564589"/>
              <a:gd name="connsiteX11" fmla="*/ 304973 w 472643"/>
              <a:gd name="connsiteY11" fmla="*/ 468693 h 564589"/>
              <a:gd name="connsiteX12" fmla="*/ 270604 w 472643"/>
              <a:gd name="connsiteY12" fmla="*/ 564590 h 564589"/>
              <a:gd name="connsiteX13" fmla="*/ 10222 w 472643"/>
              <a:gd name="connsiteY13" fmla="*/ 556590 h 564589"/>
              <a:gd name="connsiteX14" fmla="*/ 264950 w 472643"/>
              <a:gd name="connsiteY14" fmla="*/ 556590 h 564589"/>
              <a:gd name="connsiteX15" fmla="*/ 293591 w 472643"/>
              <a:gd name="connsiteY15" fmla="*/ 476693 h 564589"/>
              <a:gd name="connsiteX16" fmla="*/ 157918 w 472643"/>
              <a:gd name="connsiteY16" fmla="*/ 476693 h 564589"/>
              <a:gd name="connsiteX17" fmla="*/ 200484 w 472643"/>
              <a:gd name="connsiteY17" fmla="*/ 334922 h 564589"/>
              <a:gd name="connsiteX18" fmla="*/ 304035 w 472643"/>
              <a:gd name="connsiteY18" fmla="*/ 334922 h 564589"/>
              <a:gd name="connsiteX19" fmla="*/ 340181 w 472643"/>
              <a:gd name="connsiteY19" fmla="*/ 235519 h 564589"/>
              <a:gd name="connsiteX20" fmla="*/ 230334 w 472643"/>
              <a:gd name="connsiteY20" fmla="*/ 235519 h 564589"/>
              <a:gd name="connsiteX21" fmla="*/ 263814 w 472643"/>
              <a:gd name="connsiteY21" fmla="*/ 124019 h 564589"/>
              <a:gd name="connsiteX22" fmla="*/ 420029 w 472643"/>
              <a:gd name="connsiteY22" fmla="*/ 124019 h 564589"/>
              <a:gd name="connsiteX23" fmla="*/ 461286 w 472643"/>
              <a:gd name="connsiteY23" fmla="*/ 8963 h 564589"/>
              <a:gd name="connsiteX24" fmla="*/ 146882 w 472643"/>
              <a:gd name="connsiteY24" fmla="*/ 8000 h 564589"/>
              <a:gd name="connsiteX25" fmla="*/ 10222 w 472643"/>
              <a:gd name="connsiteY25" fmla="*/ 556565 h 56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2643" h="564589">
                <a:moveTo>
                  <a:pt x="270579" y="564590"/>
                </a:moveTo>
                <a:lnTo>
                  <a:pt x="0" y="564590"/>
                </a:lnTo>
                <a:lnTo>
                  <a:pt x="140660" y="0"/>
                </a:lnTo>
                <a:lnTo>
                  <a:pt x="472644" y="1012"/>
                </a:lnTo>
                <a:lnTo>
                  <a:pt x="425658" y="132018"/>
                </a:lnTo>
                <a:lnTo>
                  <a:pt x="269764" y="132018"/>
                </a:lnTo>
                <a:lnTo>
                  <a:pt x="241075" y="227520"/>
                </a:lnTo>
                <a:lnTo>
                  <a:pt x="351588" y="227520"/>
                </a:lnTo>
                <a:lnTo>
                  <a:pt x="309639" y="342922"/>
                </a:lnTo>
                <a:lnTo>
                  <a:pt x="206434" y="342922"/>
                </a:lnTo>
                <a:lnTo>
                  <a:pt x="168683" y="468693"/>
                </a:lnTo>
                <a:lnTo>
                  <a:pt x="304973" y="468693"/>
                </a:lnTo>
                <a:lnTo>
                  <a:pt x="270604" y="564590"/>
                </a:lnTo>
                <a:close/>
                <a:moveTo>
                  <a:pt x="10222" y="556590"/>
                </a:moveTo>
                <a:lnTo>
                  <a:pt x="264950" y="556590"/>
                </a:lnTo>
                <a:lnTo>
                  <a:pt x="293591" y="476693"/>
                </a:lnTo>
                <a:lnTo>
                  <a:pt x="157918" y="476693"/>
                </a:lnTo>
                <a:lnTo>
                  <a:pt x="200484" y="334922"/>
                </a:lnTo>
                <a:lnTo>
                  <a:pt x="304035" y="334922"/>
                </a:lnTo>
                <a:lnTo>
                  <a:pt x="340181" y="235519"/>
                </a:lnTo>
                <a:lnTo>
                  <a:pt x="230334" y="235519"/>
                </a:lnTo>
                <a:lnTo>
                  <a:pt x="263814" y="124019"/>
                </a:lnTo>
                <a:lnTo>
                  <a:pt x="420029" y="124019"/>
                </a:lnTo>
                <a:lnTo>
                  <a:pt x="461286" y="8963"/>
                </a:lnTo>
                <a:lnTo>
                  <a:pt x="146882" y="8000"/>
                </a:lnTo>
                <a:lnTo>
                  <a:pt x="10222" y="556565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A57B4383-C37C-50A2-746F-D86C0957D56C}"/>
              </a:ext>
            </a:extLst>
          </p:cNvPr>
          <p:cNvSpPr/>
          <p:nvPr/>
        </p:nvSpPr>
        <p:spPr>
          <a:xfrm>
            <a:off x="3303701" y="1079384"/>
            <a:ext cx="1329387" cy="1709742"/>
          </a:xfrm>
          <a:custGeom>
            <a:avLst/>
            <a:gdLst>
              <a:gd name="connsiteX0" fmla="*/ 270184 w 459434"/>
              <a:gd name="connsiteY0" fmla="*/ 0 h 590884"/>
              <a:gd name="connsiteX1" fmla="*/ 68317 w 459434"/>
              <a:gd name="connsiteY1" fmla="*/ 0 h 590884"/>
              <a:gd name="connsiteX2" fmla="*/ 0 w 459434"/>
              <a:gd name="connsiteY2" fmla="*/ 96736 h 590884"/>
              <a:gd name="connsiteX3" fmla="*/ 3136 w 459434"/>
              <a:gd name="connsiteY3" fmla="*/ 129327 h 590884"/>
              <a:gd name="connsiteX4" fmla="*/ 64120 w 459434"/>
              <a:gd name="connsiteY4" fmla="*/ 289122 h 590884"/>
              <a:gd name="connsiteX5" fmla="*/ 174510 w 459434"/>
              <a:gd name="connsiteY5" fmla="*/ 398474 h 590884"/>
              <a:gd name="connsiteX6" fmla="*/ 283863 w 459434"/>
              <a:gd name="connsiteY6" fmla="*/ 398474 h 590884"/>
              <a:gd name="connsiteX7" fmla="*/ 312232 w 459434"/>
              <a:gd name="connsiteY7" fmla="*/ 489951 h 590884"/>
              <a:gd name="connsiteX8" fmla="*/ 285961 w 459434"/>
              <a:gd name="connsiteY8" fmla="*/ 489951 h 590884"/>
              <a:gd name="connsiteX9" fmla="*/ 270184 w 459434"/>
              <a:gd name="connsiteY9" fmla="*/ 441584 h 590884"/>
              <a:gd name="connsiteX10" fmla="*/ 117747 w 459434"/>
              <a:gd name="connsiteY10" fmla="*/ 441584 h 590884"/>
              <a:gd name="connsiteX11" fmla="*/ 117747 w 459434"/>
              <a:gd name="connsiteY11" fmla="*/ 467854 h 590884"/>
              <a:gd name="connsiteX12" fmla="*/ 144018 w 459434"/>
              <a:gd name="connsiteY12" fmla="*/ 526740 h 590884"/>
              <a:gd name="connsiteX13" fmla="*/ 233396 w 459434"/>
              <a:gd name="connsiteY13" fmla="*/ 590885 h 590884"/>
              <a:gd name="connsiteX14" fmla="*/ 396351 w 459434"/>
              <a:gd name="connsiteY14" fmla="*/ 590885 h 590884"/>
              <a:gd name="connsiteX15" fmla="*/ 459434 w 459434"/>
              <a:gd name="connsiteY15" fmla="*/ 521481 h 590884"/>
              <a:gd name="connsiteX16" fmla="*/ 459434 w 459434"/>
              <a:gd name="connsiteY16" fmla="*/ 490989 h 590884"/>
              <a:gd name="connsiteX17" fmla="*/ 435263 w 459434"/>
              <a:gd name="connsiteY17" fmla="*/ 364822 h 590884"/>
              <a:gd name="connsiteX18" fmla="*/ 343786 w 459434"/>
              <a:gd name="connsiteY18" fmla="*/ 280727 h 590884"/>
              <a:gd name="connsiteX19" fmla="*/ 229174 w 459434"/>
              <a:gd name="connsiteY19" fmla="*/ 280727 h 590884"/>
              <a:gd name="connsiteX20" fmla="*/ 182929 w 459434"/>
              <a:gd name="connsiteY20" fmla="*/ 133524 h 590884"/>
              <a:gd name="connsiteX21" fmla="*/ 215520 w 459434"/>
              <a:gd name="connsiteY21" fmla="*/ 133524 h 590884"/>
              <a:gd name="connsiteX22" fmla="*/ 239692 w 459434"/>
              <a:gd name="connsiteY22" fmla="*/ 231297 h 590884"/>
              <a:gd name="connsiteX23" fmla="*/ 403709 w 459434"/>
              <a:gd name="connsiteY23" fmla="*/ 231297 h 590884"/>
              <a:gd name="connsiteX24" fmla="*/ 376377 w 459434"/>
              <a:gd name="connsiteY24" fmla="*/ 99872 h 590884"/>
              <a:gd name="connsiteX25" fmla="*/ 270184 w 459434"/>
              <a:gd name="connsiteY25" fmla="*/ 0 h 590884"/>
              <a:gd name="connsiteX26" fmla="*/ 270184 w 459434"/>
              <a:gd name="connsiteY26" fmla="*/ 0 h 59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434" h="590884">
                <a:moveTo>
                  <a:pt x="270184" y="0"/>
                </a:moveTo>
                <a:lnTo>
                  <a:pt x="68317" y="0"/>
                </a:lnTo>
                <a:lnTo>
                  <a:pt x="0" y="96736"/>
                </a:lnTo>
                <a:lnTo>
                  <a:pt x="3136" y="129327"/>
                </a:lnTo>
                <a:lnTo>
                  <a:pt x="64120" y="289122"/>
                </a:lnTo>
                <a:lnTo>
                  <a:pt x="174510" y="398474"/>
                </a:lnTo>
                <a:lnTo>
                  <a:pt x="283863" y="398474"/>
                </a:lnTo>
                <a:lnTo>
                  <a:pt x="312232" y="489951"/>
                </a:lnTo>
                <a:lnTo>
                  <a:pt x="285961" y="489951"/>
                </a:lnTo>
                <a:lnTo>
                  <a:pt x="270184" y="441584"/>
                </a:lnTo>
                <a:lnTo>
                  <a:pt x="117747" y="441584"/>
                </a:lnTo>
                <a:lnTo>
                  <a:pt x="117747" y="467854"/>
                </a:lnTo>
                <a:lnTo>
                  <a:pt x="144018" y="526740"/>
                </a:lnTo>
                <a:lnTo>
                  <a:pt x="233396" y="590885"/>
                </a:lnTo>
                <a:lnTo>
                  <a:pt x="396351" y="590885"/>
                </a:lnTo>
                <a:lnTo>
                  <a:pt x="459434" y="521481"/>
                </a:lnTo>
                <a:lnTo>
                  <a:pt x="459434" y="490989"/>
                </a:lnTo>
                <a:lnTo>
                  <a:pt x="435263" y="364822"/>
                </a:lnTo>
                <a:lnTo>
                  <a:pt x="343786" y="280727"/>
                </a:lnTo>
                <a:lnTo>
                  <a:pt x="229174" y="280727"/>
                </a:lnTo>
                <a:lnTo>
                  <a:pt x="182929" y="133524"/>
                </a:lnTo>
                <a:lnTo>
                  <a:pt x="215520" y="133524"/>
                </a:lnTo>
                <a:lnTo>
                  <a:pt x="239692" y="231297"/>
                </a:lnTo>
                <a:lnTo>
                  <a:pt x="403709" y="231297"/>
                </a:lnTo>
                <a:lnTo>
                  <a:pt x="376377" y="99872"/>
                </a:lnTo>
                <a:lnTo>
                  <a:pt x="270184" y="0"/>
                </a:lnTo>
                <a:lnTo>
                  <a:pt x="270184" y="0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DA9E1C79-1055-836F-3376-5C139B0B7F6F}"/>
              </a:ext>
            </a:extLst>
          </p:cNvPr>
          <p:cNvSpPr/>
          <p:nvPr userDrawn="1"/>
        </p:nvSpPr>
        <p:spPr>
          <a:xfrm>
            <a:off x="3291913" y="1067810"/>
            <a:ext cx="1352891" cy="1732890"/>
          </a:xfrm>
          <a:custGeom>
            <a:avLst/>
            <a:gdLst>
              <a:gd name="connsiteX0" fmla="*/ 402203 w 467557"/>
              <a:gd name="connsiteY0" fmla="*/ 598884 h 598884"/>
              <a:gd name="connsiteX1" fmla="*/ 236186 w 467557"/>
              <a:gd name="connsiteY1" fmla="*/ 598884 h 598884"/>
              <a:gd name="connsiteX2" fmla="*/ 144906 w 467557"/>
              <a:gd name="connsiteY2" fmla="*/ 533357 h 598884"/>
              <a:gd name="connsiteX3" fmla="*/ 117846 w 467557"/>
              <a:gd name="connsiteY3" fmla="*/ 472718 h 598884"/>
              <a:gd name="connsiteX4" fmla="*/ 117846 w 467557"/>
              <a:gd name="connsiteY4" fmla="*/ 441584 h 598884"/>
              <a:gd name="connsiteX5" fmla="*/ 277196 w 467557"/>
              <a:gd name="connsiteY5" fmla="*/ 441584 h 598884"/>
              <a:gd name="connsiteX6" fmla="*/ 292974 w 467557"/>
              <a:gd name="connsiteY6" fmla="*/ 489951 h 598884"/>
              <a:gd name="connsiteX7" fmla="*/ 310923 w 467557"/>
              <a:gd name="connsiteY7" fmla="*/ 489951 h 598884"/>
              <a:gd name="connsiteX8" fmla="*/ 285023 w 467557"/>
              <a:gd name="connsiteY8" fmla="*/ 406474 h 598884"/>
              <a:gd name="connsiteX9" fmla="*/ 176979 w 467557"/>
              <a:gd name="connsiteY9" fmla="*/ 406474 h 598884"/>
              <a:gd name="connsiteX10" fmla="*/ 64812 w 467557"/>
              <a:gd name="connsiteY10" fmla="*/ 295368 h 598884"/>
              <a:gd name="connsiteX11" fmla="*/ 64515 w 467557"/>
              <a:gd name="connsiteY11" fmla="*/ 294554 h 598884"/>
              <a:gd name="connsiteX12" fmla="*/ 3333 w 467557"/>
              <a:gd name="connsiteY12" fmla="*/ 134240 h 598884"/>
              <a:gd name="connsiteX13" fmla="*/ 0 w 467557"/>
              <a:gd name="connsiteY13" fmla="*/ 99625 h 598884"/>
              <a:gd name="connsiteX14" fmla="*/ 70392 w 467557"/>
              <a:gd name="connsiteY14" fmla="*/ 0 h 598884"/>
              <a:gd name="connsiteX15" fmla="*/ 275913 w 467557"/>
              <a:gd name="connsiteY15" fmla="*/ 0 h 598884"/>
              <a:gd name="connsiteX16" fmla="*/ 384179 w 467557"/>
              <a:gd name="connsiteY16" fmla="*/ 101822 h 598884"/>
              <a:gd name="connsiteX17" fmla="*/ 412770 w 467557"/>
              <a:gd name="connsiteY17" fmla="*/ 239297 h 598884"/>
              <a:gd name="connsiteX18" fmla="*/ 240704 w 467557"/>
              <a:gd name="connsiteY18" fmla="*/ 239297 h 598884"/>
              <a:gd name="connsiteX19" fmla="*/ 216508 w 467557"/>
              <a:gd name="connsiteY19" fmla="*/ 141524 h 598884"/>
              <a:gd name="connsiteX20" fmla="*/ 192484 w 467557"/>
              <a:gd name="connsiteY20" fmla="*/ 141524 h 598884"/>
              <a:gd name="connsiteX21" fmla="*/ 236236 w 467557"/>
              <a:gd name="connsiteY21" fmla="*/ 280727 h 598884"/>
              <a:gd name="connsiteX22" fmla="*/ 349465 w 467557"/>
              <a:gd name="connsiteY22" fmla="*/ 280727 h 598884"/>
              <a:gd name="connsiteX23" fmla="*/ 443065 w 467557"/>
              <a:gd name="connsiteY23" fmla="*/ 366797 h 598884"/>
              <a:gd name="connsiteX24" fmla="*/ 467558 w 467557"/>
              <a:gd name="connsiteY24" fmla="*/ 495013 h 598884"/>
              <a:gd name="connsiteX25" fmla="*/ 467558 w 467557"/>
              <a:gd name="connsiteY25" fmla="*/ 527036 h 598884"/>
              <a:gd name="connsiteX26" fmla="*/ 402252 w 467557"/>
              <a:gd name="connsiteY26" fmla="*/ 598884 h 598884"/>
              <a:gd name="connsiteX27" fmla="*/ 238754 w 467557"/>
              <a:gd name="connsiteY27" fmla="*/ 590885 h 598884"/>
              <a:gd name="connsiteX28" fmla="*/ 398672 w 467557"/>
              <a:gd name="connsiteY28" fmla="*/ 590885 h 598884"/>
              <a:gd name="connsiteX29" fmla="*/ 459509 w 467557"/>
              <a:gd name="connsiteY29" fmla="*/ 523950 h 598884"/>
              <a:gd name="connsiteX30" fmla="*/ 459509 w 467557"/>
              <a:gd name="connsiteY30" fmla="*/ 495383 h 598884"/>
              <a:gd name="connsiteX31" fmla="*/ 435658 w 467557"/>
              <a:gd name="connsiteY31" fmla="*/ 370896 h 598884"/>
              <a:gd name="connsiteX32" fmla="*/ 346304 w 467557"/>
              <a:gd name="connsiteY32" fmla="*/ 288727 h 598884"/>
              <a:gd name="connsiteX33" fmla="*/ 230335 w 467557"/>
              <a:gd name="connsiteY33" fmla="*/ 288727 h 598884"/>
              <a:gd name="connsiteX34" fmla="*/ 181572 w 467557"/>
              <a:gd name="connsiteY34" fmla="*/ 133524 h 598884"/>
              <a:gd name="connsiteX35" fmla="*/ 222730 w 467557"/>
              <a:gd name="connsiteY35" fmla="*/ 133524 h 598884"/>
              <a:gd name="connsiteX36" fmla="*/ 246926 w 467557"/>
              <a:gd name="connsiteY36" fmla="*/ 231297 h 598884"/>
              <a:gd name="connsiteX37" fmla="*/ 402894 w 467557"/>
              <a:gd name="connsiteY37" fmla="*/ 231297 h 598884"/>
              <a:gd name="connsiteX38" fmla="*/ 376821 w 467557"/>
              <a:gd name="connsiteY38" fmla="*/ 105921 h 598884"/>
              <a:gd name="connsiteX39" fmla="*/ 272703 w 467557"/>
              <a:gd name="connsiteY39" fmla="*/ 8000 h 598884"/>
              <a:gd name="connsiteX40" fmla="*/ 74490 w 467557"/>
              <a:gd name="connsiteY40" fmla="*/ 8000 h 598884"/>
              <a:gd name="connsiteX41" fmla="*/ 8197 w 467557"/>
              <a:gd name="connsiteY41" fmla="*/ 101822 h 598884"/>
              <a:gd name="connsiteX42" fmla="*/ 11160 w 467557"/>
              <a:gd name="connsiteY42" fmla="*/ 132413 h 598884"/>
              <a:gd name="connsiteX43" fmla="*/ 71651 w 467557"/>
              <a:gd name="connsiteY43" fmla="*/ 290899 h 598884"/>
              <a:gd name="connsiteX44" fmla="*/ 180263 w 467557"/>
              <a:gd name="connsiteY44" fmla="*/ 398474 h 598884"/>
              <a:gd name="connsiteX45" fmla="*/ 290899 w 467557"/>
              <a:gd name="connsiteY45" fmla="*/ 398474 h 598884"/>
              <a:gd name="connsiteX46" fmla="*/ 321762 w 467557"/>
              <a:gd name="connsiteY46" fmla="*/ 497926 h 598884"/>
              <a:gd name="connsiteX47" fmla="*/ 287147 w 467557"/>
              <a:gd name="connsiteY47" fmla="*/ 497926 h 598884"/>
              <a:gd name="connsiteX48" fmla="*/ 271370 w 467557"/>
              <a:gd name="connsiteY48" fmla="*/ 449558 h 598884"/>
              <a:gd name="connsiteX49" fmla="*/ 125821 w 467557"/>
              <a:gd name="connsiteY49" fmla="*/ 449558 h 598884"/>
              <a:gd name="connsiteX50" fmla="*/ 125821 w 467557"/>
              <a:gd name="connsiteY50" fmla="*/ 470989 h 598884"/>
              <a:gd name="connsiteX51" fmla="*/ 151326 w 467557"/>
              <a:gd name="connsiteY51" fmla="*/ 528098 h 598884"/>
              <a:gd name="connsiteX52" fmla="*/ 238754 w 467557"/>
              <a:gd name="connsiteY52" fmla="*/ 590860 h 59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67557" h="598884">
                <a:moveTo>
                  <a:pt x="402203" y="598884"/>
                </a:moveTo>
                <a:lnTo>
                  <a:pt x="236186" y="598884"/>
                </a:lnTo>
                <a:lnTo>
                  <a:pt x="144906" y="533357"/>
                </a:lnTo>
                <a:lnTo>
                  <a:pt x="117846" y="472718"/>
                </a:lnTo>
                <a:lnTo>
                  <a:pt x="117846" y="441584"/>
                </a:lnTo>
                <a:lnTo>
                  <a:pt x="277196" y="441584"/>
                </a:lnTo>
                <a:lnTo>
                  <a:pt x="292974" y="489951"/>
                </a:lnTo>
                <a:lnTo>
                  <a:pt x="310923" y="489951"/>
                </a:lnTo>
                <a:lnTo>
                  <a:pt x="285023" y="406474"/>
                </a:lnTo>
                <a:lnTo>
                  <a:pt x="176979" y="406474"/>
                </a:lnTo>
                <a:lnTo>
                  <a:pt x="64812" y="295368"/>
                </a:lnTo>
                <a:lnTo>
                  <a:pt x="64515" y="294554"/>
                </a:lnTo>
                <a:lnTo>
                  <a:pt x="3333" y="134240"/>
                </a:lnTo>
                <a:lnTo>
                  <a:pt x="0" y="99625"/>
                </a:lnTo>
                <a:lnTo>
                  <a:pt x="70392" y="0"/>
                </a:lnTo>
                <a:lnTo>
                  <a:pt x="275913" y="0"/>
                </a:lnTo>
                <a:lnTo>
                  <a:pt x="384179" y="101822"/>
                </a:lnTo>
                <a:lnTo>
                  <a:pt x="412770" y="239297"/>
                </a:lnTo>
                <a:lnTo>
                  <a:pt x="240704" y="239297"/>
                </a:lnTo>
                <a:lnTo>
                  <a:pt x="216508" y="141524"/>
                </a:lnTo>
                <a:lnTo>
                  <a:pt x="192484" y="141524"/>
                </a:lnTo>
                <a:lnTo>
                  <a:pt x="236236" y="280727"/>
                </a:lnTo>
                <a:lnTo>
                  <a:pt x="349465" y="280727"/>
                </a:lnTo>
                <a:lnTo>
                  <a:pt x="443065" y="366797"/>
                </a:lnTo>
                <a:lnTo>
                  <a:pt x="467558" y="495013"/>
                </a:lnTo>
                <a:lnTo>
                  <a:pt x="467558" y="527036"/>
                </a:lnTo>
                <a:lnTo>
                  <a:pt x="402252" y="598884"/>
                </a:lnTo>
                <a:close/>
                <a:moveTo>
                  <a:pt x="238754" y="590885"/>
                </a:moveTo>
                <a:lnTo>
                  <a:pt x="398672" y="590885"/>
                </a:lnTo>
                <a:lnTo>
                  <a:pt x="459509" y="523950"/>
                </a:lnTo>
                <a:lnTo>
                  <a:pt x="459509" y="495383"/>
                </a:lnTo>
                <a:lnTo>
                  <a:pt x="435658" y="370896"/>
                </a:lnTo>
                <a:lnTo>
                  <a:pt x="346304" y="288727"/>
                </a:lnTo>
                <a:lnTo>
                  <a:pt x="230335" y="288727"/>
                </a:lnTo>
                <a:lnTo>
                  <a:pt x="181572" y="133524"/>
                </a:lnTo>
                <a:lnTo>
                  <a:pt x="222730" y="133524"/>
                </a:lnTo>
                <a:lnTo>
                  <a:pt x="246926" y="231297"/>
                </a:lnTo>
                <a:lnTo>
                  <a:pt x="402894" y="231297"/>
                </a:lnTo>
                <a:lnTo>
                  <a:pt x="376821" y="105921"/>
                </a:lnTo>
                <a:lnTo>
                  <a:pt x="272703" y="8000"/>
                </a:lnTo>
                <a:lnTo>
                  <a:pt x="74490" y="8000"/>
                </a:lnTo>
                <a:lnTo>
                  <a:pt x="8197" y="101822"/>
                </a:lnTo>
                <a:lnTo>
                  <a:pt x="11160" y="132413"/>
                </a:lnTo>
                <a:lnTo>
                  <a:pt x="71651" y="290899"/>
                </a:lnTo>
                <a:lnTo>
                  <a:pt x="180263" y="398474"/>
                </a:lnTo>
                <a:lnTo>
                  <a:pt x="290899" y="398474"/>
                </a:lnTo>
                <a:lnTo>
                  <a:pt x="321762" y="497926"/>
                </a:lnTo>
                <a:lnTo>
                  <a:pt x="287147" y="497926"/>
                </a:lnTo>
                <a:lnTo>
                  <a:pt x="271370" y="449558"/>
                </a:lnTo>
                <a:lnTo>
                  <a:pt x="125821" y="449558"/>
                </a:lnTo>
                <a:lnTo>
                  <a:pt x="125821" y="470989"/>
                </a:lnTo>
                <a:lnTo>
                  <a:pt x="151326" y="528098"/>
                </a:lnTo>
                <a:lnTo>
                  <a:pt x="238754" y="590860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3EA956A-E19D-08D1-2DB7-0641A56C7C34}"/>
              </a:ext>
            </a:extLst>
          </p:cNvPr>
          <p:cNvSpPr/>
          <p:nvPr/>
        </p:nvSpPr>
        <p:spPr>
          <a:xfrm>
            <a:off x="4490133" y="1076311"/>
            <a:ext cx="1168214" cy="1709742"/>
          </a:xfrm>
          <a:custGeom>
            <a:avLst/>
            <a:gdLst>
              <a:gd name="connsiteX0" fmla="*/ 390055 w 403733"/>
              <a:gd name="connsiteY0" fmla="*/ 96736 h 590884"/>
              <a:gd name="connsiteX1" fmla="*/ 283863 w 403733"/>
              <a:gd name="connsiteY1" fmla="*/ 0 h 590884"/>
              <a:gd name="connsiteX2" fmla="*/ 0 w 403733"/>
              <a:gd name="connsiteY2" fmla="*/ 1062 h 590884"/>
              <a:gd name="connsiteX3" fmla="*/ 114587 w 403733"/>
              <a:gd name="connsiteY3" fmla="*/ 590885 h 590884"/>
              <a:gd name="connsiteX4" fmla="*/ 249173 w 403733"/>
              <a:gd name="connsiteY4" fmla="*/ 590885 h 590884"/>
              <a:gd name="connsiteX5" fmla="*/ 226853 w 403733"/>
              <a:gd name="connsiteY5" fmla="*/ 437139 h 590884"/>
              <a:gd name="connsiteX6" fmla="*/ 332231 w 403733"/>
              <a:gd name="connsiteY6" fmla="*/ 437386 h 590884"/>
              <a:gd name="connsiteX7" fmla="*/ 403734 w 403733"/>
              <a:gd name="connsiteY7" fmla="*/ 339613 h 590884"/>
              <a:gd name="connsiteX8" fmla="*/ 390055 w 403733"/>
              <a:gd name="connsiteY8" fmla="*/ 96736 h 590884"/>
              <a:gd name="connsiteX9" fmla="*/ 390055 w 403733"/>
              <a:gd name="connsiteY9" fmla="*/ 96736 h 590884"/>
              <a:gd name="connsiteX10" fmla="*/ 209792 w 403733"/>
              <a:gd name="connsiteY10" fmla="*/ 319614 h 590884"/>
              <a:gd name="connsiteX11" fmla="*/ 182930 w 403733"/>
              <a:gd name="connsiteY11" fmla="*/ 134586 h 590884"/>
              <a:gd name="connsiteX12" fmla="*/ 222878 w 403733"/>
              <a:gd name="connsiteY12" fmla="*/ 134586 h 590884"/>
              <a:gd name="connsiteX13" fmla="*/ 249865 w 403733"/>
              <a:gd name="connsiteY13" fmla="*/ 319614 h 590884"/>
              <a:gd name="connsiteX14" fmla="*/ 209792 w 403733"/>
              <a:gd name="connsiteY14" fmla="*/ 319614 h 59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3733" h="590884">
                <a:moveTo>
                  <a:pt x="390055" y="96736"/>
                </a:moveTo>
                <a:lnTo>
                  <a:pt x="283863" y="0"/>
                </a:lnTo>
                <a:lnTo>
                  <a:pt x="0" y="1062"/>
                </a:lnTo>
                <a:lnTo>
                  <a:pt x="114587" y="590885"/>
                </a:lnTo>
                <a:lnTo>
                  <a:pt x="249173" y="590885"/>
                </a:lnTo>
                <a:lnTo>
                  <a:pt x="226853" y="437139"/>
                </a:lnTo>
                <a:lnTo>
                  <a:pt x="332231" y="437386"/>
                </a:lnTo>
                <a:lnTo>
                  <a:pt x="403734" y="339613"/>
                </a:lnTo>
                <a:lnTo>
                  <a:pt x="390055" y="96736"/>
                </a:lnTo>
                <a:lnTo>
                  <a:pt x="390055" y="96736"/>
                </a:lnTo>
                <a:close/>
                <a:moveTo>
                  <a:pt x="209792" y="319614"/>
                </a:moveTo>
                <a:lnTo>
                  <a:pt x="182930" y="134586"/>
                </a:lnTo>
                <a:lnTo>
                  <a:pt x="222878" y="134586"/>
                </a:lnTo>
                <a:lnTo>
                  <a:pt x="249865" y="319614"/>
                </a:lnTo>
                <a:lnTo>
                  <a:pt x="209792" y="319614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E545B078-44D2-B4E4-72B3-8C5FECF7572B}"/>
              </a:ext>
            </a:extLst>
          </p:cNvPr>
          <p:cNvSpPr/>
          <p:nvPr/>
        </p:nvSpPr>
        <p:spPr>
          <a:xfrm>
            <a:off x="4476131" y="1064737"/>
            <a:ext cx="1194077" cy="1732890"/>
          </a:xfrm>
          <a:custGeom>
            <a:avLst/>
            <a:gdLst>
              <a:gd name="connsiteX0" fmla="*/ 258629 w 412671"/>
              <a:gd name="connsiteY0" fmla="*/ 598884 h 598884"/>
              <a:gd name="connsiteX1" fmla="*/ 116143 w 412671"/>
              <a:gd name="connsiteY1" fmla="*/ 598884 h 598884"/>
              <a:gd name="connsiteX2" fmla="*/ 115525 w 412671"/>
              <a:gd name="connsiteY2" fmla="*/ 595650 h 598884"/>
              <a:gd name="connsiteX3" fmla="*/ 0 w 412671"/>
              <a:gd name="connsiteY3" fmla="*/ 1086 h 598884"/>
              <a:gd name="connsiteX4" fmla="*/ 290257 w 412671"/>
              <a:gd name="connsiteY4" fmla="*/ 0 h 598884"/>
              <a:gd name="connsiteX5" fmla="*/ 398820 w 412671"/>
              <a:gd name="connsiteY5" fmla="*/ 98884 h 598884"/>
              <a:gd name="connsiteX6" fmla="*/ 412671 w 412671"/>
              <a:gd name="connsiteY6" fmla="*/ 344798 h 598884"/>
              <a:gd name="connsiteX7" fmla="*/ 339119 w 412671"/>
              <a:gd name="connsiteY7" fmla="*/ 445386 h 598884"/>
              <a:gd name="connsiteX8" fmla="*/ 236334 w 412671"/>
              <a:gd name="connsiteY8" fmla="*/ 445163 h 598884"/>
              <a:gd name="connsiteX9" fmla="*/ 258654 w 412671"/>
              <a:gd name="connsiteY9" fmla="*/ 598884 h 598884"/>
              <a:gd name="connsiteX10" fmla="*/ 122735 w 412671"/>
              <a:gd name="connsiteY10" fmla="*/ 590885 h 598884"/>
              <a:gd name="connsiteX11" fmla="*/ 249395 w 412671"/>
              <a:gd name="connsiteY11" fmla="*/ 590885 h 598884"/>
              <a:gd name="connsiteX12" fmla="*/ 227075 w 412671"/>
              <a:gd name="connsiteY12" fmla="*/ 437139 h 598884"/>
              <a:gd name="connsiteX13" fmla="*/ 335045 w 412671"/>
              <a:gd name="connsiteY13" fmla="*/ 437386 h 598884"/>
              <a:gd name="connsiteX14" fmla="*/ 404499 w 412671"/>
              <a:gd name="connsiteY14" fmla="*/ 342403 h 598884"/>
              <a:gd name="connsiteX15" fmla="*/ 390993 w 412671"/>
              <a:gd name="connsiteY15" fmla="*/ 102588 h 598884"/>
              <a:gd name="connsiteX16" fmla="*/ 287147 w 412671"/>
              <a:gd name="connsiteY16" fmla="*/ 8000 h 598884"/>
              <a:gd name="connsiteX17" fmla="*/ 9679 w 412671"/>
              <a:gd name="connsiteY17" fmla="*/ 9037 h 598884"/>
              <a:gd name="connsiteX18" fmla="*/ 122710 w 412671"/>
              <a:gd name="connsiteY18" fmla="*/ 590885 h 598884"/>
              <a:gd name="connsiteX19" fmla="*/ 259346 w 412671"/>
              <a:gd name="connsiteY19" fmla="*/ 327614 h 598884"/>
              <a:gd name="connsiteX20" fmla="*/ 211200 w 412671"/>
              <a:gd name="connsiteY20" fmla="*/ 327614 h 598884"/>
              <a:gd name="connsiteX21" fmla="*/ 183176 w 412671"/>
              <a:gd name="connsiteY21" fmla="*/ 134586 h 598884"/>
              <a:gd name="connsiteX22" fmla="*/ 231199 w 412671"/>
              <a:gd name="connsiteY22" fmla="*/ 134586 h 598884"/>
              <a:gd name="connsiteX23" fmla="*/ 259346 w 412671"/>
              <a:gd name="connsiteY23" fmla="*/ 327614 h 598884"/>
              <a:gd name="connsiteX24" fmla="*/ 218113 w 412671"/>
              <a:gd name="connsiteY24" fmla="*/ 319614 h 598884"/>
              <a:gd name="connsiteX25" fmla="*/ 250111 w 412671"/>
              <a:gd name="connsiteY25" fmla="*/ 319614 h 598884"/>
              <a:gd name="connsiteX26" fmla="*/ 224285 w 412671"/>
              <a:gd name="connsiteY26" fmla="*/ 142561 h 598884"/>
              <a:gd name="connsiteX27" fmla="*/ 192410 w 412671"/>
              <a:gd name="connsiteY27" fmla="*/ 142561 h 598884"/>
              <a:gd name="connsiteX28" fmla="*/ 218113 w 412671"/>
              <a:gd name="connsiteY28" fmla="*/ 319614 h 59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12671" h="598884">
                <a:moveTo>
                  <a:pt x="258629" y="598884"/>
                </a:moveTo>
                <a:lnTo>
                  <a:pt x="116143" y="598884"/>
                </a:lnTo>
                <a:lnTo>
                  <a:pt x="115525" y="595650"/>
                </a:lnTo>
                <a:lnTo>
                  <a:pt x="0" y="1086"/>
                </a:lnTo>
                <a:lnTo>
                  <a:pt x="290257" y="0"/>
                </a:lnTo>
                <a:lnTo>
                  <a:pt x="398820" y="98884"/>
                </a:lnTo>
                <a:lnTo>
                  <a:pt x="412671" y="344798"/>
                </a:lnTo>
                <a:lnTo>
                  <a:pt x="339119" y="445386"/>
                </a:lnTo>
                <a:lnTo>
                  <a:pt x="236334" y="445163"/>
                </a:lnTo>
                <a:lnTo>
                  <a:pt x="258654" y="598884"/>
                </a:lnTo>
                <a:close/>
                <a:moveTo>
                  <a:pt x="122735" y="590885"/>
                </a:moveTo>
                <a:lnTo>
                  <a:pt x="249395" y="590885"/>
                </a:lnTo>
                <a:lnTo>
                  <a:pt x="227075" y="437139"/>
                </a:lnTo>
                <a:lnTo>
                  <a:pt x="335045" y="437386"/>
                </a:lnTo>
                <a:lnTo>
                  <a:pt x="404499" y="342403"/>
                </a:lnTo>
                <a:lnTo>
                  <a:pt x="390993" y="102588"/>
                </a:lnTo>
                <a:lnTo>
                  <a:pt x="287147" y="8000"/>
                </a:lnTo>
                <a:lnTo>
                  <a:pt x="9679" y="9037"/>
                </a:lnTo>
                <a:lnTo>
                  <a:pt x="122710" y="590885"/>
                </a:lnTo>
                <a:close/>
                <a:moveTo>
                  <a:pt x="259346" y="327614"/>
                </a:moveTo>
                <a:lnTo>
                  <a:pt x="211200" y="327614"/>
                </a:lnTo>
                <a:lnTo>
                  <a:pt x="183176" y="134586"/>
                </a:lnTo>
                <a:lnTo>
                  <a:pt x="231199" y="134586"/>
                </a:lnTo>
                <a:lnTo>
                  <a:pt x="259346" y="327614"/>
                </a:lnTo>
                <a:close/>
                <a:moveTo>
                  <a:pt x="218113" y="319614"/>
                </a:moveTo>
                <a:lnTo>
                  <a:pt x="250111" y="319614"/>
                </a:lnTo>
                <a:lnTo>
                  <a:pt x="224285" y="142561"/>
                </a:lnTo>
                <a:lnTo>
                  <a:pt x="192410" y="142561"/>
                </a:lnTo>
                <a:lnTo>
                  <a:pt x="218113" y="319614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8FEBA026-D6EA-B426-D98A-9EDDE14B44FE}"/>
              </a:ext>
            </a:extLst>
          </p:cNvPr>
          <p:cNvSpPr/>
          <p:nvPr/>
        </p:nvSpPr>
        <p:spPr>
          <a:xfrm>
            <a:off x="5691785" y="1080383"/>
            <a:ext cx="967820" cy="1713171"/>
          </a:xfrm>
          <a:custGeom>
            <a:avLst/>
            <a:gdLst>
              <a:gd name="connsiteX0" fmla="*/ 206533 w 334477"/>
              <a:gd name="connsiteY0" fmla="*/ 592070 h 592069"/>
              <a:gd name="connsiteX1" fmla="*/ 334478 w 334477"/>
              <a:gd name="connsiteY1" fmla="*/ 592070 h 592069"/>
              <a:gd name="connsiteX2" fmla="*/ 283591 w 334477"/>
              <a:gd name="connsiteY2" fmla="*/ 0 h 592069"/>
              <a:gd name="connsiteX3" fmla="*/ 55059 w 334477"/>
              <a:gd name="connsiteY3" fmla="*/ 0 h 592069"/>
              <a:gd name="connsiteX4" fmla="*/ 0 w 334477"/>
              <a:gd name="connsiteY4" fmla="*/ 592070 h 592069"/>
              <a:gd name="connsiteX5" fmla="*/ 129228 w 334477"/>
              <a:gd name="connsiteY5" fmla="*/ 592070 h 592069"/>
              <a:gd name="connsiteX6" fmla="*/ 138141 w 334477"/>
              <a:gd name="connsiteY6" fmla="*/ 490272 h 592069"/>
              <a:gd name="connsiteX7" fmla="*/ 197324 w 334477"/>
              <a:gd name="connsiteY7" fmla="*/ 490272 h 592069"/>
              <a:gd name="connsiteX8" fmla="*/ 206533 w 334477"/>
              <a:gd name="connsiteY8" fmla="*/ 592070 h 592069"/>
              <a:gd name="connsiteX9" fmla="*/ 206533 w 334477"/>
              <a:gd name="connsiteY9" fmla="*/ 592070 h 592069"/>
              <a:gd name="connsiteX10" fmla="*/ 146042 w 334477"/>
              <a:gd name="connsiteY10" fmla="*/ 399907 h 592069"/>
              <a:gd name="connsiteX11" fmla="*/ 167251 w 334477"/>
              <a:gd name="connsiteY11" fmla="*/ 157869 h 592069"/>
              <a:gd name="connsiteX12" fmla="*/ 189151 w 334477"/>
              <a:gd name="connsiteY12" fmla="*/ 399907 h 592069"/>
              <a:gd name="connsiteX13" fmla="*/ 146042 w 334477"/>
              <a:gd name="connsiteY13" fmla="*/ 399907 h 59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34477" h="592069">
                <a:moveTo>
                  <a:pt x="206533" y="592070"/>
                </a:moveTo>
                <a:lnTo>
                  <a:pt x="334478" y="592070"/>
                </a:lnTo>
                <a:lnTo>
                  <a:pt x="283591" y="0"/>
                </a:lnTo>
                <a:lnTo>
                  <a:pt x="55059" y="0"/>
                </a:lnTo>
                <a:lnTo>
                  <a:pt x="0" y="592070"/>
                </a:lnTo>
                <a:lnTo>
                  <a:pt x="129228" y="592070"/>
                </a:lnTo>
                <a:lnTo>
                  <a:pt x="138141" y="490272"/>
                </a:lnTo>
                <a:lnTo>
                  <a:pt x="197324" y="490272"/>
                </a:lnTo>
                <a:lnTo>
                  <a:pt x="206533" y="592070"/>
                </a:lnTo>
                <a:lnTo>
                  <a:pt x="206533" y="592070"/>
                </a:lnTo>
                <a:close/>
                <a:moveTo>
                  <a:pt x="146042" y="399907"/>
                </a:moveTo>
                <a:lnTo>
                  <a:pt x="167251" y="157869"/>
                </a:lnTo>
                <a:lnTo>
                  <a:pt x="189151" y="399907"/>
                </a:lnTo>
                <a:lnTo>
                  <a:pt x="146042" y="399907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7DB654F-B424-2989-5754-718EBDB05D6F}"/>
              </a:ext>
            </a:extLst>
          </p:cNvPr>
          <p:cNvSpPr/>
          <p:nvPr/>
        </p:nvSpPr>
        <p:spPr>
          <a:xfrm>
            <a:off x="5679137" y="1068811"/>
            <a:ext cx="993109" cy="1736319"/>
          </a:xfrm>
          <a:custGeom>
            <a:avLst/>
            <a:gdLst>
              <a:gd name="connsiteX0" fmla="*/ 343218 w 343217"/>
              <a:gd name="connsiteY0" fmla="*/ 600069 h 600069"/>
              <a:gd name="connsiteX1" fmla="*/ 207274 w 343217"/>
              <a:gd name="connsiteY1" fmla="*/ 600069 h 600069"/>
              <a:gd name="connsiteX2" fmla="*/ 198064 w 343217"/>
              <a:gd name="connsiteY2" fmla="*/ 498272 h 600069"/>
              <a:gd name="connsiteX3" fmla="*/ 146190 w 343217"/>
              <a:gd name="connsiteY3" fmla="*/ 498272 h 600069"/>
              <a:gd name="connsiteX4" fmla="*/ 137277 w 343217"/>
              <a:gd name="connsiteY4" fmla="*/ 600069 h 600069"/>
              <a:gd name="connsiteX5" fmla="*/ 0 w 343217"/>
              <a:gd name="connsiteY5" fmla="*/ 600069 h 600069"/>
              <a:gd name="connsiteX6" fmla="*/ 55800 w 343217"/>
              <a:gd name="connsiteY6" fmla="*/ 0 h 600069"/>
              <a:gd name="connsiteX7" fmla="*/ 291640 w 343217"/>
              <a:gd name="connsiteY7" fmla="*/ 0 h 600069"/>
              <a:gd name="connsiteX8" fmla="*/ 343218 w 343217"/>
              <a:gd name="connsiteY8" fmla="*/ 600069 h 600069"/>
              <a:gd name="connsiteX9" fmla="*/ 214558 w 343217"/>
              <a:gd name="connsiteY9" fmla="*/ 592070 h 600069"/>
              <a:gd name="connsiteX10" fmla="*/ 334502 w 343217"/>
              <a:gd name="connsiteY10" fmla="*/ 592070 h 600069"/>
              <a:gd name="connsiteX11" fmla="*/ 284283 w 343217"/>
              <a:gd name="connsiteY11" fmla="*/ 7975 h 600069"/>
              <a:gd name="connsiteX12" fmla="*/ 63058 w 343217"/>
              <a:gd name="connsiteY12" fmla="*/ 7975 h 600069"/>
              <a:gd name="connsiteX13" fmla="*/ 8740 w 343217"/>
              <a:gd name="connsiteY13" fmla="*/ 592070 h 600069"/>
              <a:gd name="connsiteX14" fmla="*/ 129920 w 343217"/>
              <a:gd name="connsiteY14" fmla="*/ 592070 h 600069"/>
              <a:gd name="connsiteX15" fmla="*/ 138833 w 343217"/>
              <a:gd name="connsiteY15" fmla="*/ 490272 h 600069"/>
              <a:gd name="connsiteX16" fmla="*/ 205323 w 343217"/>
              <a:gd name="connsiteY16" fmla="*/ 490272 h 600069"/>
              <a:gd name="connsiteX17" fmla="*/ 214533 w 343217"/>
              <a:gd name="connsiteY17" fmla="*/ 592070 h 600069"/>
              <a:gd name="connsiteX18" fmla="*/ 197892 w 343217"/>
              <a:gd name="connsiteY18" fmla="*/ 407906 h 600069"/>
              <a:gd name="connsiteX19" fmla="*/ 146042 w 343217"/>
              <a:gd name="connsiteY19" fmla="*/ 407906 h 600069"/>
              <a:gd name="connsiteX20" fmla="*/ 167622 w 343217"/>
              <a:gd name="connsiteY20" fmla="*/ 161523 h 600069"/>
              <a:gd name="connsiteX21" fmla="*/ 175596 w 343217"/>
              <a:gd name="connsiteY21" fmla="*/ 161523 h 600069"/>
              <a:gd name="connsiteX22" fmla="*/ 197892 w 343217"/>
              <a:gd name="connsiteY22" fmla="*/ 407906 h 600069"/>
              <a:gd name="connsiteX23" fmla="*/ 154758 w 343217"/>
              <a:gd name="connsiteY23" fmla="*/ 399906 h 600069"/>
              <a:gd name="connsiteX24" fmla="*/ 189127 w 343217"/>
              <a:gd name="connsiteY24" fmla="*/ 399906 h 600069"/>
              <a:gd name="connsiteX25" fmla="*/ 171671 w 343217"/>
              <a:gd name="connsiteY25" fmla="*/ 206953 h 600069"/>
              <a:gd name="connsiteX26" fmla="*/ 154758 w 343217"/>
              <a:gd name="connsiteY26" fmla="*/ 399906 h 60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43217" h="600069">
                <a:moveTo>
                  <a:pt x="343218" y="600069"/>
                </a:moveTo>
                <a:lnTo>
                  <a:pt x="207274" y="600069"/>
                </a:lnTo>
                <a:lnTo>
                  <a:pt x="198064" y="498272"/>
                </a:lnTo>
                <a:lnTo>
                  <a:pt x="146190" y="498272"/>
                </a:lnTo>
                <a:lnTo>
                  <a:pt x="137277" y="600069"/>
                </a:lnTo>
                <a:lnTo>
                  <a:pt x="0" y="600069"/>
                </a:lnTo>
                <a:lnTo>
                  <a:pt x="55800" y="0"/>
                </a:lnTo>
                <a:lnTo>
                  <a:pt x="291640" y="0"/>
                </a:lnTo>
                <a:lnTo>
                  <a:pt x="343218" y="600069"/>
                </a:lnTo>
                <a:close/>
                <a:moveTo>
                  <a:pt x="214558" y="592070"/>
                </a:moveTo>
                <a:lnTo>
                  <a:pt x="334502" y="592070"/>
                </a:lnTo>
                <a:lnTo>
                  <a:pt x="284283" y="7975"/>
                </a:lnTo>
                <a:lnTo>
                  <a:pt x="63058" y="7975"/>
                </a:lnTo>
                <a:lnTo>
                  <a:pt x="8740" y="592070"/>
                </a:lnTo>
                <a:lnTo>
                  <a:pt x="129920" y="592070"/>
                </a:lnTo>
                <a:lnTo>
                  <a:pt x="138833" y="490272"/>
                </a:lnTo>
                <a:lnTo>
                  <a:pt x="205323" y="490272"/>
                </a:lnTo>
                <a:lnTo>
                  <a:pt x="214533" y="592070"/>
                </a:lnTo>
                <a:close/>
                <a:moveTo>
                  <a:pt x="197892" y="407906"/>
                </a:moveTo>
                <a:lnTo>
                  <a:pt x="146042" y="407906"/>
                </a:lnTo>
                <a:lnTo>
                  <a:pt x="167622" y="161523"/>
                </a:lnTo>
                <a:lnTo>
                  <a:pt x="175596" y="161523"/>
                </a:lnTo>
                <a:lnTo>
                  <a:pt x="197892" y="407906"/>
                </a:lnTo>
                <a:close/>
                <a:moveTo>
                  <a:pt x="154758" y="399906"/>
                </a:moveTo>
                <a:lnTo>
                  <a:pt x="189127" y="399906"/>
                </a:lnTo>
                <a:lnTo>
                  <a:pt x="171671" y="206953"/>
                </a:lnTo>
                <a:lnTo>
                  <a:pt x="154758" y="399906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B99B5DB7-A98A-7CCB-943C-38252013A269}"/>
              </a:ext>
            </a:extLst>
          </p:cNvPr>
          <p:cNvSpPr/>
          <p:nvPr/>
        </p:nvSpPr>
        <p:spPr>
          <a:xfrm>
            <a:off x="6770841" y="1080383"/>
            <a:ext cx="1205223" cy="1713171"/>
          </a:xfrm>
          <a:custGeom>
            <a:avLst/>
            <a:gdLst>
              <a:gd name="connsiteX0" fmla="*/ 329268 w 416523"/>
              <a:gd name="connsiteY0" fmla="*/ 0 h 592069"/>
              <a:gd name="connsiteX1" fmla="*/ 143351 w 416523"/>
              <a:gd name="connsiteY1" fmla="*/ 0 h 592069"/>
              <a:gd name="connsiteX2" fmla="*/ 34270 w 416523"/>
              <a:gd name="connsiteY2" fmla="*/ 98687 h 592069"/>
              <a:gd name="connsiteX3" fmla="*/ 0 w 416523"/>
              <a:gd name="connsiteY3" fmla="*/ 518320 h 592069"/>
              <a:gd name="connsiteX4" fmla="*/ 64392 w 416523"/>
              <a:gd name="connsiteY4" fmla="*/ 592070 h 592069"/>
              <a:gd name="connsiteX5" fmla="*/ 225397 w 416523"/>
              <a:gd name="connsiteY5" fmla="*/ 591033 h 592069"/>
              <a:gd name="connsiteX6" fmla="*/ 314726 w 416523"/>
              <a:gd name="connsiteY6" fmla="*/ 519357 h 592069"/>
              <a:gd name="connsiteX7" fmla="*/ 354181 w 416523"/>
              <a:gd name="connsiteY7" fmla="*/ 365637 h 592069"/>
              <a:gd name="connsiteX8" fmla="*/ 204459 w 416523"/>
              <a:gd name="connsiteY8" fmla="*/ 365637 h 592069"/>
              <a:gd name="connsiteX9" fmla="*/ 182831 w 416523"/>
              <a:gd name="connsiteY9" fmla="*/ 500667 h 592069"/>
              <a:gd name="connsiteX10" fmla="*/ 138142 w 416523"/>
              <a:gd name="connsiteY10" fmla="*/ 500667 h 592069"/>
              <a:gd name="connsiteX11" fmla="*/ 194238 w 416523"/>
              <a:gd name="connsiteY11" fmla="*/ 124636 h 592069"/>
              <a:gd name="connsiteX12" fmla="*/ 243075 w 416523"/>
              <a:gd name="connsiteY12" fmla="*/ 124636 h 592069"/>
              <a:gd name="connsiteX13" fmla="*/ 225100 w 416523"/>
              <a:gd name="connsiteY13" fmla="*/ 236828 h 592069"/>
              <a:gd name="connsiteX14" fmla="*/ 387216 w 416523"/>
              <a:gd name="connsiteY14" fmla="*/ 236828 h 592069"/>
              <a:gd name="connsiteX15" fmla="*/ 416523 w 416523"/>
              <a:gd name="connsiteY15" fmla="*/ 122562 h 592069"/>
              <a:gd name="connsiteX16" fmla="*/ 416523 w 416523"/>
              <a:gd name="connsiteY16" fmla="*/ 91403 h 592069"/>
              <a:gd name="connsiteX17" fmla="*/ 329268 w 416523"/>
              <a:gd name="connsiteY17" fmla="*/ 0 h 592069"/>
              <a:gd name="connsiteX18" fmla="*/ 329268 w 416523"/>
              <a:gd name="connsiteY18" fmla="*/ 0 h 59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6523" h="592069">
                <a:moveTo>
                  <a:pt x="329268" y="0"/>
                </a:moveTo>
                <a:lnTo>
                  <a:pt x="143351" y="0"/>
                </a:lnTo>
                <a:lnTo>
                  <a:pt x="34270" y="98687"/>
                </a:lnTo>
                <a:lnTo>
                  <a:pt x="0" y="518320"/>
                </a:lnTo>
                <a:lnTo>
                  <a:pt x="64392" y="592070"/>
                </a:lnTo>
                <a:lnTo>
                  <a:pt x="225397" y="591033"/>
                </a:lnTo>
                <a:lnTo>
                  <a:pt x="314726" y="519357"/>
                </a:lnTo>
                <a:lnTo>
                  <a:pt x="354181" y="365637"/>
                </a:lnTo>
                <a:lnTo>
                  <a:pt x="204459" y="365637"/>
                </a:lnTo>
                <a:lnTo>
                  <a:pt x="182831" y="500667"/>
                </a:lnTo>
                <a:lnTo>
                  <a:pt x="138142" y="500667"/>
                </a:lnTo>
                <a:lnTo>
                  <a:pt x="194238" y="124636"/>
                </a:lnTo>
                <a:lnTo>
                  <a:pt x="243075" y="124636"/>
                </a:lnTo>
                <a:lnTo>
                  <a:pt x="225100" y="236828"/>
                </a:lnTo>
                <a:lnTo>
                  <a:pt x="387216" y="236828"/>
                </a:lnTo>
                <a:lnTo>
                  <a:pt x="416523" y="122562"/>
                </a:lnTo>
                <a:lnTo>
                  <a:pt x="416523" y="91403"/>
                </a:lnTo>
                <a:lnTo>
                  <a:pt x="329268" y="0"/>
                </a:lnTo>
                <a:lnTo>
                  <a:pt x="329268" y="0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BF5D401-EF81-C5E5-F71E-C64ED5E773B7}"/>
              </a:ext>
            </a:extLst>
          </p:cNvPr>
          <p:cNvSpPr/>
          <p:nvPr/>
        </p:nvSpPr>
        <p:spPr>
          <a:xfrm>
            <a:off x="6758908" y="1068811"/>
            <a:ext cx="1228796" cy="1736391"/>
          </a:xfrm>
          <a:custGeom>
            <a:avLst/>
            <a:gdLst>
              <a:gd name="connsiteX0" fmla="*/ 66713 w 424670"/>
              <a:gd name="connsiteY0" fmla="*/ 600094 h 600094"/>
              <a:gd name="connsiteX1" fmla="*/ 0 w 424670"/>
              <a:gd name="connsiteY1" fmla="*/ 523703 h 600094"/>
              <a:gd name="connsiteX2" fmla="*/ 148 w 424670"/>
              <a:gd name="connsiteY2" fmla="*/ 522024 h 600094"/>
              <a:gd name="connsiteX3" fmla="*/ 34566 w 424670"/>
              <a:gd name="connsiteY3" fmla="*/ 100785 h 600094"/>
              <a:gd name="connsiteX4" fmla="*/ 145943 w 424670"/>
              <a:gd name="connsiteY4" fmla="*/ 0 h 600094"/>
              <a:gd name="connsiteX5" fmla="*/ 335119 w 424670"/>
              <a:gd name="connsiteY5" fmla="*/ 0 h 600094"/>
              <a:gd name="connsiteX6" fmla="*/ 424671 w 424670"/>
              <a:gd name="connsiteY6" fmla="*/ 93798 h 600094"/>
              <a:gd name="connsiteX7" fmla="*/ 424547 w 424670"/>
              <a:gd name="connsiteY7" fmla="*/ 127549 h 600094"/>
              <a:gd name="connsiteX8" fmla="*/ 394450 w 424670"/>
              <a:gd name="connsiteY8" fmla="*/ 244803 h 600094"/>
              <a:gd name="connsiteX9" fmla="*/ 224532 w 424670"/>
              <a:gd name="connsiteY9" fmla="*/ 244803 h 600094"/>
              <a:gd name="connsiteX10" fmla="*/ 242507 w 424670"/>
              <a:gd name="connsiteY10" fmla="*/ 132635 h 600094"/>
              <a:gd name="connsiteX11" fmla="*/ 201817 w 424670"/>
              <a:gd name="connsiteY11" fmla="*/ 132635 h 600094"/>
              <a:gd name="connsiteX12" fmla="*/ 146931 w 424670"/>
              <a:gd name="connsiteY12" fmla="*/ 500667 h 600094"/>
              <a:gd name="connsiteX13" fmla="*/ 183547 w 424670"/>
              <a:gd name="connsiteY13" fmla="*/ 500667 h 600094"/>
              <a:gd name="connsiteX14" fmla="*/ 205175 w 424670"/>
              <a:gd name="connsiteY14" fmla="*/ 365637 h 600094"/>
              <a:gd name="connsiteX15" fmla="*/ 363464 w 424670"/>
              <a:gd name="connsiteY15" fmla="*/ 365637 h 600094"/>
              <a:gd name="connsiteX16" fmla="*/ 322404 w 424670"/>
              <a:gd name="connsiteY16" fmla="*/ 525653 h 600094"/>
              <a:gd name="connsiteX17" fmla="*/ 230952 w 424670"/>
              <a:gd name="connsiteY17" fmla="*/ 599033 h 600094"/>
              <a:gd name="connsiteX18" fmla="*/ 229569 w 424670"/>
              <a:gd name="connsiteY18" fmla="*/ 599033 h 600094"/>
              <a:gd name="connsiteX19" fmla="*/ 66737 w 424670"/>
              <a:gd name="connsiteY19" fmla="*/ 600094 h 600094"/>
              <a:gd name="connsiteX20" fmla="*/ 8222 w 424670"/>
              <a:gd name="connsiteY20" fmla="*/ 520962 h 600094"/>
              <a:gd name="connsiteX21" fmla="*/ 70318 w 424670"/>
              <a:gd name="connsiteY21" fmla="*/ 592070 h 600094"/>
              <a:gd name="connsiteX22" fmla="*/ 228088 w 424670"/>
              <a:gd name="connsiteY22" fmla="*/ 591058 h 600094"/>
              <a:gd name="connsiteX23" fmla="*/ 315293 w 424670"/>
              <a:gd name="connsiteY23" fmla="*/ 521086 h 600094"/>
              <a:gd name="connsiteX24" fmla="*/ 353119 w 424670"/>
              <a:gd name="connsiteY24" fmla="*/ 373636 h 600094"/>
              <a:gd name="connsiteX25" fmla="*/ 211940 w 424670"/>
              <a:gd name="connsiteY25" fmla="*/ 373636 h 600094"/>
              <a:gd name="connsiteX26" fmla="*/ 190312 w 424670"/>
              <a:gd name="connsiteY26" fmla="*/ 508667 h 600094"/>
              <a:gd name="connsiteX27" fmla="*/ 137598 w 424670"/>
              <a:gd name="connsiteY27" fmla="*/ 508667 h 600094"/>
              <a:gd name="connsiteX28" fmla="*/ 194879 w 424670"/>
              <a:gd name="connsiteY28" fmla="*/ 124636 h 600094"/>
              <a:gd name="connsiteX29" fmla="*/ 251840 w 424670"/>
              <a:gd name="connsiteY29" fmla="*/ 124636 h 600094"/>
              <a:gd name="connsiteX30" fmla="*/ 233865 w 424670"/>
              <a:gd name="connsiteY30" fmla="*/ 236803 h 600094"/>
              <a:gd name="connsiteX31" fmla="*/ 388203 w 424670"/>
              <a:gd name="connsiteY31" fmla="*/ 236803 h 600094"/>
              <a:gd name="connsiteX32" fmla="*/ 416622 w 424670"/>
              <a:gd name="connsiteY32" fmla="*/ 126043 h 600094"/>
              <a:gd name="connsiteX33" fmla="*/ 416622 w 424670"/>
              <a:gd name="connsiteY33" fmla="*/ 96983 h 600094"/>
              <a:gd name="connsiteX34" fmla="*/ 331663 w 424670"/>
              <a:gd name="connsiteY34" fmla="*/ 7975 h 600094"/>
              <a:gd name="connsiteX35" fmla="*/ 148980 w 424670"/>
              <a:gd name="connsiteY35" fmla="*/ 7975 h 600094"/>
              <a:gd name="connsiteX36" fmla="*/ 42245 w 424670"/>
              <a:gd name="connsiteY36" fmla="*/ 104563 h 600094"/>
              <a:gd name="connsiteX37" fmla="*/ 8222 w 424670"/>
              <a:gd name="connsiteY37" fmla="*/ 520962 h 60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4670" h="600094">
                <a:moveTo>
                  <a:pt x="66713" y="600094"/>
                </a:moveTo>
                <a:lnTo>
                  <a:pt x="0" y="523703"/>
                </a:lnTo>
                <a:lnTo>
                  <a:pt x="148" y="522024"/>
                </a:lnTo>
                <a:lnTo>
                  <a:pt x="34566" y="100785"/>
                </a:lnTo>
                <a:lnTo>
                  <a:pt x="145943" y="0"/>
                </a:lnTo>
                <a:lnTo>
                  <a:pt x="335119" y="0"/>
                </a:lnTo>
                <a:lnTo>
                  <a:pt x="424671" y="93798"/>
                </a:lnTo>
                <a:lnTo>
                  <a:pt x="424547" y="127549"/>
                </a:lnTo>
                <a:lnTo>
                  <a:pt x="394450" y="244803"/>
                </a:lnTo>
                <a:lnTo>
                  <a:pt x="224532" y="244803"/>
                </a:lnTo>
                <a:lnTo>
                  <a:pt x="242507" y="132635"/>
                </a:lnTo>
                <a:lnTo>
                  <a:pt x="201817" y="132635"/>
                </a:lnTo>
                <a:lnTo>
                  <a:pt x="146931" y="500667"/>
                </a:lnTo>
                <a:lnTo>
                  <a:pt x="183547" y="500667"/>
                </a:lnTo>
                <a:lnTo>
                  <a:pt x="205175" y="365637"/>
                </a:lnTo>
                <a:lnTo>
                  <a:pt x="363464" y="365637"/>
                </a:lnTo>
                <a:lnTo>
                  <a:pt x="322404" y="525653"/>
                </a:lnTo>
                <a:lnTo>
                  <a:pt x="230952" y="599033"/>
                </a:lnTo>
                <a:lnTo>
                  <a:pt x="229569" y="599033"/>
                </a:lnTo>
                <a:lnTo>
                  <a:pt x="66737" y="600094"/>
                </a:lnTo>
                <a:close/>
                <a:moveTo>
                  <a:pt x="8222" y="520962"/>
                </a:moveTo>
                <a:lnTo>
                  <a:pt x="70318" y="592070"/>
                </a:lnTo>
                <a:lnTo>
                  <a:pt x="228088" y="591058"/>
                </a:lnTo>
                <a:lnTo>
                  <a:pt x="315293" y="521086"/>
                </a:lnTo>
                <a:lnTo>
                  <a:pt x="353119" y="373636"/>
                </a:lnTo>
                <a:lnTo>
                  <a:pt x="211940" y="373636"/>
                </a:lnTo>
                <a:lnTo>
                  <a:pt x="190312" y="508667"/>
                </a:lnTo>
                <a:lnTo>
                  <a:pt x="137598" y="508667"/>
                </a:lnTo>
                <a:lnTo>
                  <a:pt x="194879" y="124636"/>
                </a:lnTo>
                <a:lnTo>
                  <a:pt x="251840" y="124636"/>
                </a:lnTo>
                <a:lnTo>
                  <a:pt x="233865" y="236803"/>
                </a:lnTo>
                <a:lnTo>
                  <a:pt x="388203" y="236803"/>
                </a:lnTo>
                <a:lnTo>
                  <a:pt x="416622" y="126043"/>
                </a:lnTo>
                <a:lnTo>
                  <a:pt x="416622" y="96983"/>
                </a:lnTo>
                <a:lnTo>
                  <a:pt x="331663" y="7975"/>
                </a:lnTo>
                <a:lnTo>
                  <a:pt x="148980" y="7975"/>
                </a:lnTo>
                <a:lnTo>
                  <a:pt x="42245" y="104563"/>
                </a:lnTo>
                <a:lnTo>
                  <a:pt x="8222" y="520962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3458C915-C77C-1CE8-7208-6898787291B7}"/>
              </a:ext>
            </a:extLst>
          </p:cNvPr>
          <p:cNvSpPr/>
          <p:nvPr/>
        </p:nvSpPr>
        <p:spPr>
          <a:xfrm>
            <a:off x="7765666" y="1080383"/>
            <a:ext cx="1421691" cy="1713171"/>
          </a:xfrm>
          <a:custGeom>
            <a:avLst/>
            <a:gdLst>
              <a:gd name="connsiteX0" fmla="*/ 444423 w 491334"/>
              <a:gd name="connsiteY0" fmla="*/ 131919 h 592069"/>
              <a:gd name="connsiteX1" fmla="*/ 491334 w 491334"/>
              <a:gd name="connsiteY1" fmla="*/ 1037 h 592069"/>
              <a:gd name="connsiteX2" fmla="*/ 147499 w 491334"/>
              <a:gd name="connsiteY2" fmla="*/ 0 h 592069"/>
              <a:gd name="connsiteX3" fmla="*/ 0 w 491334"/>
              <a:gd name="connsiteY3" fmla="*/ 592070 h 592069"/>
              <a:gd name="connsiteX4" fmla="*/ 279418 w 491334"/>
              <a:gd name="connsiteY4" fmla="*/ 592070 h 592069"/>
              <a:gd name="connsiteX5" fmla="*/ 312948 w 491334"/>
              <a:gd name="connsiteY5" fmla="*/ 498593 h 592069"/>
              <a:gd name="connsiteX6" fmla="*/ 168289 w 491334"/>
              <a:gd name="connsiteY6" fmla="*/ 498593 h 592069"/>
              <a:gd name="connsiteX7" fmla="*/ 211027 w 491334"/>
              <a:gd name="connsiteY7" fmla="*/ 356279 h 592069"/>
              <a:gd name="connsiteX8" fmla="*/ 320972 w 491334"/>
              <a:gd name="connsiteY8" fmla="*/ 356279 h 592069"/>
              <a:gd name="connsiteX9" fmla="*/ 362526 w 491334"/>
              <a:gd name="connsiteY9" fmla="*/ 242013 h 592069"/>
              <a:gd name="connsiteX10" fmla="*/ 245322 w 491334"/>
              <a:gd name="connsiteY10" fmla="*/ 242013 h 592069"/>
              <a:gd name="connsiteX11" fmla="*/ 278382 w 491334"/>
              <a:gd name="connsiteY11" fmla="*/ 131919 h 592069"/>
              <a:gd name="connsiteX12" fmla="*/ 444423 w 491334"/>
              <a:gd name="connsiteY12" fmla="*/ 131919 h 592069"/>
              <a:gd name="connsiteX13" fmla="*/ 444423 w 491334"/>
              <a:gd name="connsiteY13" fmla="*/ 131919 h 59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1334" h="592069">
                <a:moveTo>
                  <a:pt x="444423" y="131919"/>
                </a:moveTo>
                <a:lnTo>
                  <a:pt x="491334" y="1037"/>
                </a:lnTo>
                <a:lnTo>
                  <a:pt x="147499" y="0"/>
                </a:lnTo>
                <a:lnTo>
                  <a:pt x="0" y="592070"/>
                </a:lnTo>
                <a:lnTo>
                  <a:pt x="279418" y="592070"/>
                </a:lnTo>
                <a:lnTo>
                  <a:pt x="312948" y="498593"/>
                </a:lnTo>
                <a:lnTo>
                  <a:pt x="168289" y="498593"/>
                </a:lnTo>
                <a:lnTo>
                  <a:pt x="211027" y="356279"/>
                </a:lnTo>
                <a:lnTo>
                  <a:pt x="320972" y="356279"/>
                </a:lnTo>
                <a:lnTo>
                  <a:pt x="362526" y="242013"/>
                </a:lnTo>
                <a:lnTo>
                  <a:pt x="245322" y="242013"/>
                </a:lnTo>
                <a:lnTo>
                  <a:pt x="278382" y="131919"/>
                </a:lnTo>
                <a:lnTo>
                  <a:pt x="444423" y="131919"/>
                </a:lnTo>
                <a:lnTo>
                  <a:pt x="444423" y="131919"/>
                </a:lnTo>
                <a:close/>
              </a:path>
            </a:pathLst>
          </a:custGeom>
          <a:solidFill>
            <a:srgbClr val="FFE90E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BACC497A-F2DA-9041-F5B2-D0FB4E910D6D}"/>
              </a:ext>
            </a:extLst>
          </p:cNvPr>
          <p:cNvSpPr/>
          <p:nvPr/>
        </p:nvSpPr>
        <p:spPr>
          <a:xfrm>
            <a:off x="7750878" y="1068739"/>
            <a:ext cx="1452909" cy="1736391"/>
          </a:xfrm>
          <a:custGeom>
            <a:avLst/>
            <a:gdLst>
              <a:gd name="connsiteX0" fmla="*/ 287344 w 502123"/>
              <a:gd name="connsiteY0" fmla="*/ 600094 h 600094"/>
              <a:gd name="connsiteX1" fmla="*/ 0 w 502123"/>
              <a:gd name="connsiteY1" fmla="*/ 600094 h 600094"/>
              <a:gd name="connsiteX2" fmla="*/ 149499 w 502123"/>
              <a:gd name="connsiteY2" fmla="*/ 0 h 600094"/>
              <a:gd name="connsiteX3" fmla="*/ 502124 w 502123"/>
              <a:gd name="connsiteY3" fmla="*/ 1062 h 600094"/>
              <a:gd name="connsiteX4" fmla="*/ 452349 w 502123"/>
              <a:gd name="connsiteY4" fmla="*/ 139919 h 600094"/>
              <a:gd name="connsiteX5" fmla="*/ 286480 w 502123"/>
              <a:gd name="connsiteY5" fmla="*/ 139919 h 600094"/>
              <a:gd name="connsiteX6" fmla="*/ 255815 w 502123"/>
              <a:gd name="connsiteY6" fmla="*/ 242038 h 600094"/>
              <a:gd name="connsiteX7" fmla="*/ 373340 w 502123"/>
              <a:gd name="connsiteY7" fmla="*/ 242038 h 600094"/>
              <a:gd name="connsiteX8" fmla="*/ 328873 w 502123"/>
              <a:gd name="connsiteY8" fmla="*/ 364303 h 600094"/>
              <a:gd name="connsiteX9" fmla="*/ 219076 w 502123"/>
              <a:gd name="connsiteY9" fmla="*/ 364303 h 600094"/>
              <a:gd name="connsiteX10" fmla="*/ 178732 w 502123"/>
              <a:gd name="connsiteY10" fmla="*/ 498618 h 600094"/>
              <a:gd name="connsiteX11" fmla="*/ 323713 w 502123"/>
              <a:gd name="connsiteY11" fmla="*/ 498618 h 600094"/>
              <a:gd name="connsiteX12" fmla="*/ 287319 w 502123"/>
              <a:gd name="connsiteY12" fmla="*/ 600094 h 600094"/>
              <a:gd name="connsiteX13" fmla="*/ 10222 w 502123"/>
              <a:gd name="connsiteY13" fmla="*/ 592095 h 600094"/>
              <a:gd name="connsiteX14" fmla="*/ 281715 w 502123"/>
              <a:gd name="connsiteY14" fmla="*/ 592095 h 600094"/>
              <a:gd name="connsiteX15" fmla="*/ 312380 w 502123"/>
              <a:gd name="connsiteY15" fmla="*/ 506617 h 600094"/>
              <a:gd name="connsiteX16" fmla="*/ 168016 w 502123"/>
              <a:gd name="connsiteY16" fmla="*/ 506617 h 600094"/>
              <a:gd name="connsiteX17" fmla="*/ 213150 w 502123"/>
              <a:gd name="connsiteY17" fmla="*/ 356304 h 600094"/>
              <a:gd name="connsiteX18" fmla="*/ 323293 w 502123"/>
              <a:gd name="connsiteY18" fmla="*/ 356304 h 600094"/>
              <a:gd name="connsiteX19" fmla="*/ 361933 w 502123"/>
              <a:gd name="connsiteY19" fmla="*/ 250037 h 600094"/>
              <a:gd name="connsiteX20" fmla="*/ 245050 w 502123"/>
              <a:gd name="connsiteY20" fmla="*/ 250037 h 600094"/>
              <a:gd name="connsiteX21" fmla="*/ 280505 w 502123"/>
              <a:gd name="connsiteY21" fmla="*/ 131919 h 600094"/>
              <a:gd name="connsiteX22" fmla="*/ 446694 w 502123"/>
              <a:gd name="connsiteY22" fmla="*/ 131919 h 600094"/>
              <a:gd name="connsiteX23" fmla="*/ 490741 w 502123"/>
              <a:gd name="connsiteY23" fmla="*/ 9012 h 600094"/>
              <a:gd name="connsiteX24" fmla="*/ 155721 w 502123"/>
              <a:gd name="connsiteY24" fmla="*/ 8000 h 600094"/>
              <a:gd name="connsiteX25" fmla="*/ 10222 w 502123"/>
              <a:gd name="connsiteY25" fmla="*/ 592070 h 60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2123" h="600094">
                <a:moveTo>
                  <a:pt x="287344" y="600094"/>
                </a:moveTo>
                <a:lnTo>
                  <a:pt x="0" y="600094"/>
                </a:lnTo>
                <a:lnTo>
                  <a:pt x="149499" y="0"/>
                </a:lnTo>
                <a:lnTo>
                  <a:pt x="502124" y="1062"/>
                </a:lnTo>
                <a:lnTo>
                  <a:pt x="452349" y="139919"/>
                </a:lnTo>
                <a:lnTo>
                  <a:pt x="286480" y="139919"/>
                </a:lnTo>
                <a:lnTo>
                  <a:pt x="255815" y="242038"/>
                </a:lnTo>
                <a:lnTo>
                  <a:pt x="373340" y="242038"/>
                </a:lnTo>
                <a:lnTo>
                  <a:pt x="328873" y="364303"/>
                </a:lnTo>
                <a:lnTo>
                  <a:pt x="219076" y="364303"/>
                </a:lnTo>
                <a:lnTo>
                  <a:pt x="178732" y="498618"/>
                </a:lnTo>
                <a:lnTo>
                  <a:pt x="323713" y="498618"/>
                </a:lnTo>
                <a:lnTo>
                  <a:pt x="287319" y="600094"/>
                </a:lnTo>
                <a:close/>
                <a:moveTo>
                  <a:pt x="10222" y="592095"/>
                </a:moveTo>
                <a:lnTo>
                  <a:pt x="281715" y="592095"/>
                </a:lnTo>
                <a:lnTo>
                  <a:pt x="312380" y="506617"/>
                </a:lnTo>
                <a:lnTo>
                  <a:pt x="168016" y="506617"/>
                </a:lnTo>
                <a:lnTo>
                  <a:pt x="213150" y="356304"/>
                </a:lnTo>
                <a:lnTo>
                  <a:pt x="323293" y="356304"/>
                </a:lnTo>
                <a:lnTo>
                  <a:pt x="361933" y="250037"/>
                </a:lnTo>
                <a:lnTo>
                  <a:pt x="245050" y="250037"/>
                </a:lnTo>
                <a:lnTo>
                  <a:pt x="280505" y="131919"/>
                </a:lnTo>
                <a:lnTo>
                  <a:pt x="446694" y="131919"/>
                </a:lnTo>
                <a:lnTo>
                  <a:pt x="490741" y="9012"/>
                </a:lnTo>
                <a:lnTo>
                  <a:pt x="155721" y="8000"/>
                </a:lnTo>
                <a:lnTo>
                  <a:pt x="10222" y="592070"/>
                </a:lnTo>
                <a:close/>
              </a:path>
            </a:pathLst>
          </a:custGeom>
          <a:solidFill>
            <a:srgbClr val="1D1D1B"/>
          </a:solidFill>
          <a:ln w="2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8A04EDF9-6EA2-39F6-6C77-DED4CA1D5C8F}"/>
              </a:ext>
            </a:extLst>
          </p:cNvPr>
          <p:cNvSpPr/>
          <p:nvPr userDrawn="1"/>
        </p:nvSpPr>
        <p:spPr>
          <a:xfrm flipH="1">
            <a:off x="5089682" y="4500146"/>
            <a:ext cx="45719" cy="235310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10" name="Sun 109">
            <a:extLst>
              <a:ext uri="{FF2B5EF4-FFF2-40B4-BE49-F238E27FC236}">
                <a16:creationId xmlns:a16="http://schemas.microsoft.com/office/drawing/2014/main" id="{AAE4C88A-7AE2-6378-024A-C0F711F0C3C3}"/>
              </a:ext>
            </a:extLst>
          </p:cNvPr>
          <p:cNvSpPr/>
          <p:nvPr userDrawn="1"/>
        </p:nvSpPr>
        <p:spPr>
          <a:xfrm rot="20267060">
            <a:off x="4885133" y="4249762"/>
            <a:ext cx="454818" cy="393320"/>
          </a:xfrm>
          <a:prstGeom prst="sun">
            <a:avLst>
              <a:gd name="adj" fmla="val 46875"/>
            </a:avLst>
          </a:prstGeom>
          <a:solidFill>
            <a:schemeClr val="accent1"/>
          </a:solidFill>
          <a:ln>
            <a:solidFill>
              <a:schemeClr val="tx1"/>
            </a:solidFill>
            <a:bevel/>
          </a:ln>
          <a:effectLst>
            <a:glow rad="12700">
              <a:schemeClr val="accent1">
                <a:satMod val="175000"/>
              </a:schemeClr>
            </a:glo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86" name="Sun 85">
            <a:extLst>
              <a:ext uri="{FF2B5EF4-FFF2-40B4-BE49-F238E27FC236}">
                <a16:creationId xmlns:a16="http://schemas.microsoft.com/office/drawing/2014/main" id="{8BB01D73-D549-5941-5B8F-F1463E2312A6}"/>
              </a:ext>
            </a:extLst>
          </p:cNvPr>
          <p:cNvSpPr/>
          <p:nvPr userDrawn="1"/>
        </p:nvSpPr>
        <p:spPr>
          <a:xfrm rot="20267060">
            <a:off x="4885133" y="4249762"/>
            <a:ext cx="454818" cy="393320"/>
          </a:xfrm>
          <a:prstGeom prst="sun">
            <a:avLst>
              <a:gd name="adj" fmla="val 46875"/>
            </a:avLst>
          </a:prstGeom>
          <a:solidFill>
            <a:schemeClr val="accent1"/>
          </a:solidFill>
          <a:ln>
            <a:solidFill>
              <a:schemeClr val="tx1"/>
            </a:solidFill>
            <a:bevel/>
          </a:ln>
          <a:effectLst>
            <a:glow rad="12700">
              <a:schemeClr val="accent1">
                <a:satMod val="175000"/>
              </a:schemeClr>
            </a:glo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036135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3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3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3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3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3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9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8" fill="hold" grpId="0" nodeType="withEffect" p14:presetBounceEnd="100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9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9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8" fill="hold" grpId="0" nodeType="withEffect" p14:presetBounceEnd="10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9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8" fill="hold" grpId="0" nodeType="withEffect" p14:presetBounceEnd="100000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00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0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8" fill="hold" grpId="0" nodeType="withEffect" p14:presetBounceEnd="100000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04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05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8" fill="hold" grpId="0" nodeType="withEffect" p14:presetBounceEnd="100000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0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09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8" fill="hold" grpId="0" nodeType="withEffect" p14:presetBounceEnd="100000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13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grpId="0" nodeType="withEffect" p14:presetBounceEnd="10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1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1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grpId="0" nodeType="withEffect" p14:presetBounceEnd="100000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2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 p14:presetBounceEnd="100000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2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2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100000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2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2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10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3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3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100000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3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3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4" fill="hold" grpId="0" nodeType="withEffect" p14:presetBounceEnd="100000">
                                      <p:stCondLst>
                                        <p:cond delay="14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4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4" fill="hold" grpId="0" nodeType="withEffect" p14:presetBounceEnd="100000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4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4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4" fill="hold" grpId="0" nodeType="withEffect" p14:presetBounceEnd="100000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4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4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10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100000">
                                          <p:cBhvr additive="base">
                                            <p:cTn id="15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100000">
                                          <p:cBhvr additive="base">
                                            <p:cTn id="15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145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1" fill="hold" grpId="0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1" fill="hold" grpId="0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42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42" presetClass="entr" presetSubtype="0" fill="hold" grpId="0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9" dur="2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6" presetClass="emph" presetSubtype="0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1" dur="500" fill="hold"/>
                                            <p:tgtEl>
                                              <p:spTgt spid="86"/>
                                            </p:tgtEl>
                                          </p:cBhvr>
                                          <p:by x="500000" y="5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" presetID="10" presetClass="exit" presetSubtype="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1" grpId="0" animBg="1"/>
          <p:bldP spid="102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8" grpId="0" animBg="1"/>
          <p:bldP spid="40" grpId="0" animBg="1"/>
          <p:bldP spid="42" grpId="0" animBg="1"/>
          <p:bldP spid="44" grpId="0" animBg="1"/>
          <p:bldP spid="46" grpId="0" animBg="1"/>
          <p:bldP spid="48" grpId="0" animBg="1"/>
          <p:bldP spid="50" grpId="0" animBg="1"/>
          <p:bldP spid="52" grpId="0" animBg="1"/>
          <p:bldP spid="55" grpId="0" animBg="1"/>
          <p:bldP spid="56" grpId="0" animBg="1"/>
          <p:bldP spid="58" grpId="0" animBg="1"/>
          <p:bldP spid="60" grpId="0" animBg="1"/>
          <p:bldP spid="62" grpId="0" animBg="1"/>
          <p:bldP spid="64" grpId="0" animBg="1"/>
          <p:bldP spid="66" grpId="0" animBg="1"/>
          <p:bldP spid="68" grpId="0" animBg="1"/>
          <p:bldP spid="70" grpId="0" animBg="1"/>
          <p:bldP spid="72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103" grpId="0" animBg="1"/>
          <p:bldP spid="110" grpId="0" animBg="1"/>
          <p:bldP spid="86" grpId="0" animBg="1"/>
          <p:bldP spid="86" grpId="1" animBg="1"/>
          <p:bldP spid="86" grpId="2" animBg="1"/>
        </p:bldLst>
      </p:timing>
    </mc:Choice>
    <mc:Fallback xmlns="" xmlns:a16="http://schemas.microsoft.com/office/drawing/2014/main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3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3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3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5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3" presetClass="entr" presetSubtype="3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3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(6*min(max(#ppt_w*#ppt_h,.3),1)-7.4)/-.7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(6*min(max(#ppt_w*#ppt_h,.3),1)-7.4)/-.7*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9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8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8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8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8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8" fill="hold" grpId="0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8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8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4" fill="hold" grpId="0" nodeType="withEffect">
                                      <p:stCondLst>
                                        <p:cond delay="14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4" fill="hold" grpId="0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4" fill="hold" grpId="0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13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145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155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1" fill="hold" grpId="0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1" fill="hold" grpId="0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42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42" presetClass="entr" presetSubtype="0" fill="hold" grpId="0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9" dur="2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6" presetClass="emph" presetSubtype="0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1" dur="500" fill="hold"/>
                                            <p:tgtEl>
                                              <p:spTgt spid="86"/>
                                            </p:tgtEl>
                                          </p:cBhvr>
                                          <p:by x="500000" y="5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2" presetID="10" presetClass="exit" presetSubtype="0" fill="hold" grpId="2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3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1" grpId="0" animBg="1"/>
          <p:bldP spid="102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8" grpId="0" animBg="1"/>
          <p:bldP spid="40" grpId="0" animBg="1"/>
          <p:bldP spid="42" grpId="0" animBg="1"/>
          <p:bldP spid="44" grpId="0" animBg="1"/>
          <p:bldP spid="46" grpId="0" animBg="1"/>
          <p:bldP spid="48" grpId="0" animBg="1"/>
          <p:bldP spid="50" grpId="0" animBg="1"/>
          <p:bldP spid="52" grpId="0" animBg="1"/>
          <p:bldP spid="55" grpId="0" animBg="1"/>
          <p:bldP spid="56" grpId="0" animBg="1"/>
          <p:bldP spid="58" grpId="0" animBg="1"/>
          <p:bldP spid="60" grpId="0" animBg="1"/>
          <p:bldP spid="62" grpId="0" animBg="1"/>
          <p:bldP spid="64" grpId="0" animBg="1"/>
          <p:bldP spid="66" grpId="0" animBg="1"/>
          <p:bldP spid="68" grpId="0" animBg="1"/>
          <p:bldP spid="70" grpId="0" animBg="1"/>
          <p:bldP spid="72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103" grpId="0" animBg="1"/>
          <p:bldP spid="110" grpId="0" animBg="1"/>
          <p:bldP spid="86" grpId="0" animBg="1"/>
          <p:bldP spid="86" grpId="1" animBg="1"/>
          <p:bldP spid="86" grpId="2" animBg="1"/>
        </p:bldLst>
      </p:timing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Full Fr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E9510DEC-6A04-08D4-FF6F-717F414C0DC2}"/>
              </a:ext>
            </a:extLst>
          </p:cNvPr>
          <p:cNvGrpSpPr/>
          <p:nvPr userDrawn="1"/>
        </p:nvGrpSpPr>
        <p:grpSpPr>
          <a:xfrm>
            <a:off x="-2" y="1"/>
            <a:ext cx="12191999" cy="6619874"/>
            <a:chOff x="-2" y="1"/>
            <a:chExt cx="12191999" cy="66198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69B19D1-8A32-A8D2-6C2A-1634C7329961}"/>
                </a:ext>
              </a:extLst>
            </p:cNvPr>
            <p:cNvSpPr/>
            <p:nvPr/>
          </p:nvSpPr>
          <p:spPr>
            <a:xfrm>
              <a:off x="1661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732A500-F653-898A-37D8-0D9EA23311B9}"/>
                </a:ext>
              </a:extLst>
            </p:cNvPr>
            <p:cNvSpPr/>
            <p:nvPr/>
          </p:nvSpPr>
          <p:spPr>
            <a:xfrm>
              <a:off x="415113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1E0649A-C570-A9EF-B76D-E759285E37DA}"/>
                </a:ext>
              </a:extLst>
            </p:cNvPr>
            <p:cNvSpPr/>
            <p:nvPr/>
          </p:nvSpPr>
          <p:spPr>
            <a:xfrm>
              <a:off x="827523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E97A112-6FF3-8652-44A2-FFB549BDAD5C}"/>
                </a:ext>
              </a:extLst>
            </p:cNvPr>
            <p:cNvSpPr/>
            <p:nvPr/>
          </p:nvSpPr>
          <p:spPr>
            <a:xfrm>
              <a:off x="125861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477B1BD-CAD0-0E14-9F2B-797DCBE6BAD2}"/>
                </a:ext>
              </a:extLst>
            </p:cNvPr>
            <p:cNvSpPr/>
            <p:nvPr/>
          </p:nvSpPr>
          <p:spPr>
            <a:xfrm>
              <a:off x="166427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D032813-455C-E037-1CC6-06E5F33825B0}"/>
                </a:ext>
              </a:extLst>
            </p:cNvPr>
            <p:cNvSpPr/>
            <p:nvPr/>
          </p:nvSpPr>
          <p:spPr>
            <a:xfrm>
              <a:off x="12129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75FE27F-E4B6-9B4C-80CF-F6B285F8D570}"/>
                </a:ext>
              </a:extLst>
            </p:cNvPr>
            <p:cNvSpPr/>
            <p:nvPr/>
          </p:nvSpPr>
          <p:spPr>
            <a:xfrm>
              <a:off x="406629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B3EFEA2-C678-370E-637F-1976E782CCB3}"/>
                </a:ext>
              </a:extLst>
            </p:cNvPr>
            <p:cNvSpPr/>
            <p:nvPr/>
          </p:nvSpPr>
          <p:spPr>
            <a:xfrm>
              <a:off x="841246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83F4721-2757-7B75-501F-ECB5CC9B136B}"/>
                </a:ext>
              </a:extLst>
            </p:cNvPr>
            <p:cNvSpPr/>
            <p:nvPr/>
          </p:nvSpPr>
          <p:spPr>
            <a:xfrm>
              <a:off x="1239451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E5FF9F8-C319-0FEA-12E5-587E48DE569E}"/>
                </a:ext>
              </a:extLst>
            </p:cNvPr>
            <p:cNvSpPr/>
            <p:nvPr/>
          </p:nvSpPr>
          <p:spPr>
            <a:xfrm>
              <a:off x="1665543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46E319D-E915-301A-BF1D-42713C241865}"/>
                </a:ext>
              </a:extLst>
            </p:cNvPr>
            <p:cNvSpPr/>
            <p:nvPr/>
          </p:nvSpPr>
          <p:spPr>
            <a:xfrm>
              <a:off x="-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7C5301-6DAA-429D-AAF4-EDD40423EA95}"/>
                </a:ext>
              </a:extLst>
            </p:cNvPr>
            <p:cNvSpPr/>
            <p:nvPr/>
          </p:nvSpPr>
          <p:spPr>
            <a:xfrm>
              <a:off x="39609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383EB1C-FD2F-44C8-43F3-4F69C57B00C2}"/>
                </a:ext>
              </a:extLst>
            </p:cNvPr>
            <p:cNvSpPr/>
            <p:nvPr/>
          </p:nvSpPr>
          <p:spPr>
            <a:xfrm>
              <a:off x="834726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68A0EE-177E-323C-33ED-F5564654270F}"/>
                </a:ext>
              </a:extLst>
            </p:cNvPr>
            <p:cNvSpPr/>
            <p:nvPr/>
          </p:nvSpPr>
          <p:spPr>
            <a:xfrm>
              <a:off x="124198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CACAD15-4FE4-6479-8594-DB02957BF9BA}"/>
                </a:ext>
              </a:extLst>
            </p:cNvPr>
            <p:cNvSpPr/>
            <p:nvPr/>
          </p:nvSpPr>
          <p:spPr>
            <a:xfrm>
              <a:off x="1648261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C467327-478C-B2E1-7200-46179CCD20B9}"/>
                </a:ext>
              </a:extLst>
            </p:cNvPr>
            <p:cNvSpPr/>
            <p:nvPr/>
          </p:nvSpPr>
          <p:spPr>
            <a:xfrm>
              <a:off x="19860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EA502FD-79CA-6406-ED4F-83E5F65017B2}"/>
                </a:ext>
              </a:extLst>
            </p:cNvPr>
            <p:cNvSpPr/>
            <p:nvPr/>
          </p:nvSpPr>
          <p:spPr>
            <a:xfrm>
              <a:off x="39412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AAC45A5-086E-1D0A-B555-1EA43C701D92}"/>
                </a:ext>
              </a:extLst>
            </p:cNvPr>
            <p:cNvSpPr/>
            <p:nvPr/>
          </p:nvSpPr>
          <p:spPr>
            <a:xfrm>
              <a:off x="807512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E5FD30E-D7B3-BA74-8529-72C4D768DE5D}"/>
                </a:ext>
              </a:extLst>
            </p:cNvPr>
            <p:cNvSpPr/>
            <p:nvPr/>
          </p:nvSpPr>
          <p:spPr>
            <a:xfrm>
              <a:off x="1221171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994B2BB-58B8-1B47-38BE-19AD2516A951}"/>
                </a:ext>
              </a:extLst>
            </p:cNvPr>
            <p:cNvSpPr/>
            <p:nvPr/>
          </p:nvSpPr>
          <p:spPr>
            <a:xfrm>
              <a:off x="164460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46EA083-B568-4EA1-412A-D254CA4713DA}"/>
                </a:ext>
              </a:extLst>
            </p:cNvPr>
            <p:cNvSpPr/>
            <p:nvPr/>
          </p:nvSpPr>
          <p:spPr>
            <a:xfrm>
              <a:off x="205667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86871DC-5358-3D5D-5A46-79848C99B0CD}"/>
                </a:ext>
              </a:extLst>
            </p:cNvPr>
            <p:cNvSpPr/>
            <p:nvPr/>
          </p:nvSpPr>
          <p:spPr>
            <a:xfrm>
              <a:off x="247479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F4E7151-FCC0-962F-5798-137F62B5468C}"/>
                </a:ext>
              </a:extLst>
            </p:cNvPr>
            <p:cNvSpPr/>
            <p:nvPr/>
          </p:nvSpPr>
          <p:spPr>
            <a:xfrm>
              <a:off x="288713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0954BA6-038C-161A-54CA-0EFE41E18178}"/>
                </a:ext>
              </a:extLst>
            </p:cNvPr>
            <p:cNvSpPr/>
            <p:nvPr/>
          </p:nvSpPr>
          <p:spPr>
            <a:xfrm>
              <a:off x="329867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7C06C12-D604-C24A-CF0F-7582FE1CD7D7}"/>
                </a:ext>
              </a:extLst>
            </p:cNvPr>
            <p:cNvSpPr/>
            <p:nvPr/>
          </p:nvSpPr>
          <p:spPr>
            <a:xfrm>
              <a:off x="370433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8B4F8A9-0BB7-87CD-5771-B8A1FC5B49C6}"/>
                </a:ext>
              </a:extLst>
            </p:cNvPr>
            <p:cNvSpPr/>
            <p:nvPr/>
          </p:nvSpPr>
          <p:spPr>
            <a:xfrm>
              <a:off x="205218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748B52-E5CD-485A-D430-52C97F5B31F9}"/>
                </a:ext>
              </a:extLst>
            </p:cNvPr>
            <p:cNvSpPr/>
            <p:nvPr/>
          </p:nvSpPr>
          <p:spPr>
            <a:xfrm>
              <a:off x="246631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0D512EC-B80D-1A90-2510-C06186814AAC}"/>
                </a:ext>
              </a:extLst>
            </p:cNvPr>
            <p:cNvSpPr/>
            <p:nvPr/>
          </p:nvSpPr>
          <p:spPr>
            <a:xfrm>
              <a:off x="290082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3830337-0FC7-687E-D9A4-7466C1AA6678}"/>
                </a:ext>
              </a:extLst>
            </p:cNvPr>
            <p:cNvSpPr/>
            <p:nvPr/>
          </p:nvSpPr>
          <p:spPr>
            <a:xfrm>
              <a:off x="327951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79E0AEE-9714-4F8C-31F7-CF66E37B8EB9}"/>
                </a:ext>
              </a:extLst>
            </p:cNvPr>
            <p:cNvSpPr/>
            <p:nvPr/>
          </p:nvSpPr>
          <p:spPr>
            <a:xfrm>
              <a:off x="370560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1DC5EF-B64E-CC85-B1BB-44F586F7D6A6}"/>
                </a:ext>
              </a:extLst>
            </p:cNvPr>
            <p:cNvSpPr/>
            <p:nvPr/>
          </p:nvSpPr>
          <p:spPr>
            <a:xfrm>
              <a:off x="204005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C6F993-C06A-FC9F-0B8D-1BC7A81B9606}"/>
                </a:ext>
              </a:extLst>
            </p:cNvPr>
            <p:cNvSpPr/>
            <p:nvPr/>
          </p:nvSpPr>
          <p:spPr>
            <a:xfrm>
              <a:off x="245576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922C566-785A-D12D-850D-F1DC9D2DB0EB}"/>
                </a:ext>
              </a:extLst>
            </p:cNvPr>
            <p:cNvSpPr/>
            <p:nvPr/>
          </p:nvSpPr>
          <p:spPr>
            <a:xfrm>
              <a:off x="2894334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22A4CA4-BFBD-15B9-8250-11D9E3A16A4E}"/>
                </a:ext>
              </a:extLst>
            </p:cNvPr>
            <p:cNvSpPr/>
            <p:nvPr/>
          </p:nvSpPr>
          <p:spPr>
            <a:xfrm>
              <a:off x="328204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9F112EA-EADF-11CC-FA24-EECDB4B46509}"/>
                </a:ext>
              </a:extLst>
            </p:cNvPr>
            <p:cNvSpPr/>
            <p:nvPr/>
          </p:nvSpPr>
          <p:spPr>
            <a:xfrm>
              <a:off x="368832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D8E7330-D929-983E-E772-FFEC8974E98C}"/>
                </a:ext>
              </a:extLst>
            </p:cNvPr>
            <p:cNvSpPr/>
            <p:nvPr/>
          </p:nvSpPr>
          <p:spPr>
            <a:xfrm>
              <a:off x="2063151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F0C0460-3D26-5D19-5E55-C50E6C85D32C}"/>
                </a:ext>
              </a:extLst>
            </p:cNvPr>
            <p:cNvSpPr/>
            <p:nvPr/>
          </p:nvSpPr>
          <p:spPr>
            <a:xfrm>
              <a:off x="243741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6CF8A9-CFE6-2D4A-D52F-F1A54BD3AD0D}"/>
                </a:ext>
              </a:extLst>
            </p:cNvPr>
            <p:cNvSpPr/>
            <p:nvPr/>
          </p:nvSpPr>
          <p:spPr>
            <a:xfrm>
              <a:off x="285080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96F205-2A3D-0B22-8861-F3FD5A2B0F10}"/>
                </a:ext>
              </a:extLst>
            </p:cNvPr>
            <p:cNvSpPr/>
            <p:nvPr/>
          </p:nvSpPr>
          <p:spPr>
            <a:xfrm>
              <a:off x="3264462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1630716-58CC-24E0-4D52-BF6D8D84F00E}"/>
                </a:ext>
              </a:extLst>
            </p:cNvPr>
            <p:cNvSpPr/>
            <p:nvPr/>
          </p:nvSpPr>
          <p:spPr>
            <a:xfrm>
              <a:off x="368789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4842759-D807-7304-B60A-782AD689BA4A}"/>
                </a:ext>
              </a:extLst>
            </p:cNvPr>
            <p:cNvSpPr/>
            <p:nvPr/>
          </p:nvSpPr>
          <p:spPr>
            <a:xfrm>
              <a:off x="409673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B80EB9A-9BCB-9BB6-CEAD-C8DE856A7BD3}"/>
                </a:ext>
              </a:extLst>
            </p:cNvPr>
            <p:cNvSpPr/>
            <p:nvPr/>
          </p:nvSpPr>
          <p:spPr>
            <a:xfrm>
              <a:off x="451485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17CD382-FF15-C576-3BAE-006ADF3C5675}"/>
                </a:ext>
              </a:extLst>
            </p:cNvPr>
            <p:cNvSpPr/>
            <p:nvPr/>
          </p:nvSpPr>
          <p:spPr>
            <a:xfrm>
              <a:off x="492719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2BC61BD-533B-0B7B-5B89-F9141D8D4E9E}"/>
                </a:ext>
              </a:extLst>
            </p:cNvPr>
            <p:cNvSpPr/>
            <p:nvPr/>
          </p:nvSpPr>
          <p:spPr>
            <a:xfrm>
              <a:off x="533873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95761F-3515-5D18-7899-092D9B1E9B90}"/>
                </a:ext>
              </a:extLst>
            </p:cNvPr>
            <p:cNvSpPr/>
            <p:nvPr/>
          </p:nvSpPr>
          <p:spPr>
            <a:xfrm>
              <a:off x="5744397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8C8CC6-2E5C-8A57-577D-0DDD23B276CA}"/>
                </a:ext>
              </a:extLst>
            </p:cNvPr>
            <p:cNvSpPr/>
            <p:nvPr/>
          </p:nvSpPr>
          <p:spPr>
            <a:xfrm>
              <a:off x="409224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9EBD277-0410-8C8E-3E5A-52AEBFB0862A}"/>
                </a:ext>
              </a:extLst>
            </p:cNvPr>
            <p:cNvSpPr/>
            <p:nvPr/>
          </p:nvSpPr>
          <p:spPr>
            <a:xfrm>
              <a:off x="450637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7D56108-C22D-E676-D231-1E3866A172D2}"/>
                </a:ext>
              </a:extLst>
            </p:cNvPr>
            <p:cNvSpPr/>
            <p:nvPr/>
          </p:nvSpPr>
          <p:spPr>
            <a:xfrm>
              <a:off x="494088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6CCAFDD-130E-1019-2223-116077561775}"/>
                </a:ext>
              </a:extLst>
            </p:cNvPr>
            <p:cNvSpPr/>
            <p:nvPr/>
          </p:nvSpPr>
          <p:spPr>
            <a:xfrm>
              <a:off x="531957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114B565-632A-1772-F225-76E228CE1133}"/>
                </a:ext>
              </a:extLst>
            </p:cNvPr>
            <p:cNvSpPr/>
            <p:nvPr/>
          </p:nvSpPr>
          <p:spPr>
            <a:xfrm>
              <a:off x="574566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E49C437-B972-8FB0-492F-5A98F2E70779}"/>
                </a:ext>
              </a:extLst>
            </p:cNvPr>
            <p:cNvSpPr/>
            <p:nvPr/>
          </p:nvSpPr>
          <p:spPr>
            <a:xfrm>
              <a:off x="408011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07C69F1-6CEB-4407-BF8C-73FD2A0B0549}"/>
                </a:ext>
              </a:extLst>
            </p:cNvPr>
            <p:cNvSpPr/>
            <p:nvPr/>
          </p:nvSpPr>
          <p:spPr>
            <a:xfrm>
              <a:off x="449582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73D048A-B835-0FC5-1597-B185A28CA042}"/>
                </a:ext>
              </a:extLst>
            </p:cNvPr>
            <p:cNvSpPr/>
            <p:nvPr/>
          </p:nvSpPr>
          <p:spPr>
            <a:xfrm>
              <a:off x="4934393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28A1C85-922C-ADB5-0A15-67D06C24E954}"/>
                </a:ext>
              </a:extLst>
            </p:cNvPr>
            <p:cNvSpPr/>
            <p:nvPr/>
          </p:nvSpPr>
          <p:spPr>
            <a:xfrm>
              <a:off x="532210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B6CC426-1FDD-B124-CB69-659201DB30D8}"/>
                </a:ext>
              </a:extLst>
            </p:cNvPr>
            <p:cNvSpPr/>
            <p:nvPr/>
          </p:nvSpPr>
          <p:spPr>
            <a:xfrm>
              <a:off x="572838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38B18EF-7F0B-BB6A-04D8-ED7C15F22C58}"/>
                </a:ext>
              </a:extLst>
            </p:cNvPr>
            <p:cNvSpPr/>
            <p:nvPr/>
          </p:nvSpPr>
          <p:spPr>
            <a:xfrm>
              <a:off x="4106442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9F9A956-1EE4-AD41-2AB9-72FEC9991C1C}"/>
                </a:ext>
              </a:extLst>
            </p:cNvPr>
            <p:cNvSpPr/>
            <p:nvPr/>
          </p:nvSpPr>
          <p:spPr>
            <a:xfrm>
              <a:off x="4480707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BFE958-AA23-2BBA-89A3-3144896893EB}"/>
                </a:ext>
              </a:extLst>
            </p:cNvPr>
            <p:cNvSpPr/>
            <p:nvPr/>
          </p:nvSpPr>
          <p:spPr>
            <a:xfrm>
              <a:off x="489409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9DD4430-A14F-6774-186E-FC5736EE6DD4}"/>
                </a:ext>
              </a:extLst>
            </p:cNvPr>
            <p:cNvSpPr/>
            <p:nvPr/>
          </p:nvSpPr>
          <p:spPr>
            <a:xfrm>
              <a:off x="5307753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8ACB640-36E2-5F6B-72E7-482EF2FC9139}"/>
                </a:ext>
              </a:extLst>
            </p:cNvPr>
            <p:cNvSpPr/>
            <p:nvPr/>
          </p:nvSpPr>
          <p:spPr>
            <a:xfrm>
              <a:off x="5731183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1C2F053-D161-4B94-1383-90ED88C4B64F}"/>
                </a:ext>
              </a:extLst>
            </p:cNvPr>
            <p:cNvSpPr/>
            <p:nvPr/>
          </p:nvSpPr>
          <p:spPr>
            <a:xfrm>
              <a:off x="1661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8AB91BE-91C5-2FA8-0171-17803CDC4997}"/>
                </a:ext>
              </a:extLst>
            </p:cNvPr>
            <p:cNvSpPr/>
            <p:nvPr/>
          </p:nvSpPr>
          <p:spPr>
            <a:xfrm>
              <a:off x="415113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3AD97B-B20C-303E-1E65-90C7956D6E99}"/>
                </a:ext>
              </a:extLst>
            </p:cNvPr>
            <p:cNvSpPr/>
            <p:nvPr/>
          </p:nvSpPr>
          <p:spPr>
            <a:xfrm>
              <a:off x="827523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8F8D9A3-543E-7293-8136-8A996FCE53C6}"/>
                </a:ext>
              </a:extLst>
            </p:cNvPr>
            <p:cNvSpPr/>
            <p:nvPr/>
          </p:nvSpPr>
          <p:spPr>
            <a:xfrm>
              <a:off x="125861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8A555E4-BD67-35DD-92FE-07C2965FEEB7}"/>
                </a:ext>
              </a:extLst>
            </p:cNvPr>
            <p:cNvSpPr/>
            <p:nvPr/>
          </p:nvSpPr>
          <p:spPr>
            <a:xfrm>
              <a:off x="166427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3BE3943-EDD9-1F70-84F9-7B9084E2AD99}"/>
                </a:ext>
              </a:extLst>
            </p:cNvPr>
            <p:cNvSpPr/>
            <p:nvPr/>
          </p:nvSpPr>
          <p:spPr>
            <a:xfrm>
              <a:off x="12129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7EDD757-22B1-6EBE-9584-84F0C180AEE9}"/>
                </a:ext>
              </a:extLst>
            </p:cNvPr>
            <p:cNvSpPr/>
            <p:nvPr/>
          </p:nvSpPr>
          <p:spPr>
            <a:xfrm>
              <a:off x="406629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21C4788-A446-0E42-5284-BCAF238A6FC4}"/>
                </a:ext>
              </a:extLst>
            </p:cNvPr>
            <p:cNvSpPr/>
            <p:nvPr/>
          </p:nvSpPr>
          <p:spPr>
            <a:xfrm>
              <a:off x="841246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E86C8AB-D218-AACF-5899-EEBCFAC8A835}"/>
                </a:ext>
              </a:extLst>
            </p:cNvPr>
            <p:cNvSpPr/>
            <p:nvPr/>
          </p:nvSpPr>
          <p:spPr>
            <a:xfrm>
              <a:off x="1239451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FAD1F79-1FB3-D842-2947-47B938817A61}"/>
                </a:ext>
              </a:extLst>
            </p:cNvPr>
            <p:cNvSpPr/>
            <p:nvPr/>
          </p:nvSpPr>
          <p:spPr>
            <a:xfrm>
              <a:off x="1665543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C165242-B310-BC03-3C78-74EE1BCF49CD}"/>
                </a:ext>
              </a:extLst>
            </p:cNvPr>
            <p:cNvSpPr/>
            <p:nvPr/>
          </p:nvSpPr>
          <p:spPr>
            <a:xfrm>
              <a:off x="-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CAB2BEA-6523-3DCA-1CA0-EE6C75C39E4A}"/>
                </a:ext>
              </a:extLst>
            </p:cNvPr>
            <p:cNvSpPr/>
            <p:nvPr/>
          </p:nvSpPr>
          <p:spPr>
            <a:xfrm>
              <a:off x="39609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F159DCB-640D-FE73-D91B-E3F74ADBDD94}"/>
                </a:ext>
              </a:extLst>
            </p:cNvPr>
            <p:cNvSpPr/>
            <p:nvPr/>
          </p:nvSpPr>
          <p:spPr>
            <a:xfrm>
              <a:off x="834726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2C184F1-FFC1-EB24-1C12-2F9BEDCDE52F}"/>
                </a:ext>
              </a:extLst>
            </p:cNvPr>
            <p:cNvSpPr/>
            <p:nvPr/>
          </p:nvSpPr>
          <p:spPr>
            <a:xfrm>
              <a:off x="124198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F74A73-39A9-4796-2FCF-8CDFBFD6FDA7}"/>
                </a:ext>
              </a:extLst>
            </p:cNvPr>
            <p:cNvSpPr/>
            <p:nvPr/>
          </p:nvSpPr>
          <p:spPr>
            <a:xfrm>
              <a:off x="1648261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9979F9-AD41-E4DE-C178-42ABFAAA7A4A}"/>
                </a:ext>
              </a:extLst>
            </p:cNvPr>
            <p:cNvSpPr/>
            <p:nvPr/>
          </p:nvSpPr>
          <p:spPr>
            <a:xfrm>
              <a:off x="1986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C290D0C-11E0-398E-1C8A-A15ED1443970}"/>
                </a:ext>
              </a:extLst>
            </p:cNvPr>
            <p:cNvSpPr/>
            <p:nvPr/>
          </p:nvSpPr>
          <p:spPr>
            <a:xfrm>
              <a:off x="394126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1CDE76B-7473-C002-3574-47DEE510EB9D}"/>
                </a:ext>
              </a:extLst>
            </p:cNvPr>
            <p:cNvSpPr/>
            <p:nvPr/>
          </p:nvSpPr>
          <p:spPr>
            <a:xfrm>
              <a:off x="807512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BE856AB-046E-69AD-9A0F-0727A7DACF43}"/>
                </a:ext>
              </a:extLst>
            </p:cNvPr>
            <p:cNvSpPr/>
            <p:nvPr/>
          </p:nvSpPr>
          <p:spPr>
            <a:xfrm>
              <a:off x="1235614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6DE62F5-BD35-DC9B-0D54-985BCD97F53C}"/>
                </a:ext>
              </a:extLst>
            </p:cNvPr>
            <p:cNvSpPr/>
            <p:nvPr/>
          </p:nvSpPr>
          <p:spPr>
            <a:xfrm>
              <a:off x="1651064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E634358-7045-8CAA-FC00-2B126615FFED}"/>
                </a:ext>
              </a:extLst>
            </p:cNvPr>
            <p:cNvSpPr/>
            <p:nvPr/>
          </p:nvSpPr>
          <p:spPr>
            <a:xfrm>
              <a:off x="205667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3E39F99-196D-1F9F-42CF-C507B07E882C}"/>
                </a:ext>
              </a:extLst>
            </p:cNvPr>
            <p:cNvSpPr/>
            <p:nvPr/>
          </p:nvSpPr>
          <p:spPr>
            <a:xfrm>
              <a:off x="247479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36F4B16-7B87-EA41-4636-C777DA40C217}"/>
                </a:ext>
              </a:extLst>
            </p:cNvPr>
            <p:cNvSpPr/>
            <p:nvPr/>
          </p:nvSpPr>
          <p:spPr>
            <a:xfrm>
              <a:off x="288713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65C1063-83B3-93AE-D56B-BA5BAD517F4A}"/>
                </a:ext>
              </a:extLst>
            </p:cNvPr>
            <p:cNvSpPr/>
            <p:nvPr/>
          </p:nvSpPr>
          <p:spPr>
            <a:xfrm>
              <a:off x="329867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856EA55-FD48-91CF-DFC4-6E28C9E3FC52}"/>
                </a:ext>
              </a:extLst>
            </p:cNvPr>
            <p:cNvSpPr/>
            <p:nvPr/>
          </p:nvSpPr>
          <p:spPr>
            <a:xfrm>
              <a:off x="370433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81B5B12-A6EA-2ED7-D6B8-F1BA0AE94F45}"/>
                </a:ext>
              </a:extLst>
            </p:cNvPr>
            <p:cNvSpPr/>
            <p:nvPr/>
          </p:nvSpPr>
          <p:spPr>
            <a:xfrm>
              <a:off x="205218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7E73E5-9996-4060-8C98-6C3DC3914AE7}"/>
                </a:ext>
              </a:extLst>
            </p:cNvPr>
            <p:cNvSpPr/>
            <p:nvPr/>
          </p:nvSpPr>
          <p:spPr>
            <a:xfrm>
              <a:off x="246631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A7DC38C-5D08-A0CF-B2A0-9130F12727BE}"/>
                </a:ext>
              </a:extLst>
            </p:cNvPr>
            <p:cNvSpPr/>
            <p:nvPr/>
          </p:nvSpPr>
          <p:spPr>
            <a:xfrm>
              <a:off x="290082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4C7FCD7-4105-F18F-C4C3-43F227C8F5B5}"/>
                </a:ext>
              </a:extLst>
            </p:cNvPr>
            <p:cNvSpPr/>
            <p:nvPr/>
          </p:nvSpPr>
          <p:spPr>
            <a:xfrm>
              <a:off x="327951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242CFA1-84C0-6164-6FC8-B8D276E8EE8F}"/>
                </a:ext>
              </a:extLst>
            </p:cNvPr>
            <p:cNvSpPr/>
            <p:nvPr/>
          </p:nvSpPr>
          <p:spPr>
            <a:xfrm>
              <a:off x="370560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AEC687-C322-008B-8076-A748278D3049}"/>
                </a:ext>
              </a:extLst>
            </p:cNvPr>
            <p:cNvSpPr/>
            <p:nvPr/>
          </p:nvSpPr>
          <p:spPr>
            <a:xfrm>
              <a:off x="204005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91A3D56-5D2D-6652-805A-C2D1F26CF286}"/>
                </a:ext>
              </a:extLst>
            </p:cNvPr>
            <p:cNvSpPr/>
            <p:nvPr/>
          </p:nvSpPr>
          <p:spPr>
            <a:xfrm>
              <a:off x="245576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5FE2ABD-F184-402E-23F1-AF188D6F940F}"/>
                </a:ext>
              </a:extLst>
            </p:cNvPr>
            <p:cNvSpPr/>
            <p:nvPr/>
          </p:nvSpPr>
          <p:spPr>
            <a:xfrm>
              <a:off x="2894334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7AEADBB-5EE7-B6E3-DB31-CEF159764154}"/>
                </a:ext>
              </a:extLst>
            </p:cNvPr>
            <p:cNvSpPr/>
            <p:nvPr/>
          </p:nvSpPr>
          <p:spPr>
            <a:xfrm>
              <a:off x="328204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87376DA-5D97-21FD-EB89-1D2F5C1A0E97}"/>
                </a:ext>
              </a:extLst>
            </p:cNvPr>
            <p:cNvSpPr/>
            <p:nvPr/>
          </p:nvSpPr>
          <p:spPr>
            <a:xfrm>
              <a:off x="368832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CBC5180-5126-E01E-F28B-49A966ABFD0D}"/>
                </a:ext>
              </a:extLst>
            </p:cNvPr>
            <p:cNvSpPr/>
            <p:nvPr/>
          </p:nvSpPr>
          <p:spPr>
            <a:xfrm>
              <a:off x="205992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88364BB-B9D3-C047-D906-1A02545D6422}"/>
                </a:ext>
              </a:extLst>
            </p:cNvPr>
            <p:cNvSpPr/>
            <p:nvPr/>
          </p:nvSpPr>
          <p:spPr>
            <a:xfrm>
              <a:off x="245382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768A70D-C95E-E8BE-8F75-EDDCFD6BD99F}"/>
                </a:ext>
              </a:extLst>
            </p:cNvPr>
            <p:cNvSpPr/>
            <p:nvPr/>
          </p:nvSpPr>
          <p:spPr>
            <a:xfrm>
              <a:off x="286710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817A872-7571-B241-ECF2-650828DEED0B}"/>
                </a:ext>
              </a:extLst>
            </p:cNvPr>
            <p:cNvSpPr/>
            <p:nvPr/>
          </p:nvSpPr>
          <p:spPr>
            <a:xfrm>
              <a:off x="327567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05AC7C0-6574-3F23-067C-1C4B55166985}"/>
                </a:ext>
              </a:extLst>
            </p:cNvPr>
            <p:cNvSpPr/>
            <p:nvPr/>
          </p:nvSpPr>
          <p:spPr>
            <a:xfrm>
              <a:off x="369112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6B440AA-14F1-8938-E26D-62A77F725ADE}"/>
                </a:ext>
              </a:extLst>
            </p:cNvPr>
            <p:cNvSpPr/>
            <p:nvPr/>
          </p:nvSpPr>
          <p:spPr>
            <a:xfrm>
              <a:off x="409673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01A72F56-5D4D-7063-5938-775E48426DD0}"/>
                </a:ext>
              </a:extLst>
            </p:cNvPr>
            <p:cNvSpPr/>
            <p:nvPr/>
          </p:nvSpPr>
          <p:spPr>
            <a:xfrm>
              <a:off x="451485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EAE76F0-E86E-6B3C-433C-6E43A52C62A2}"/>
                </a:ext>
              </a:extLst>
            </p:cNvPr>
            <p:cNvSpPr/>
            <p:nvPr/>
          </p:nvSpPr>
          <p:spPr>
            <a:xfrm>
              <a:off x="492719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B8F2C50-4ABD-C603-5AFE-4A571528040F}"/>
                </a:ext>
              </a:extLst>
            </p:cNvPr>
            <p:cNvSpPr/>
            <p:nvPr/>
          </p:nvSpPr>
          <p:spPr>
            <a:xfrm>
              <a:off x="533873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913870F-1BEB-4A22-0212-1AD90BECEA05}"/>
                </a:ext>
              </a:extLst>
            </p:cNvPr>
            <p:cNvSpPr/>
            <p:nvPr/>
          </p:nvSpPr>
          <p:spPr>
            <a:xfrm>
              <a:off x="5744397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5764C8F-46D7-9DFD-B23C-03E590A41AFC}"/>
                </a:ext>
              </a:extLst>
            </p:cNvPr>
            <p:cNvSpPr/>
            <p:nvPr/>
          </p:nvSpPr>
          <p:spPr>
            <a:xfrm>
              <a:off x="409224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A4888D6-4423-AD8D-A887-928CA05A28E3}"/>
                </a:ext>
              </a:extLst>
            </p:cNvPr>
            <p:cNvSpPr/>
            <p:nvPr/>
          </p:nvSpPr>
          <p:spPr>
            <a:xfrm>
              <a:off x="450637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C4A1B30-FE4F-A1FC-9CF4-7B80BAE31A2F}"/>
                </a:ext>
              </a:extLst>
            </p:cNvPr>
            <p:cNvSpPr/>
            <p:nvPr/>
          </p:nvSpPr>
          <p:spPr>
            <a:xfrm>
              <a:off x="494088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6726FFB-0D9D-E3DF-CDAB-EEA72DD02E59}"/>
                </a:ext>
              </a:extLst>
            </p:cNvPr>
            <p:cNvSpPr/>
            <p:nvPr/>
          </p:nvSpPr>
          <p:spPr>
            <a:xfrm>
              <a:off x="531957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AEC8D1-2E1A-C6BC-925A-E11496355386}"/>
                </a:ext>
              </a:extLst>
            </p:cNvPr>
            <p:cNvSpPr/>
            <p:nvPr/>
          </p:nvSpPr>
          <p:spPr>
            <a:xfrm>
              <a:off x="574566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209BA46-C206-F02B-3265-2B6330E4F7CD}"/>
                </a:ext>
              </a:extLst>
            </p:cNvPr>
            <p:cNvSpPr/>
            <p:nvPr/>
          </p:nvSpPr>
          <p:spPr>
            <a:xfrm>
              <a:off x="408011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83D66B7-2E63-8DBA-97A5-87B7DE8702BD}"/>
                </a:ext>
              </a:extLst>
            </p:cNvPr>
            <p:cNvSpPr/>
            <p:nvPr/>
          </p:nvSpPr>
          <p:spPr>
            <a:xfrm>
              <a:off x="449582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1BD99C9-59C0-86F9-2572-08A5B9BF84D9}"/>
                </a:ext>
              </a:extLst>
            </p:cNvPr>
            <p:cNvSpPr/>
            <p:nvPr/>
          </p:nvSpPr>
          <p:spPr>
            <a:xfrm>
              <a:off x="4934393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FEA917D-E1D5-BE67-59A7-B1EE4206271E}"/>
                </a:ext>
              </a:extLst>
            </p:cNvPr>
            <p:cNvSpPr/>
            <p:nvPr/>
          </p:nvSpPr>
          <p:spPr>
            <a:xfrm>
              <a:off x="532210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ED06463-A7B4-F09B-E789-68AF72AAECB7}"/>
                </a:ext>
              </a:extLst>
            </p:cNvPr>
            <p:cNvSpPr/>
            <p:nvPr/>
          </p:nvSpPr>
          <p:spPr>
            <a:xfrm>
              <a:off x="572838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5AF7FD-7F25-2C19-4911-FEB35FED3356}"/>
                </a:ext>
              </a:extLst>
            </p:cNvPr>
            <p:cNvSpPr/>
            <p:nvPr/>
          </p:nvSpPr>
          <p:spPr>
            <a:xfrm>
              <a:off x="409998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234E9A1-8F5F-6BCF-E412-384B621C5FD4}"/>
                </a:ext>
              </a:extLst>
            </p:cNvPr>
            <p:cNvSpPr/>
            <p:nvPr/>
          </p:nvSpPr>
          <p:spPr>
            <a:xfrm>
              <a:off x="449388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178B710-9070-A5FC-5CB1-C0362E9B7CF6}"/>
                </a:ext>
              </a:extLst>
            </p:cNvPr>
            <p:cNvSpPr/>
            <p:nvPr/>
          </p:nvSpPr>
          <p:spPr>
            <a:xfrm>
              <a:off x="490716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97BB8AF-3F43-2816-6ECF-11C08C23E6EA}"/>
                </a:ext>
              </a:extLst>
            </p:cNvPr>
            <p:cNvSpPr/>
            <p:nvPr/>
          </p:nvSpPr>
          <p:spPr>
            <a:xfrm>
              <a:off x="531573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D18ADA2-1EDA-81B1-8CE5-F61BDFB48913}"/>
                </a:ext>
              </a:extLst>
            </p:cNvPr>
            <p:cNvSpPr/>
            <p:nvPr/>
          </p:nvSpPr>
          <p:spPr>
            <a:xfrm>
              <a:off x="573118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966E8ED-44FE-B32D-B572-29023DAA0CD8}"/>
                </a:ext>
              </a:extLst>
            </p:cNvPr>
            <p:cNvSpPr/>
            <p:nvPr/>
          </p:nvSpPr>
          <p:spPr>
            <a:xfrm>
              <a:off x="612714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164C127-E8B4-7406-1DE6-C256E2C131DB}"/>
                </a:ext>
              </a:extLst>
            </p:cNvPr>
            <p:cNvSpPr/>
            <p:nvPr/>
          </p:nvSpPr>
          <p:spPr>
            <a:xfrm>
              <a:off x="6525638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B2B5B60-9B50-065F-36E1-FEBD944C5E91}"/>
                </a:ext>
              </a:extLst>
            </p:cNvPr>
            <p:cNvSpPr/>
            <p:nvPr/>
          </p:nvSpPr>
          <p:spPr>
            <a:xfrm>
              <a:off x="6938048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CB5DD5F-70E5-5AFF-7C2E-701A488578F3}"/>
                </a:ext>
              </a:extLst>
            </p:cNvPr>
            <p:cNvSpPr/>
            <p:nvPr/>
          </p:nvSpPr>
          <p:spPr>
            <a:xfrm>
              <a:off x="736913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89E7D28-B265-7CC3-8E98-DECFF0290FEE}"/>
                </a:ext>
              </a:extLst>
            </p:cNvPr>
            <p:cNvSpPr/>
            <p:nvPr/>
          </p:nvSpPr>
          <p:spPr>
            <a:xfrm>
              <a:off x="777480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260BF9D-CB38-EA6A-F762-306AE1AAC58C}"/>
                </a:ext>
              </a:extLst>
            </p:cNvPr>
            <p:cNvSpPr/>
            <p:nvPr/>
          </p:nvSpPr>
          <p:spPr>
            <a:xfrm>
              <a:off x="6122654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1173ABB-4355-2E4E-2D42-32758C26BD9E}"/>
                </a:ext>
              </a:extLst>
            </p:cNvPr>
            <p:cNvSpPr/>
            <p:nvPr/>
          </p:nvSpPr>
          <p:spPr>
            <a:xfrm>
              <a:off x="6517154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99F300-B76A-2162-827C-F17A24756AD8}"/>
                </a:ext>
              </a:extLst>
            </p:cNvPr>
            <p:cNvSpPr/>
            <p:nvPr/>
          </p:nvSpPr>
          <p:spPr>
            <a:xfrm>
              <a:off x="6951771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BC549F8-D3AD-DA22-6A8F-00C3D8E9D652}"/>
                </a:ext>
              </a:extLst>
            </p:cNvPr>
            <p:cNvSpPr/>
            <p:nvPr/>
          </p:nvSpPr>
          <p:spPr>
            <a:xfrm>
              <a:off x="7349976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5D5A825-1095-E87A-E69B-130E5ECAF695}"/>
                </a:ext>
              </a:extLst>
            </p:cNvPr>
            <p:cNvSpPr/>
            <p:nvPr/>
          </p:nvSpPr>
          <p:spPr>
            <a:xfrm>
              <a:off x="7776068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823CEE8-07D1-3834-5FB0-0B86F66A6E12}"/>
                </a:ext>
              </a:extLst>
            </p:cNvPr>
            <p:cNvSpPr/>
            <p:nvPr/>
          </p:nvSpPr>
          <p:spPr>
            <a:xfrm>
              <a:off x="6110523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ECE93A4-3A73-E727-00A5-F4D377AFB2F1}"/>
                </a:ext>
              </a:extLst>
            </p:cNvPr>
            <p:cNvSpPr/>
            <p:nvPr/>
          </p:nvSpPr>
          <p:spPr>
            <a:xfrm>
              <a:off x="650661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BDA466-3427-0573-43D9-656C43078CA9}"/>
                </a:ext>
              </a:extLst>
            </p:cNvPr>
            <p:cNvSpPr/>
            <p:nvPr/>
          </p:nvSpPr>
          <p:spPr>
            <a:xfrm>
              <a:off x="6945251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C91D223-F23E-0834-9DD6-95BC0AC21528}"/>
                </a:ext>
              </a:extLst>
            </p:cNvPr>
            <p:cNvSpPr/>
            <p:nvPr/>
          </p:nvSpPr>
          <p:spPr>
            <a:xfrm>
              <a:off x="735251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B5B9F6DC-4AE2-7F7F-C119-0F69FBA32B00}"/>
                </a:ext>
              </a:extLst>
            </p:cNvPr>
            <p:cNvSpPr/>
            <p:nvPr/>
          </p:nvSpPr>
          <p:spPr>
            <a:xfrm>
              <a:off x="7758786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B0EDE78-C8EC-B53B-DFE2-CC234444901C}"/>
                </a:ext>
              </a:extLst>
            </p:cNvPr>
            <p:cNvSpPr/>
            <p:nvPr/>
          </p:nvSpPr>
          <p:spPr>
            <a:xfrm>
              <a:off x="6130385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D36CB4E-6C0D-FFB0-EDA2-480A84DAFAE8}"/>
                </a:ext>
              </a:extLst>
            </p:cNvPr>
            <p:cNvSpPr/>
            <p:nvPr/>
          </p:nvSpPr>
          <p:spPr>
            <a:xfrm>
              <a:off x="650465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5C2262D-F4F5-FA66-9EF6-BDBF78317870}"/>
                </a:ext>
              </a:extLst>
            </p:cNvPr>
            <p:cNvSpPr/>
            <p:nvPr/>
          </p:nvSpPr>
          <p:spPr>
            <a:xfrm>
              <a:off x="6918037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B61AD5D-F37D-1B73-6E5C-7EF3B46DB1CC}"/>
                </a:ext>
              </a:extLst>
            </p:cNvPr>
            <p:cNvSpPr/>
            <p:nvPr/>
          </p:nvSpPr>
          <p:spPr>
            <a:xfrm>
              <a:off x="7331696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DF26B38-94F7-293B-86C0-BA6B864FDE42}"/>
                </a:ext>
              </a:extLst>
            </p:cNvPr>
            <p:cNvSpPr/>
            <p:nvPr/>
          </p:nvSpPr>
          <p:spPr>
            <a:xfrm>
              <a:off x="775513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EAF783E-364D-D83C-3473-A1EB31C31948}"/>
                </a:ext>
              </a:extLst>
            </p:cNvPr>
            <p:cNvSpPr/>
            <p:nvPr/>
          </p:nvSpPr>
          <p:spPr>
            <a:xfrm>
              <a:off x="816720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7FFF0F9-C60F-4073-E8B3-0240B54F1872}"/>
                </a:ext>
              </a:extLst>
            </p:cNvPr>
            <p:cNvSpPr/>
            <p:nvPr/>
          </p:nvSpPr>
          <p:spPr>
            <a:xfrm>
              <a:off x="858532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AE5CD24-112C-83C2-3796-B4C612383552}"/>
                </a:ext>
              </a:extLst>
            </p:cNvPr>
            <p:cNvSpPr/>
            <p:nvPr/>
          </p:nvSpPr>
          <p:spPr>
            <a:xfrm>
              <a:off x="899765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972348C-0CD0-4121-BFA9-650F674A174F}"/>
                </a:ext>
              </a:extLst>
            </p:cNvPr>
            <p:cNvSpPr/>
            <p:nvPr/>
          </p:nvSpPr>
          <p:spPr>
            <a:xfrm>
              <a:off x="940919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7F9B76E-956E-D13D-2156-AC76639F46AE}"/>
                </a:ext>
              </a:extLst>
            </p:cNvPr>
            <p:cNvSpPr/>
            <p:nvPr/>
          </p:nvSpPr>
          <p:spPr>
            <a:xfrm>
              <a:off x="981486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E25FAE9-8299-35B0-C684-276F42F7F326}"/>
                </a:ext>
              </a:extLst>
            </p:cNvPr>
            <p:cNvSpPr/>
            <p:nvPr/>
          </p:nvSpPr>
          <p:spPr>
            <a:xfrm>
              <a:off x="816271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BAAB967-8935-D68F-514C-26957AA6E7F4}"/>
                </a:ext>
              </a:extLst>
            </p:cNvPr>
            <p:cNvSpPr/>
            <p:nvPr/>
          </p:nvSpPr>
          <p:spPr>
            <a:xfrm>
              <a:off x="857684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10280A6-9215-A631-9192-90044E6526DF}"/>
                </a:ext>
              </a:extLst>
            </p:cNvPr>
            <p:cNvSpPr/>
            <p:nvPr/>
          </p:nvSpPr>
          <p:spPr>
            <a:xfrm>
              <a:off x="901135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1EDEC08-7947-2211-7DC4-AFC28B3E6D92}"/>
                </a:ext>
              </a:extLst>
            </p:cNvPr>
            <p:cNvSpPr/>
            <p:nvPr/>
          </p:nvSpPr>
          <p:spPr>
            <a:xfrm>
              <a:off x="939003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D15D5E2-0BE9-A484-8EA1-4C0F4D45CD0C}"/>
                </a:ext>
              </a:extLst>
            </p:cNvPr>
            <p:cNvSpPr/>
            <p:nvPr/>
          </p:nvSpPr>
          <p:spPr>
            <a:xfrm>
              <a:off x="981612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4E04DEF-8667-01A3-6F38-F937C3255874}"/>
                </a:ext>
              </a:extLst>
            </p:cNvPr>
            <p:cNvSpPr/>
            <p:nvPr/>
          </p:nvSpPr>
          <p:spPr>
            <a:xfrm>
              <a:off x="815058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F4FA7C6-8FC3-866A-F72D-797E01CDD622}"/>
                </a:ext>
              </a:extLst>
            </p:cNvPr>
            <p:cNvSpPr/>
            <p:nvPr/>
          </p:nvSpPr>
          <p:spPr>
            <a:xfrm>
              <a:off x="856628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4EF12D-A4D7-3178-82D9-5B61A1C3551A}"/>
                </a:ext>
              </a:extLst>
            </p:cNvPr>
            <p:cNvSpPr/>
            <p:nvPr/>
          </p:nvSpPr>
          <p:spPr>
            <a:xfrm>
              <a:off x="9004859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E7A492C-60E6-1AF8-0E74-584D1BBD5A66}"/>
                </a:ext>
              </a:extLst>
            </p:cNvPr>
            <p:cNvSpPr/>
            <p:nvPr/>
          </p:nvSpPr>
          <p:spPr>
            <a:xfrm>
              <a:off x="939257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D4BC11C-AC36-ED9D-0287-26F7F7FD19C4}"/>
                </a:ext>
              </a:extLst>
            </p:cNvPr>
            <p:cNvSpPr/>
            <p:nvPr/>
          </p:nvSpPr>
          <p:spPr>
            <a:xfrm>
              <a:off x="979884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8B62B0A-F548-D7DE-F2E7-0E5594481685}"/>
                </a:ext>
              </a:extLst>
            </p:cNvPr>
            <p:cNvSpPr/>
            <p:nvPr/>
          </p:nvSpPr>
          <p:spPr>
            <a:xfrm>
              <a:off x="8173676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D0F6CBC-1D18-F412-078F-D67C5DA8FFE6}"/>
                </a:ext>
              </a:extLst>
            </p:cNvPr>
            <p:cNvSpPr/>
            <p:nvPr/>
          </p:nvSpPr>
          <p:spPr>
            <a:xfrm>
              <a:off x="854794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8B93C47-292B-D811-9C15-E43C9ECC739D}"/>
                </a:ext>
              </a:extLst>
            </p:cNvPr>
            <p:cNvSpPr/>
            <p:nvPr/>
          </p:nvSpPr>
          <p:spPr>
            <a:xfrm>
              <a:off x="896132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7801FAD-525D-FB43-249D-C31ED3C991D3}"/>
                </a:ext>
              </a:extLst>
            </p:cNvPr>
            <p:cNvSpPr/>
            <p:nvPr/>
          </p:nvSpPr>
          <p:spPr>
            <a:xfrm>
              <a:off x="9374987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768F6DC-6840-8E90-CB34-03F32055AA1E}"/>
                </a:ext>
              </a:extLst>
            </p:cNvPr>
            <p:cNvSpPr/>
            <p:nvPr/>
          </p:nvSpPr>
          <p:spPr>
            <a:xfrm>
              <a:off x="979842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32BF2A94-B035-3AFD-E9FC-0ACBD9641D03}"/>
                </a:ext>
              </a:extLst>
            </p:cNvPr>
            <p:cNvSpPr/>
            <p:nvPr/>
          </p:nvSpPr>
          <p:spPr>
            <a:xfrm>
              <a:off x="1020726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C044716-B2E5-23B5-81E0-9B3983840A4D}"/>
                </a:ext>
              </a:extLst>
            </p:cNvPr>
            <p:cNvSpPr/>
            <p:nvPr/>
          </p:nvSpPr>
          <p:spPr>
            <a:xfrm>
              <a:off x="1062538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DEC171-DE08-F7A2-0FCE-69265421AAAB}"/>
                </a:ext>
              </a:extLst>
            </p:cNvPr>
            <p:cNvSpPr/>
            <p:nvPr/>
          </p:nvSpPr>
          <p:spPr>
            <a:xfrm>
              <a:off x="1103771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53C487E-5272-16FD-1A56-9E765AA0FA34}"/>
                </a:ext>
              </a:extLst>
            </p:cNvPr>
            <p:cNvSpPr/>
            <p:nvPr/>
          </p:nvSpPr>
          <p:spPr>
            <a:xfrm>
              <a:off x="1144925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B2AF68A-F141-EE22-522A-81D650E9F0DA}"/>
                </a:ext>
              </a:extLst>
            </p:cNvPr>
            <p:cNvSpPr/>
            <p:nvPr/>
          </p:nvSpPr>
          <p:spPr>
            <a:xfrm>
              <a:off x="11854922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B6091C2-EA0E-79B1-223E-36D96D157E10}"/>
                </a:ext>
              </a:extLst>
            </p:cNvPr>
            <p:cNvSpPr/>
            <p:nvPr/>
          </p:nvSpPr>
          <p:spPr>
            <a:xfrm>
              <a:off x="1020277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CAA9C94-AD24-53B8-49A3-C4CCDCCCBD97}"/>
                </a:ext>
              </a:extLst>
            </p:cNvPr>
            <p:cNvSpPr/>
            <p:nvPr/>
          </p:nvSpPr>
          <p:spPr>
            <a:xfrm>
              <a:off x="1061690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A56B82-7123-87AB-4691-3A31847B611B}"/>
                </a:ext>
              </a:extLst>
            </p:cNvPr>
            <p:cNvSpPr/>
            <p:nvPr/>
          </p:nvSpPr>
          <p:spPr>
            <a:xfrm>
              <a:off x="1105141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CB14663-B7BE-A97F-670A-AD55C14D4954}"/>
                </a:ext>
              </a:extLst>
            </p:cNvPr>
            <p:cNvSpPr/>
            <p:nvPr/>
          </p:nvSpPr>
          <p:spPr>
            <a:xfrm>
              <a:off x="1143009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D18F6D5-FBEA-84DB-480B-4DDB07DAA753}"/>
                </a:ext>
              </a:extLst>
            </p:cNvPr>
            <p:cNvSpPr/>
            <p:nvPr/>
          </p:nvSpPr>
          <p:spPr>
            <a:xfrm>
              <a:off x="1185618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4FE507D-554D-727F-720F-8FD8856E128E}"/>
                </a:ext>
              </a:extLst>
            </p:cNvPr>
            <p:cNvSpPr/>
            <p:nvPr/>
          </p:nvSpPr>
          <p:spPr>
            <a:xfrm>
              <a:off x="1019064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A314E0C-B834-820D-C24C-51C87B9C4760}"/>
                </a:ext>
              </a:extLst>
            </p:cNvPr>
            <p:cNvSpPr/>
            <p:nvPr/>
          </p:nvSpPr>
          <p:spPr>
            <a:xfrm>
              <a:off x="1060634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33324ABC-2234-39AC-0A02-2FDA80B651EA}"/>
                </a:ext>
              </a:extLst>
            </p:cNvPr>
            <p:cNvSpPr/>
            <p:nvPr/>
          </p:nvSpPr>
          <p:spPr>
            <a:xfrm>
              <a:off x="11044918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7DCDD1CB-2025-999F-4712-BD7085207862}"/>
                </a:ext>
              </a:extLst>
            </p:cNvPr>
            <p:cNvSpPr/>
            <p:nvPr/>
          </p:nvSpPr>
          <p:spPr>
            <a:xfrm>
              <a:off x="1143263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783140B2-DA2D-CCBF-C3F9-1CD9E3CE77AC}"/>
                </a:ext>
              </a:extLst>
            </p:cNvPr>
            <p:cNvSpPr/>
            <p:nvPr/>
          </p:nvSpPr>
          <p:spPr>
            <a:xfrm>
              <a:off x="1183890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1942D90-9633-EF1F-39AC-597F1ABF5706}"/>
                </a:ext>
              </a:extLst>
            </p:cNvPr>
            <p:cNvSpPr/>
            <p:nvPr/>
          </p:nvSpPr>
          <p:spPr>
            <a:xfrm>
              <a:off x="10216967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7AF27D0-5870-6D1D-867E-EC55F4C963C3}"/>
                </a:ext>
              </a:extLst>
            </p:cNvPr>
            <p:cNvSpPr/>
            <p:nvPr/>
          </p:nvSpPr>
          <p:spPr>
            <a:xfrm>
              <a:off x="10591232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9280208-9EED-AE80-D97E-35FD56BBB1D8}"/>
                </a:ext>
              </a:extLst>
            </p:cNvPr>
            <p:cNvSpPr/>
            <p:nvPr/>
          </p:nvSpPr>
          <p:spPr>
            <a:xfrm>
              <a:off x="1100461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53C4049-1B01-6EDE-3A81-6E2DC086D754}"/>
                </a:ext>
              </a:extLst>
            </p:cNvPr>
            <p:cNvSpPr/>
            <p:nvPr/>
          </p:nvSpPr>
          <p:spPr>
            <a:xfrm>
              <a:off x="11418278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D6B59FD-B9F1-AFE0-8DA3-115C70FBF09C}"/>
                </a:ext>
              </a:extLst>
            </p:cNvPr>
            <p:cNvSpPr/>
            <p:nvPr/>
          </p:nvSpPr>
          <p:spPr>
            <a:xfrm>
              <a:off x="11841708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4083DCA-2E7E-C9B9-26EA-39FBF1DEDEB9}"/>
                </a:ext>
              </a:extLst>
            </p:cNvPr>
            <p:cNvSpPr/>
            <p:nvPr/>
          </p:nvSpPr>
          <p:spPr>
            <a:xfrm>
              <a:off x="612714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D827C96F-3A33-3E60-1649-7479B8161473}"/>
                </a:ext>
              </a:extLst>
            </p:cNvPr>
            <p:cNvSpPr/>
            <p:nvPr/>
          </p:nvSpPr>
          <p:spPr>
            <a:xfrm>
              <a:off x="6525638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3EF2EC2-E0DE-8A6C-1115-A9AF2BBEE5E4}"/>
                </a:ext>
              </a:extLst>
            </p:cNvPr>
            <p:cNvSpPr/>
            <p:nvPr/>
          </p:nvSpPr>
          <p:spPr>
            <a:xfrm>
              <a:off x="6938048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41A1A50-77B0-20E5-FC47-091969E3FBB9}"/>
                </a:ext>
              </a:extLst>
            </p:cNvPr>
            <p:cNvSpPr/>
            <p:nvPr/>
          </p:nvSpPr>
          <p:spPr>
            <a:xfrm>
              <a:off x="736913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B191FEAC-517A-624B-04A5-E2E576DCB9A8}"/>
                </a:ext>
              </a:extLst>
            </p:cNvPr>
            <p:cNvSpPr/>
            <p:nvPr/>
          </p:nvSpPr>
          <p:spPr>
            <a:xfrm>
              <a:off x="777480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34BA65A-38D8-D77D-7B04-154AB113F27D}"/>
                </a:ext>
              </a:extLst>
            </p:cNvPr>
            <p:cNvSpPr/>
            <p:nvPr/>
          </p:nvSpPr>
          <p:spPr>
            <a:xfrm>
              <a:off x="6122654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1AC1634-6DF2-708E-7751-88DA88469E6A}"/>
                </a:ext>
              </a:extLst>
            </p:cNvPr>
            <p:cNvSpPr/>
            <p:nvPr/>
          </p:nvSpPr>
          <p:spPr>
            <a:xfrm>
              <a:off x="6517154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3878580-F880-D4D4-7E00-3244EFE45F88}"/>
                </a:ext>
              </a:extLst>
            </p:cNvPr>
            <p:cNvSpPr/>
            <p:nvPr/>
          </p:nvSpPr>
          <p:spPr>
            <a:xfrm>
              <a:off x="6951771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7D8655D-1270-E324-31CE-CB0E31812C2C}"/>
                </a:ext>
              </a:extLst>
            </p:cNvPr>
            <p:cNvSpPr/>
            <p:nvPr/>
          </p:nvSpPr>
          <p:spPr>
            <a:xfrm>
              <a:off x="7349976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2CB2B57-6C52-807C-9F3B-9DBC72355218}"/>
                </a:ext>
              </a:extLst>
            </p:cNvPr>
            <p:cNvSpPr/>
            <p:nvPr/>
          </p:nvSpPr>
          <p:spPr>
            <a:xfrm>
              <a:off x="7776068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0365DFF-1E52-BE78-B65A-75A25E5213E7}"/>
                </a:ext>
              </a:extLst>
            </p:cNvPr>
            <p:cNvSpPr/>
            <p:nvPr/>
          </p:nvSpPr>
          <p:spPr>
            <a:xfrm>
              <a:off x="6110523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BBAB864-775B-08E4-AB94-C35E9C286C44}"/>
                </a:ext>
              </a:extLst>
            </p:cNvPr>
            <p:cNvSpPr/>
            <p:nvPr/>
          </p:nvSpPr>
          <p:spPr>
            <a:xfrm>
              <a:off x="650661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828458D-EF1F-899F-0DEF-7736BD9E2D45}"/>
                </a:ext>
              </a:extLst>
            </p:cNvPr>
            <p:cNvSpPr/>
            <p:nvPr/>
          </p:nvSpPr>
          <p:spPr>
            <a:xfrm>
              <a:off x="6945251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19F84833-0594-7B7A-1EFC-E097491DA2AD}"/>
                </a:ext>
              </a:extLst>
            </p:cNvPr>
            <p:cNvSpPr/>
            <p:nvPr/>
          </p:nvSpPr>
          <p:spPr>
            <a:xfrm>
              <a:off x="735251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0975F41-7200-4B48-AE51-1B5C4328BD2A}"/>
                </a:ext>
              </a:extLst>
            </p:cNvPr>
            <p:cNvSpPr/>
            <p:nvPr/>
          </p:nvSpPr>
          <p:spPr>
            <a:xfrm>
              <a:off x="7758786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1B09F24-4187-EE46-5031-0750C19536C8}"/>
                </a:ext>
              </a:extLst>
            </p:cNvPr>
            <p:cNvSpPr/>
            <p:nvPr/>
          </p:nvSpPr>
          <p:spPr>
            <a:xfrm>
              <a:off x="613038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F5D3C36-C2C1-890F-19AD-89D2433C1839}"/>
                </a:ext>
              </a:extLst>
            </p:cNvPr>
            <p:cNvSpPr/>
            <p:nvPr/>
          </p:nvSpPr>
          <p:spPr>
            <a:xfrm>
              <a:off x="6504651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925160A-6B74-E54E-37D0-07886911DAD8}"/>
                </a:ext>
              </a:extLst>
            </p:cNvPr>
            <p:cNvSpPr/>
            <p:nvPr/>
          </p:nvSpPr>
          <p:spPr>
            <a:xfrm>
              <a:off x="6918037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A5E5BDD-2547-29C3-20A6-262D5BFE7B90}"/>
                </a:ext>
              </a:extLst>
            </p:cNvPr>
            <p:cNvSpPr/>
            <p:nvPr/>
          </p:nvSpPr>
          <p:spPr>
            <a:xfrm>
              <a:off x="7346139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F111682-0169-5DD7-DAFF-9965DD34AC1C}"/>
                </a:ext>
              </a:extLst>
            </p:cNvPr>
            <p:cNvSpPr/>
            <p:nvPr/>
          </p:nvSpPr>
          <p:spPr>
            <a:xfrm>
              <a:off x="7761589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7ED79B0-1A99-1446-29F4-F5621BC0404E}"/>
                </a:ext>
              </a:extLst>
            </p:cNvPr>
            <p:cNvSpPr/>
            <p:nvPr/>
          </p:nvSpPr>
          <p:spPr>
            <a:xfrm>
              <a:off x="816720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73DB86E-6795-4343-1483-AAF2F11E5B3B}"/>
                </a:ext>
              </a:extLst>
            </p:cNvPr>
            <p:cNvSpPr/>
            <p:nvPr/>
          </p:nvSpPr>
          <p:spPr>
            <a:xfrm>
              <a:off x="858532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5ABB85D5-B3C7-B4B2-993C-818DBF5625D8}"/>
                </a:ext>
              </a:extLst>
            </p:cNvPr>
            <p:cNvSpPr/>
            <p:nvPr/>
          </p:nvSpPr>
          <p:spPr>
            <a:xfrm>
              <a:off x="899765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016088D-C1FD-30CD-0D8B-A176264C36C3}"/>
                </a:ext>
              </a:extLst>
            </p:cNvPr>
            <p:cNvSpPr/>
            <p:nvPr/>
          </p:nvSpPr>
          <p:spPr>
            <a:xfrm>
              <a:off x="940919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5B64846-2D0C-901E-B186-362AA2A8322A}"/>
                </a:ext>
              </a:extLst>
            </p:cNvPr>
            <p:cNvSpPr/>
            <p:nvPr/>
          </p:nvSpPr>
          <p:spPr>
            <a:xfrm>
              <a:off x="981486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3BA7E35-2ACE-FADA-E517-E9E8EF54D5D8}"/>
                </a:ext>
              </a:extLst>
            </p:cNvPr>
            <p:cNvSpPr/>
            <p:nvPr/>
          </p:nvSpPr>
          <p:spPr>
            <a:xfrm>
              <a:off x="816271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612C14B-529B-85B6-02DE-A0629B0BB645}"/>
                </a:ext>
              </a:extLst>
            </p:cNvPr>
            <p:cNvSpPr/>
            <p:nvPr/>
          </p:nvSpPr>
          <p:spPr>
            <a:xfrm>
              <a:off x="857684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AD94A10-4E37-D482-B13C-A08BEC67D9DB}"/>
                </a:ext>
              </a:extLst>
            </p:cNvPr>
            <p:cNvSpPr/>
            <p:nvPr/>
          </p:nvSpPr>
          <p:spPr>
            <a:xfrm>
              <a:off x="901135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6121988-9B26-7640-7F5A-1E3B3CACF50F}"/>
                </a:ext>
              </a:extLst>
            </p:cNvPr>
            <p:cNvSpPr/>
            <p:nvPr/>
          </p:nvSpPr>
          <p:spPr>
            <a:xfrm>
              <a:off x="939003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C358964-5857-493F-B9FD-86D4DA820204}"/>
                </a:ext>
              </a:extLst>
            </p:cNvPr>
            <p:cNvSpPr/>
            <p:nvPr/>
          </p:nvSpPr>
          <p:spPr>
            <a:xfrm>
              <a:off x="981612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7D126123-CD5A-C2FB-367A-ADD319D36F67}"/>
                </a:ext>
              </a:extLst>
            </p:cNvPr>
            <p:cNvSpPr/>
            <p:nvPr/>
          </p:nvSpPr>
          <p:spPr>
            <a:xfrm>
              <a:off x="815058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91EBB00-6A98-C8B2-C4A1-DA9A83A0BF96}"/>
                </a:ext>
              </a:extLst>
            </p:cNvPr>
            <p:cNvSpPr/>
            <p:nvPr/>
          </p:nvSpPr>
          <p:spPr>
            <a:xfrm>
              <a:off x="856628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1851B55-532E-9D02-F997-20D0EB4B3C65}"/>
                </a:ext>
              </a:extLst>
            </p:cNvPr>
            <p:cNvSpPr/>
            <p:nvPr/>
          </p:nvSpPr>
          <p:spPr>
            <a:xfrm>
              <a:off x="9004859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4DDEEC71-A0F0-FF81-1386-B5F94128FD61}"/>
                </a:ext>
              </a:extLst>
            </p:cNvPr>
            <p:cNvSpPr/>
            <p:nvPr/>
          </p:nvSpPr>
          <p:spPr>
            <a:xfrm>
              <a:off x="939257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EA24C2F8-A64D-C547-2EF7-E5D9ACB6EEBD}"/>
                </a:ext>
              </a:extLst>
            </p:cNvPr>
            <p:cNvSpPr/>
            <p:nvPr/>
          </p:nvSpPr>
          <p:spPr>
            <a:xfrm>
              <a:off x="979884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F7324B2-B6D0-7305-E206-47F754C03FF2}"/>
                </a:ext>
              </a:extLst>
            </p:cNvPr>
            <p:cNvSpPr/>
            <p:nvPr/>
          </p:nvSpPr>
          <p:spPr>
            <a:xfrm>
              <a:off x="817044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D3E5897-BFB4-7969-DD46-66845CDCA28F}"/>
                </a:ext>
              </a:extLst>
            </p:cNvPr>
            <p:cNvSpPr/>
            <p:nvPr/>
          </p:nvSpPr>
          <p:spPr>
            <a:xfrm>
              <a:off x="856434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9FBB706-56E3-6A65-47FC-6E1688B9DAA7}"/>
                </a:ext>
              </a:extLst>
            </p:cNvPr>
            <p:cNvSpPr/>
            <p:nvPr/>
          </p:nvSpPr>
          <p:spPr>
            <a:xfrm>
              <a:off x="897762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DD50DA1-63EB-8233-FDF2-E9E8332EDCDC}"/>
                </a:ext>
              </a:extLst>
            </p:cNvPr>
            <p:cNvSpPr/>
            <p:nvPr/>
          </p:nvSpPr>
          <p:spPr>
            <a:xfrm>
              <a:off x="938619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EE6D549-1C8F-5522-4255-D24E3C12C617}"/>
                </a:ext>
              </a:extLst>
            </p:cNvPr>
            <p:cNvSpPr/>
            <p:nvPr/>
          </p:nvSpPr>
          <p:spPr>
            <a:xfrm>
              <a:off x="980164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85CAA556-1764-E51B-39EB-2EE9B6CC067D}"/>
                </a:ext>
              </a:extLst>
            </p:cNvPr>
            <p:cNvSpPr/>
            <p:nvPr/>
          </p:nvSpPr>
          <p:spPr>
            <a:xfrm>
              <a:off x="1020726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EE08284-B35C-5A66-DDFB-03C3C254F317}"/>
                </a:ext>
              </a:extLst>
            </p:cNvPr>
            <p:cNvSpPr/>
            <p:nvPr/>
          </p:nvSpPr>
          <p:spPr>
            <a:xfrm>
              <a:off x="1062538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5B22D8D-D5C5-6A61-594C-506B8F69817B}"/>
                </a:ext>
              </a:extLst>
            </p:cNvPr>
            <p:cNvSpPr/>
            <p:nvPr/>
          </p:nvSpPr>
          <p:spPr>
            <a:xfrm>
              <a:off x="1103771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869374A-06BC-A9FC-791A-DDCCACA2E16C}"/>
                </a:ext>
              </a:extLst>
            </p:cNvPr>
            <p:cNvSpPr/>
            <p:nvPr/>
          </p:nvSpPr>
          <p:spPr>
            <a:xfrm>
              <a:off x="1144925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6AD9018-329E-90D6-67D4-D556D1E9ECC2}"/>
                </a:ext>
              </a:extLst>
            </p:cNvPr>
            <p:cNvSpPr/>
            <p:nvPr/>
          </p:nvSpPr>
          <p:spPr>
            <a:xfrm>
              <a:off x="11854922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FB30026-77CE-8B83-4F2A-7850653519ED}"/>
                </a:ext>
              </a:extLst>
            </p:cNvPr>
            <p:cNvSpPr/>
            <p:nvPr/>
          </p:nvSpPr>
          <p:spPr>
            <a:xfrm>
              <a:off x="1020277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F7347ACA-7D2B-6BAE-FBE7-C405BE6324E5}"/>
                </a:ext>
              </a:extLst>
            </p:cNvPr>
            <p:cNvSpPr/>
            <p:nvPr/>
          </p:nvSpPr>
          <p:spPr>
            <a:xfrm>
              <a:off x="1061690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A5D3AB0-36E7-2242-7B36-DB62CC0C3428}"/>
                </a:ext>
              </a:extLst>
            </p:cNvPr>
            <p:cNvSpPr/>
            <p:nvPr/>
          </p:nvSpPr>
          <p:spPr>
            <a:xfrm>
              <a:off x="1105141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CA7B3E0-AEB4-E164-C247-F675205DC130}"/>
                </a:ext>
              </a:extLst>
            </p:cNvPr>
            <p:cNvSpPr/>
            <p:nvPr/>
          </p:nvSpPr>
          <p:spPr>
            <a:xfrm>
              <a:off x="1143009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A03B93A-FEFC-6760-7216-819C351884C1}"/>
                </a:ext>
              </a:extLst>
            </p:cNvPr>
            <p:cNvSpPr/>
            <p:nvPr/>
          </p:nvSpPr>
          <p:spPr>
            <a:xfrm>
              <a:off x="1185618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181112C-2CB8-4CFA-6597-A06DA62B1FB8}"/>
                </a:ext>
              </a:extLst>
            </p:cNvPr>
            <p:cNvSpPr/>
            <p:nvPr/>
          </p:nvSpPr>
          <p:spPr>
            <a:xfrm>
              <a:off x="1019064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42488DF-34A3-A965-3B27-77DE9509E13D}"/>
                </a:ext>
              </a:extLst>
            </p:cNvPr>
            <p:cNvSpPr/>
            <p:nvPr/>
          </p:nvSpPr>
          <p:spPr>
            <a:xfrm>
              <a:off x="1060634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19A25CC-766F-8B87-3EF0-4C4B0BCF531F}"/>
                </a:ext>
              </a:extLst>
            </p:cNvPr>
            <p:cNvSpPr/>
            <p:nvPr/>
          </p:nvSpPr>
          <p:spPr>
            <a:xfrm>
              <a:off x="11044918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4E9274E-8C35-733B-CBC7-0C0DEBCD6AFF}"/>
                </a:ext>
              </a:extLst>
            </p:cNvPr>
            <p:cNvSpPr/>
            <p:nvPr/>
          </p:nvSpPr>
          <p:spPr>
            <a:xfrm>
              <a:off x="1143263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182FA88-D175-B489-CEC9-6E8B8925C789}"/>
                </a:ext>
              </a:extLst>
            </p:cNvPr>
            <p:cNvSpPr/>
            <p:nvPr/>
          </p:nvSpPr>
          <p:spPr>
            <a:xfrm>
              <a:off x="1183890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70C4420-BD7E-1C87-6C61-041811F15B04}"/>
                </a:ext>
              </a:extLst>
            </p:cNvPr>
            <p:cNvSpPr/>
            <p:nvPr/>
          </p:nvSpPr>
          <p:spPr>
            <a:xfrm>
              <a:off x="1021050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802A65F-D1A0-8E00-2272-44F692B5B7E6}"/>
                </a:ext>
              </a:extLst>
            </p:cNvPr>
            <p:cNvSpPr/>
            <p:nvPr/>
          </p:nvSpPr>
          <p:spPr>
            <a:xfrm>
              <a:off x="1060440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3BBD3B3-C584-1081-8E3B-5F432CD96BED}"/>
                </a:ext>
              </a:extLst>
            </p:cNvPr>
            <p:cNvSpPr/>
            <p:nvPr/>
          </p:nvSpPr>
          <p:spPr>
            <a:xfrm>
              <a:off x="1101768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A593594-1C66-50F5-AB56-EE3BBD8E8FB6}"/>
                </a:ext>
              </a:extLst>
            </p:cNvPr>
            <p:cNvSpPr/>
            <p:nvPr/>
          </p:nvSpPr>
          <p:spPr>
            <a:xfrm>
              <a:off x="1142625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6545565-63AE-7815-35C3-F0795FF2CB77}"/>
                </a:ext>
              </a:extLst>
            </p:cNvPr>
            <p:cNvSpPr/>
            <p:nvPr/>
          </p:nvSpPr>
          <p:spPr>
            <a:xfrm>
              <a:off x="1184170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809338-0E04-8D8A-1280-4C5C8E51D0EC}"/>
                </a:ext>
              </a:extLst>
            </p:cNvPr>
            <p:cNvSpPr/>
            <p:nvPr/>
          </p:nvSpPr>
          <p:spPr>
            <a:xfrm>
              <a:off x="1661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10C4401-A917-36D9-18E9-FB8FAC96D33A}"/>
                </a:ext>
              </a:extLst>
            </p:cNvPr>
            <p:cNvSpPr/>
            <p:nvPr/>
          </p:nvSpPr>
          <p:spPr>
            <a:xfrm>
              <a:off x="415113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EF96E0-FAFD-1301-AA67-EB5C7EDA0AAF}"/>
                </a:ext>
              </a:extLst>
            </p:cNvPr>
            <p:cNvSpPr/>
            <p:nvPr/>
          </p:nvSpPr>
          <p:spPr>
            <a:xfrm>
              <a:off x="827523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98BB934-9250-8A64-052E-D6B7B3A3C642}"/>
                </a:ext>
              </a:extLst>
            </p:cNvPr>
            <p:cNvSpPr/>
            <p:nvPr/>
          </p:nvSpPr>
          <p:spPr>
            <a:xfrm>
              <a:off x="125861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8AB6B4B4-DB19-AEE4-B08D-EEE2C568875F}"/>
                </a:ext>
              </a:extLst>
            </p:cNvPr>
            <p:cNvSpPr/>
            <p:nvPr/>
          </p:nvSpPr>
          <p:spPr>
            <a:xfrm>
              <a:off x="166427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CE67AFF-4095-2E1C-6A2C-C1CC2A81F99A}"/>
                </a:ext>
              </a:extLst>
            </p:cNvPr>
            <p:cNvSpPr/>
            <p:nvPr/>
          </p:nvSpPr>
          <p:spPr>
            <a:xfrm>
              <a:off x="12129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9C8DAB9-806F-027E-BBD7-1A83754F80E1}"/>
                </a:ext>
              </a:extLst>
            </p:cNvPr>
            <p:cNvSpPr/>
            <p:nvPr/>
          </p:nvSpPr>
          <p:spPr>
            <a:xfrm>
              <a:off x="406629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6258929-19E1-A74A-1355-C7B6147ED678}"/>
                </a:ext>
              </a:extLst>
            </p:cNvPr>
            <p:cNvSpPr/>
            <p:nvPr/>
          </p:nvSpPr>
          <p:spPr>
            <a:xfrm>
              <a:off x="841246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AD129D1C-35B3-29DF-F84B-A5A636E1526D}"/>
                </a:ext>
              </a:extLst>
            </p:cNvPr>
            <p:cNvSpPr/>
            <p:nvPr/>
          </p:nvSpPr>
          <p:spPr>
            <a:xfrm>
              <a:off x="1239451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F395804-5C66-B5DB-F323-ACFE69EB7762}"/>
                </a:ext>
              </a:extLst>
            </p:cNvPr>
            <p:cNvSpPr/>
            <p:nvPr/>
          </p:nvSpPr>
          <p:spPr>
            <a:xfrm>
              <a:off x="1665543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5DF1075-98ED-7289-BF26-22E780818EC6}"/>
                </a:ext>
              </a:extLst>
            </p:cNvPr>
            <p:cNvSpPr/>
            <p:nvPr/>
          </p:nvSpPr>
          <p:spPr>
            <a:xfrm>
              <a:off x="-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367F34A7-1254-0005-F626-2B7A8147E361}"/>
                </a:ext>
              </a:extLst>
            </p:cNvPr>
            <p:cNvSpPr/>
            <p:nvPr/>
          </p:nvSpPr>
          <p:spPr>
            <a:xfrm>
              <a:off x="39609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528B339-9CC2-D87B-2302-E310BA91EB80}"/>
                </a:ext>
              </a:extLst>
            </p:cNvPr>
            <p:cNvSpPr/>
            <p:nvPr/>
          </p:nvSpPr>
          <p:spPr>
            <a:xfrm>
              <a:off x="834726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8539469C-6FD2-E642-4AAC-CC49E385502F}"/>
                </a:ext>
              </a:extLst>
            </p:cNvPr>
            <p:cNvSpPr/>
            <p:nvPr/>
          </p:nvSpPr>
          <p:spPr>
            <a:xfrm>
              <a:off x="124198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F9A89EC-C9CD-2D57-FD6E-BA76E7D5200A}"/>
                </a:ext>
              </a:extLst>
            </p:cNvPr>
            <p:cNvSpPr/>
            <p:nvPr/>
          </p:nvSpPr>
          <p:spPr>
            <a:xfrm>
              <a:off x="1648261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71FD47A-46CE-2E44-9CD9-E398E4BE1D6A}"/>
                </a:ext>
              </a:extLst>
            </p:cNvPr>
            <p:cNvSpPr/>
            <p:nvPr/>
          </p:nvSpPr>
          <p:spPr>
            <a:xfrm>
              <a:off x="19860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DC3F91C-F330-89EB-314B-8194FEE3EE54}"/>
                </a:ext>
              </a:extLst>
            </p:cNvPr>
            <p:cNvSpPr/>
            <p:nvPr/>
          </p:nvSpPr>
          <p:spPr>
            <a:xfrm>
              <a:off x="39412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180FA27-4485-6D84-0614-BC8B03772BC1}"/>
                </a:ext>
              </a:extLst>
            </p:cNvPr>
            <p:cNvSpPr/>
            <p:nvPr/>
          </p:nvSpPr>
          <p:spPr>
            <a:xfrm>
              <a:off x="807512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93863D06-F299-2687-5B09-1BB84330CA5A}"/>
                </a:ext>
              </a:extLst>
            </p:cNvPr>
            <p:cNvSpPr/>
            <p:nvPr/>
          </p:nvSpPr>
          <p:spPr>
            <a:xfrm>
              <a:off x="1221171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E7712B6-E3DA-BA08-48E2-AB845EFDE554}"/>
                </a:ext>
              </a:extLst>
            </p:cNvPr>
            <p:cNvSpPr/>
            <p:nvPr/>
          </p:nvSpPr>
          <p:spPr>
            <a:xfrm>
              <a:off x="164460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3992E0C-5DCF-D14B-FA8B-04D24CFE8D9A}"/>
                </a:ext>
              </a:extLst>
            </p:cNvPr>
            <p:cNvSpPr/>
            <p:nvPr/>
          </p:nvSpPr>
          <p:spPr>
            <a:xfrm>
              <a:off x="205667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61E1D598-CF38-F175-5A21-F48BEBFF3855}"/>
                </a:ext>
              </a:extLst>
            </p:cNvPr>
            <p:cNvSpPr/>
            <p:nvPr/>
          </p:nvSpPr>
          <p:spPr>
            <a:xfrm>
              <a:off x="247479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BDCC4A9-159D-47D7-8A94-266A8133392A}"/>
                </a:ext>
              </a:extLst>
            </p:cNvPr>
            <p:cNvSpPr/>
            <p:nvPr/>
          </p:nvSpPr>
          <p:spPr>
            <a:xfrm>
              <a:off x="288713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D2BD1FF-AEB8-C1F2-6B6B-08C95F0ABDFC}"/>
                </a:ext>
              </a:extLst>
            </p:cNvPr>
            <p:cNvSpPr/>
            <p:nvPr/>
          </p:nvSpPr>
          <p:spPr>
            <a:xfrm>
              <a:off x="329867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25FE6E9-4359-79FE-6F0E-B5B348E0211A}"/>
                </a:ext>
              </a:extLst>
            </p:cNvPr>
            <p:cNvSpPr/>
            <p:nvPr/>
          </p:nvSpPr>
          <p:spPr>
            <a:xfrm>
              <a:off x="370433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AA7B679-9D55-18CB-498A-BCC14426DD61}"/>
                </a:ext>
              </a:extLst>
            </p:cNvPr>
            <p:cNvSpPr/>
            <p:nvPr/>
          </p:nvSpPr>
          <p:spPr>
            <a:xfrm>
              <a:off x="205218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530BFD97-9B7A-584B-8142-58241045A46F}"/>
                </a:ext>
              </a:extLst>
            </p:cNvPr>
            <p:cNvSpPr/>
            <p:nvPr/>
          </p:nvSpPr>
          <p:spPr>
            <a:xfrm>
              <a:off x="246631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893BB10-4254-B160-20E9-852F9B2880D5}"/>
                </a:ext>
              </a:extLst>
            </p:cNvPr>
            <p:cNvSpPr/>
            <p:nvPr/>
          </p:nvSpPr>
          <p:spPr>
            <a:xfrm>
              <a:off x="290082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42762F-39A0-88C1-BC60-6F87818CE6D1}"/>
                </a:ext>
              </a:extLst>
            </p:cNvPr>
            <p:cNvSpPr/>
            <p:nvPr/>
          </p:nvSpPr>
          <p:spPr>
            <a:xfrm>
              <a:off x="327951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74F50B1-8AAA-FD9E-8C69-E26CAE9C49ED}"/>
                </a:ext>
              </a:extLst>
            </p:cNvPr>
            <p:cNvSpPr/>
            <p:nvPr/>
          </p:nvSpPr>
          <p:spPr>
            <a:xfrm>
              <a:off x="370560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14D95C9-298C-0558-75CE-8D997AC8EBB6}"/>
                </a:ext>
              </a:extLst>
            </p:cNvPr>
            <p:cNvSpPr/>
            <p:nvPr/>
          </p:nvSpPr>
          <p:spPr>
            <a:xfrm>
              <a:off x="204005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B92531A-357F-5C7F-F896-AEBB160E6D98}"/>
                </a:ext>
              </a:extLst>
            </p:cNvPr>
            <p:cNvSpPr/>
            <p:nvPr/>
          </p:nvSpPr>
          <p:spPr>
            <a:xfrm>
              <a:off x="245576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49B4A9A-4D21-8C27-E793-EAB0976A44AF}"/>
                </a:ext>
              </a:extLst>
            </p:cNvPr>
            <p:cNvSpPr/>
            <p:nvPr/>
          </p:nvSpPr>
          <p:spPr>
            <a:xfrm>
              <a:off x="2894334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04057A64-EF85-88C1-E619-75ADC142141B}"/>
                </a:ext>
              </a:extLst>
            </p:cNvPr>
            <p:cNvSpPr/>
            <p:nvPr/>
          </p:nvSpPr>
          <p:spPr>
            <a:xfrm>
              <a:off x="328204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506EFC2-4E1A-AEBB-89D9-88B5D70A5643}"/>
                </a:ext>
              </a:extLst>
            </p:cNvPr>
            <p:cNvSpPr/>
            <p:nvPr/>
          </p:nvSpPr>
          <p:spPr>
            <a:xfrm>
              <a:off x="368832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537B2E-71D5-86DE-EF42-98E434DBE5FB}"/>
                </a:ext>
              </a:extLst>
            </p:cNvPr>
            <p:cNvSpPr/>
            <p:nvPr/>
          </p:nvSpPr>
          <p:spPr>
            <a:xfrm>
              <a:off x="2063151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67F253E-D9EA-6F9A-9586-D69B6ADC663B}"/>
                </a:ext>
              </a:extLst>
            </p:cNvPr>
            <p:cNvSpPr/>
            <p:nvPr/>
          </p:nvSpPr>
          <p:spPr>
            <a:xfrm>
              <a:off x="243741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693F934D-D64B-6E54-A230-87E9AF1F88DE}"/>
                </a:ext>
              </a:extLst>
            </p:cNvPr>
            <p:cNvSpPr/>
            <p:nvPr/>
          </p:nvSpPr>
          <p:spPr>
            <a:xfrm>
              <a:off x="285080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E10A664-C401-5311-6DC2-0402D7AFA562}"/>
                </a:ext>
              </a:extLst>
            </p:cNvPr>
            <p:cNvSpPr/>
            <p:nvPr/>
          </p:nvSpPr>
          <p:spPr>
            <a:xfrm>
              <a:off x="3264462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475A477-3B4F-2DFC-1B8B-426D613C99DD}"/>
                </a:ext>
              </a:extLst>
            </p:cNvPr>
            <p:cNvSpPr/>
            <p:nvPr/>
          </p:nvSpPr>
          <p:spPr>
            <a:xfrm>
              <a:off x="368789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4499F71-4626-23F0-4E45-B44C2AFE7DB3}"/>
                </a:ext>
              </a:extLst>
            </p:cNvPr>
            <p:cNvSpPr/>
            <p:nvPr/>
          </p:nvSpPr>
          <p:spPr>
            <a:xfrm>
              <a:off x="409673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FBF6EF4-690F-B632-BEBD-C848B9AC5640}"/>
                </a:ext>
              </a:extLst>
            </p:cNvPr>
            <p:cNvSpPr/>
            <p:nvPr/>
          </p:nvSpPr>
          <p:spPr>
            <a:xfrm>
              <a:off x="451485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627023C-8E8D-DDF2-6DB6-43E431DC53C4}"/>
                </a:ext>
              </a:extLst>
            </p:cNvPr>
            <p:cNvSpPr/>
            <p:nvPr/>
          </p:nvSpPr>
          <p:spPr>
            <a:xfrm>
              <a:off x="492719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99659719-4632-3CAB-0D63-F3E4FF3FD9DC}"/>
                </a:ext>
              </a:extLst>
            </p:cNvPr>
            <p:cNvSpPr/>
            <p:nvPr/>
          </p:nvSpPr>
          <p:spPr>
            <a:xfrm>
              <a:off x="533873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6A2E4C9D-EBA8-4F5F-379F-8321D11FAD15}"/>
                </a:ext>
              </a:extLst>
            </p:cNvPr>
            <p:cNvSpPr/>
            <p:nvPr/>
          </p:nvSpPr>
          <p:spPr>
            <a:xfrm>
              <a:off x="5744397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097F360-EFCF-DAE8-9A95-2B8944F2C449}"/>
                </a:ext>
              </a:extLst>
            </p:cNvPr>
            <p:cNvSpPr/>
            <p:nvPr/>
          </p:nvSpPr>
          <p:spPr>
            <a:xfrm>
              <a:off x="409224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6AD73704-D034-0AEF-EAFE-7037543D7744}"/>
                </a:ext>
              </a:extLst>
            </p:cNvPr>
            <p:cNvSpPr/>
            <p:nvPr/>
          </p:nvSpPr>
          <p:spPr>
            <a:xfrm>
              <a:off x="450637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AE9287B-FA1F-ABB8-DE45-90CD7C166521}"/>
                </a:ext>
              </a:extLst>
            </p:cNvPr>
            <p:cNvSpPr/>
            <p:nvPr/>
          </p:nvSpPr>
          <p:spPr>
            <a:xfrm>
              <a:off x="494088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E1B2027-EA8A-6BAF-BBC0-B2A59F3B64E9}"/>
                </a:ext>
              </a:extLst>
            </p:cNvPr>
            <p:cNvSpPr/>
            <p:nvPr/>
          </p:nvSpPr>
          <p:spPr>
            <a:xfrm>
              <a:off x="531957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1DC89C05-601F-DA08-5344-21C408BEF42D}"/>
                </a:ext>
              </a:extLst>
            </p:cNvPr>
            <p:cNvSpPr/>
            <p:nvPr/>
          </p:nvSpPr>
          <p:spPr>
            <a:xfrm>
              <a:off x="574566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867CCD3-712F-4211-89E3-0A53040FB282}"/>
                </a:ext>
              </a:extLst>
            </p:cNvPr>
            <p:cNvSpPr/>
            <p:nvPr/>
          </p:nvSpPr>
          <p:spPr>
            <a:xfrm>
              <a:off x="408011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695C238-3BD0-E3B2-5240-4DAA3C5A5AA2}"/>
                </a:ext>
              </a:extLst>
            </p:cNvPr>
            <p:cNvSpPr/>
            <p:nvPr/>
          </p:nvSpPr>
          <p:spPr>
            <a:xfrm>
              <a:off x="449582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4A7465A-0DCC-F1DA-87E2-2D3ACE8905A1}"/>
                </a:ext>
              </a:extLst>
            </p:cNvPr>
            <p:cNvSpPr/>
            <p:nvPr/>
          </p:nvSpPr>
          <p:spPr>
            <a:xfrm>
              <a:off x="4934393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841C19E-A2B0-26D1-4CC8-47D7436A711C}"/>
                </a:ext>
              </a:extLst>
            </p:cNvPr>
            <p:cNvSpPr/>
            <p:nvPr/>
          </p:nvSpPr>
          <p:spPr>
            <a:xfrm>
              <a:off x="532210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8ED2CA1-2FCE-627E-0862-4A5D6D5420E7}"/>
                </a:ext>
              </a:extLst>
            </p:cNvPr>
            <p:cNvSpPr/>
            <p:nvPr/>
          </p:nvSpPr>
          <p:spPr>
            <a:xfrm>
              <a:off x="572838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4DA5D5F-32C9-A9D1-B35F-6C2DC4B4BCE7}"/>
                </a:ext>
              </a:extLst>
            </p:cNvPr>
            <p:cNvSpPr/>
            <p:nvPr/>
          </p:nvSpPr>
          <p:spPr>
            <a:xfrm>
              <a:off x="4106442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ED3673FB-EF73-6B56-892A-D95EED2C7379}"/>
                </a:ext>
              </a:extLst>
            </p:cNvPr>
            <p:cNvSpPr/>
            <p:nvPr/>
          </p:nvSpPr>
          <p:spPr>
            <a:xfrm>
              <a:off x="4480707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21F17C5-637F-1B30-60E5-AD522CCA50CB}"/>
                </a:ext>
              </a:extLst>
            </p:cNvPr>
            <p:cNvSpPr/>
            <p:nvPr/>
          </p:nvSpPr>
          <p:spPr>
            <a:xfrm>
              <a:off x="489409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75AA38F-D542-CE33-3D7A-FF89BEC87A67}"/>
                </a:ext>
              </a:extLst>
            </p:cNvPr>
            <p:cNvSpPr/>
            <p:nvPr/>
          </p:nvSpPr>
          <p:spPr>
            <a:xfrm>
              <a:off x="5307753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565DE6D-5F35-D9B7-DFCA-C3E82F3D16CD}"/>
                </a:ext>
              </a:extLst>
            </p:cNvPr>
            <p:cNvSpPr/>
            <p:nvPr/>
          </p:nvSpPr>
          <p:spPr>
            <a:xfrm>
              <a:off x="5731183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CF63592-2070-93C4-54B2-2B59C2612E75}"/>
                </a:ext>
              </a:extLst>
            </p:cNvPr>
            <p:cNvSpPr/>
            <p:nvPr/>
          </p:nvSpPr>
          <p:spPr>
            <a:xfrm>
              <a:off x="1661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D512861-1663-84C6-76E9-FCC8714825D8}"/>
                </a:ext>
              </a:extLst>
            </p:cNvPr>
            <p:cNvSpPr/>
            <p:nvPr/>
          </p:nvSpPr>
          <p:spPr>
            <a:xfrm>
              <a:off x="415113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2C8519D-5544-3D1F-18BB-3BAD0744E671}"/>
                </a:ext>
              </a:extLst>
            </p:cNvPr>
            <p:cNvSpPr/>
            <p:nvPr/>
          </p:nvSpPr>
          <p:spPr>
            <a:xfrm>
              <a:off x="827523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76B8AFF-3D22-3C6D-AA72-1DAC5A9C6E2F}"/>
                </a:ext>
              </a:extLst>
            </p:cNvPr>
            <p:cNvSpPr/>
            <p:nvPr/>
          </p:nvSpPr>
          <p:spPr>
            <a:xfrm>
              <a:off x="125861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18CCE12-D598-8344-F74F-218EC2C0ED1C}"/>
                </a:ext>
              </a:extLst>
            </p:cNvPr>
            <p:cNvSpPr/>
            <p:nvPr/>
          </p:nvSpPr>
          <p:spPr>
            <a:xfrm>
              <a:off x="166427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1368506-5A4B-9AB1-7251-11C826F7F748}"/>
                </a:ext>
              </a:extLst>
            </p:cNvPr>
            <p:cNvSpPr/>
            <p:nvPr/>
          </p:nvSpPr>
          <p:spPr>
            <a:xfrm>
              <a:off x="12129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A05C9D5-4E9C-6652-1295-06C32ADABF96}"/>
                </a:ext>
              </a:extLst>
            </p:cNvPr>
            <p:cNvSpPr/>
            <p:nvPr/>
          </p:nvSpPr>
          <p:spPr>
            <a:xfrm>
              <a:off x="406629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69E8E0C1-1DD5-3FBE-9901-2B45B6C20E11}"/>
                </a:ext>
              </a:extLst>
            </p:cNvPr>
            <p:cNvSpPr/>
            <p:nvPr/>
          </p:nvSpPr>
          <p:spPr>
            <a:xfrm>
              <a:off x="841246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8F0193B4-07C7-A646-7F26-056974B482AB}"/>
                </a:ext>
              </a:extLst>
            </p:cNvPr>
            <p:cNvSpPr/>
            <p:nvPr/>
          </p:nvSpPr>
          <p:spPr>
            <a:xfrm>
              <a:off x="1239451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DD587563-0E3A-B946-E356-E52F55BAB8CA}"/>
                </a:ext>
              </a:extLst>
            </p:cNvPr>
            <p:cNvSpPr/>
            <p:nvPr/>
          </p:nvSpPr>
          <p:spPr>
            <a:xfrm>
              <a:off x="1665543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A263E22-4E31-9A19-85CF-6AB6425B0A8C}"/>
                </a:ext>
              </a:extLst>
            </p:cNvPr>
            <p:cNvSpPr/>
            <p:nvPr/>
          </p:nvSpPr>
          <p:spPr>
            <a:xfrm>
              <a:off x="-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0FEE1B39-EB48-72A4-1CF7-86C65952BF2A}"/>
                </a:ext>
              </a:extLst>
            </p:cNvPr>
            <p:cNvSpPr/>
            <p:nvPr/>
          </p:nvSpPr>
          <p:spPr>
            <a:xfrm>
              <a:off x="39609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28AE1DF-066C-1D1D-06B1-6296E9290032}"/>
                </a:ext>
              </a:extLst>
            </p:cNvPr>
            <p:cNvSpPr/>
            <p:nvPr/>
          </p:nvSpPr>
          <p:spPr>
            <a:xfrm>
              <a:off x="834726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C9EC321-09C5-DBAB-BCD0-9D1D5A25A56E}"/>
                </a:ext>
              </a:extLst>
            </p:cNvPr>
            <p:cNvSpPr/>
            <p:nvPr/>
          </p:nvSpPr>
          <p:spPr>
            <a:xfrm>
              <a:off x="124198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089D11C-7F52-890A-DC08-1051ADAB8C2C}"/>
                </a:ext>
              </a:extLst>
            </p:cNvPr>
            <p:cNvSpPr/>
            <p:nvPr/>
          </p:nvSpPr>
          <p:spPr>
            <a:xfrm>
              <a:off x="1648261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CEE34C6-ED17-954C-FF9B-53D771C07A1D}"/>
                </a:ext>
              </a:extLst>
            </p:cNvPr>
            <p:cNvSpPr/>
            <p:nvPr/>
          </p:nvSpPr>
          <p:spPr>
            <a:xfrm>
              <a:off x="1986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3A1957BB-E26A-9E9E-968B-BC1CB20BE8B7}"/>
                </a:ext>
              </a:extLst>
            </p:cNvPr>
            <p:cNvSpPr/>
            <p:nvPr/>
          </p:nvSpPr>
          <p:spPr>
            <a:xfrm>
              <a:off x="394126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F742E60-76F7-0656-57D0-2EB188622FBF}"/>
                </a:ext>
              </a:extLst>
            </p:cNvPr>
            <p:cNvSpPr/>
            <p:nvPr/>
          </p:nvSpPr>
          <p:spPr>
            <a:xfrm>
              <a:off x="807512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F0879CF-BFDE-B1DF-CE7B-482C16FBDC8A}"/>
                </a:ext>
              </a:extLst>
            </p:cNvPr>
            <p:cNvSpPr/>
            <p:nvPr/>
          </p:nvSpPr>
          <p:spPr>
            <a:xfrm>
              <a:off x="1235614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056CA5B8-44E6-67C8-5D7A-12F47AD927AE}"/>
                </a:ext>
              </a:extLst>
            </p:cNvPr>
            <p:cNvSpPr/>
            <p:nvPr/>
          </p:nvSpPr>
          <p:spPr>
            <a:xfrm>
              <a:off x="1651064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F7F11F4-A8AA-354A-3C4D-474FE5BCEC80}"/>
                </a:ext>
              </a:extLst>
            </p:cNvPr>
            <p:cNvSpPr/>
            <p:nvPr/>
          </p:nvSpPr>
          <p:spPr>
            <a:xfrm>
              <a:off x="205667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ECE7CB39-BA3A-0E4C-66EA-B7121280D7B9}"/>
                </a:ext>
              </a:extLst>
            </p:cNvPr>
            <p:cNvSpPr/>
            <p:nvPr/>
          </p:nvSpPr>
          <p:spPr>
            <a:xfrm>
              <a:off x="247479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3F9BCF3-6942-5F89-C93F-31486B018AC1}"/>
                </a:ext>
              </a:extLst>
            </p:cNvPr>
            <p:cNvSpPr/>
            <p:nvPr/>
          </p:nvSpPr>
          <p:spPr>
            <a:xfrm>
              <a:off x="288713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B97B99A-1A9C-5FCC-F5B9-45B1759D057C}"/>
                </a:ext>
              </a:extLst>
            </p:cNvPr>
            <p:cNvSpPr/>
            <p:nvPr/>
          </p:nvSpPr>
          <p:spPr>
            <a:xfrm>
              <a:off x="329867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D15F4260-E680-48A3-133B-61AEB27E3688}"/>
                </a:ext>
              </a:extLst>
            </p:cNvPr>
            <p:cNvSpPr/>
            <p:nvPr/>
          </p:nvSpPr>
          <p:spPr>
            <a:xfrm>
              <a:off x="370433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8B746D4A-3BA0-630C-AD47-00E8F6933336}"/>
                </a:ext>
              </a:extLst>
            </p:cNvPr>
            <p:cNvSpPr/>
            <p:nvPr/>
          </p:nvSpPr>
          <p:spPr>
            <a:xfrm>
              <a:off x="205218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6B45A3A-42AC-AFD6-DEA5-364AF2F8531B}"/>
                </a:ext>
              </a:extLst>
            </p:cNvPr>
            <p:cNvSpPr/>
            <p:nvPr/>
          </p:nvSpPr>
          <p:spPr>
            <a:xfrm>
              <a:off x="246631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BD97B6E-25FA-9CA5-EA1E-EE625CA30AB2}"/>
                </a:ext>
              </a:extLst>
            </p:cNvPr>
            <p:cNvSpPr/>
            <p:nvPr/>
          </p:nvSpPr>
          <p:spPr>
            <a:xfrm>
              <a:off x="290082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9371776-8840-68AD-D6BC-C001B0115DDB}"/>
                </a:ext>
              </a:extLst>
            </p:cNvPr>
            <p:cNvSpPr/>
            <p:nvPr/>
          </p:nvSpPr>
          <p:spPr>
            <a:xfrm>
              <a:off x="327951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50D3EFA-36D9-970A-6C85-B6C42B4C6D02}"/>
                </a:ext>
              </a:extLst>
            </p:cNvPr>
            <p:cNvSpPr/>
            <p:nvPr/>
          </p:nvSpPr>
          <p:spPr>
            <a:xfrm>
              <a:off x="370560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449F65B-1196-6249-E16B-63FA2BFE8BDF}"/>
                </a:ext>
              </a:extLst>
            </p:cNvPr>
            <p:cNvSpPr/>
            <p:nvPr/>
          </p:nvSpPr>
          <p:spPr>
            <a:xfrm>
              <a:off x="204005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698E96B-4FEF-EBAD-8269-78B776C475E2}"/>
                </a:ext>
              </a:extLst>
            </p:cNvPr>
            <p:cNvSpPr/>
            <p:nvPr/>
          </p:nvSpPr>
          <p:spPr>
            <a:xfrm>
              <a:off x="245576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2FF2765-0965-5C3A-CC78-074E3405DCE1}"/>
                </a:ext>
              </a:extLst>
            </p:cNvPr>
            <p:cNvSpPr/>
            <p:nvPr/>
          </p:nvSpPr>
          <p:spPr>
            <a:xfrm>
              <a:off x="2894334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531C682-7FF3-3E0C-033C-8B2D07266BC4}"/>
                </a:ext>
              </a:extLst>
            </p:cNvPr>
            <p:cNvSpPr/>
            <p:nvPr/>
          </p:nvSpPr>
          <p:spPr>
            <a:xfrm>
              <a:off x="328204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AC3E08-5468-C5B6-811F-43A09BAA989B}"/>
                </a:ext>
              </a:extLst>
            </p:cNvPr>
            <p:cNvSpPr/>
            <p:nvPr/>
          </p:nvSpPr>
          <p:spPr>
            <a:xfrm>
              <a:off x="368832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AE67312-3D15-79C2-3B09-993AB84D80DA}"/>
                </a:ext>
              </a:extLst>
            </p:cNvPr>
            <p:cNvSpPr/>
            <p:nvPr/>
          </p:nvSpPr>
          <p:spPr>
            <a:xfrm>
              <a:off x="205992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1461EB32-2727-413E-EA79-7B4D303124BF}"/>
                </a:ext>
              </a:extLst>
            </p:cNvPr>
            <p:cNvSpPr/>
            <p:nvPr/>
          </p:nvSpPr>
          <p:spPr>
            <a:xfrm>
              <a:off x="245382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61828AD-EFFC-B252-8509-28DF57148AFD}"/>
                </a:ext>
              </a:extLst>
            </p:cNvPr>
            <p:cNvSpPr/>
            <p:nvPr/>
          </p:nvSpPr>
          <p:spPr>
            <a:xfrm>
              <a:off x="286710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1B925F3-93CE-A316-A9D3-7F7E5BD704B5}"/>
                </a:ext>
              </a:extLst>
            </p:cNvPr>
            <p:cNvSpPr/>
            <p:nvPr/>
          </p:nvSpPr>
          <p:spPr>
            <a:xfrm>
              <a:off x="327567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35AAC73-FC5A-A309-16B7-74F76299999E}"/>
                </a:ext>
              </a:extLst>
            </p:cNvPr>
            <p:cNvSpPr/>
            <p:nvPr/>
          </p:nvSpPr>
          <p:spPr>
            <a:xfrm>
              <a:off x="369112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3BE605D-F9E4-8CC2-544A-B832987B03EB}"/>
                </a:ext>
              </a:extLst>
            </p:cNvPr>
            <p:cNvSpPr/>
            <p:nvPr/>
          </p:nvSpPr>
          <p:spPr>
            <a:xfrm>
              <a:off x="409673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DC6DEFE0-E0F7-C7F3-6852-A7D6A2F62263}"/>
                </a:ext>
              </a:extLst>
            </p:cNvPr>
            <p:cNvSpPr/>
            <p:nvPr/>
          </p:nvSpPr>
          <p:spPr>
            <a:xfrm>
              <a:off x="451485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FFBD7281-38B4-E61C-1E45-336AE44D1A6B}"/>
                </a:ext>
              </a:extLst>
            </p:cNvPr>
            <p:cNvSpPr/>
            <p:nvPr/>
          </p:nvSpPr>
          <p:spPr>
            <a:xfrm>
              <a:off x="492719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BC73B2F-DE7B-B28A-911F-242C547B5873}"/>
                </a:ext>
              </a:extLst>
            </p:cNvPr>
            <p:cNvSpPr/>
            <p:nvPr/>
          </p:nvSpPr>
          <p:spPr>
            <a:xfrm>
              <a:off x="533873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93FC435-B939-1F0E-B125-EC3152C431B0}"/>
                </a:ext>
              </a:extLst>
            </p:cNvPr>
            <p:cNvSpPr/>
            <p:nvPr/>
          </p:nvSpPr>
          <p:spPr>
            <a:xfrm>
              <a:off x="5744397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F8071C9-039D-328B-12A7-3446DAEB83F4}"/>
                </a:ext>
              </a:extLst>
            </p:cNvPr>
            <p:cNvSpPr/>
            <p:nvPr/>
          </p:nvSpPr>
          <p:spPr>
            <a:xfrm>
              <a:off x="409224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567377D-2604-6A9D-F523-8FB630FEBF03}"/>
                </a:ext>
              </a:extLst>
            </p:cNvPr>
            <p:cNvSpPr/>
            <p:nvPr/>
          </p:nvSpPr>
          <p:spPr>
            <a:xfrm>
              <a:off x="450637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908CFA6-CB5C-7D1E-21C4-C27F482C36AD}"/>
                </a:ext>
              </a:extLst>
            </p:cNvPr>
            <p:cNvSpPr/>
            <p:nvPr/>
          </p:nvSpPr>
          <p:spPr>
            <a:xfrm>
              <a:off x="494088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B5098D-B505-C7B6-1BB1-CCF4C650201E}"/>
                </a:ext>
              </a:extLst>
            </p:cNvPr>
            <p:cNvSpPr/>
            <p:nvPr/>
          </p:nvSpPr>
          <p:spPr>
            <a:xfrm>
              <a:off x="531957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CC7A0A2-C18D-CB2D-3B2A-C28E346E424D}"/>
                </a:ext>
              </a:extLst>
            </p:cNvPr>
            <p:cNvSpPr/>
            <p:nvPr/>
          </p:nvSpPr>
          <p:spPr>
            <a:xfrm>
              <a:off x="574566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330B573-DCE0-57F4-4A8E-B34EA5CA69EF}"/>
                </a:ext>
              </a:extLst>
            </p:cNvPr>
            <p:cNvSpPr/>
            <p:nvPr/>
          </p:nvSpPr>
          <p:spPr>
            <a:xfrm>
              <a:off x="408011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BC999979-26F9-8D0C-706D-44A3783B06B6}"/>
                </a:ext>
              </a:extLst>
            </p:cNvPr>
            <p:cNvSpPr/>
            <p:nvPr/>
          </p:nvSpPr>
          <p:spPr>
            <a:xfrm>
              <a:off x="449582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2F50C90-8378-13C1-7D22-08C199F84F48}"/>
                </a:ext>
              </a:extLst>
            </p:cNvPr>
            <p:cNvSpPr/>
            <p:nvPr/>
          </p:nvSpPr>
          <p:spPr>
            <a:xfrm>
              <a:off x="4934393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19945519-933E-0D30-C111-1B6C02B27DF2}"/>
                </a:ext>
              </a:extLst>
            </p:cNvPr>
            <p:cNvSpPr/>
            <p:nvPr/>
          </p:nvSpPr>
          <p:spPr>
            <a:xfrm>
              <a:off x="532210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435F1A5-817E-F9EF-D853-AA66BAE54FBD}"/>
                </a:ext>
              </a:extLst>
            </p:cNvPr>
            <p:cNvSpPr/>
            <p:nvPr/>
          </p:nvSpPr>
          <p:spPr>
            <a:xfrm>
              <a:off x="572838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97F5087-3E9F-FB9C-C2A4-BD7108E07B95}"/>
                </a:ext>
              </a:extLst>
            </p:cNvPr>
            <p:cNvSpPr/>
            <p:nvPr/>
          </p:nvSpPr>
          <p:spPr>
            <a:xfrm>
              <a:off x="409998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4F498DCA-A9E1-6148-CF8F-4D9332B808AB}"/>
                </a:ext>
              </a:extLst>
            </p:cNvPr>
            <p:cNvSpPr/>
            <p:nvPr/>
          </p:nvSpPr>
          <p:spPr>
            <a:xfrm>
              <a:off x="449388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F299363-913B-C65B-675E-9CCD2FFE1249}"/>
                </a:ext>
              </a:extLst>
            </p:cNvPr>
            <p:cNvSpPr/>
            <p:nvPr/>
          </p:nvSpPr>
          <p:spPr>
            <a:xfrm>
              <a:off x="490716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7C1BE3B-BC46-3941-0BD0-91B1845EADAD}"/>
                </a:ext>
              </a:extLst>
            </p:cNvPr>
            <p:cNvSpPr/>
            <p:nvPr/>
          </p:nvSpPr>
          <p:spPr>
            <a:xfrm>
              <a:off x="531573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7D286C8-A601-6294-E0B3-4ADD54016157}"/>
                </a:ext>
              </a:extLst>
            </p:cNvPr>
            <p:cNvSpPr/>
            <p:nvPr/>
          </p:nvSpPr>
          <p:spPr>
            <a:xfrm>
              <a:off x="573118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774E23F-6632-D702-B1C9-542BAA74AA8B}"/>
                </a:ext>
              </a:extLst>
            </p:cNvPr>
            <p:cNvSpPr/>
            <p:nvPr/>
          </p:nvSpPr>
          <p:spPr>
            <a:xfrm>
              <a:off x="612714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27911E9-4A80-D234-F35E-917946424207}"/>
                </a:ext>
              </a:extLst>
            </p:cNvPr>
            <p:cNvSpPr/>
            <p:nvPr/>
          </p:nvSpPr>
          <p:spPr>
            <a:xfrm>
              <a:off x="6525638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94F65799-DB52-C7AE-8619-DF6F0C495387}"/>
                </a:ext>
              </a:extLst>
            </p:cNvPr>
            <p:cNvSpPr/>
            <p:nvPr/>
          </p:nvSpPr>
          <p:spPr>
            <a:xfrm>
              <a:off x="6938048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135D218-3473-2FF7-1D69-87C20F9AE595}"/>
                </a:ext>
              </a:extLst>
            </p:cNvPr>
            <p:cNvSpPr/>
            <p:nvPr/>
          </p:nvSpPr>
          <p:spPr>
            <a:xfrm>
              <a:off x="736913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B3C658A-A670-5D52-29A1-F915FFB2BEA8}"/>
                </a:ext>
              </a:extLst>
            </p:cNvPr>
            <p:cNvSpPr/>
            <p:nvPr/>
          </p:nvSpPr>
          <p:spPr>
            <a:xfrm>
              <a:off x="777480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D24BB6F-997D-AC42-273E-D528584E6F34}"/>
                </a:ext>
              </a:extLst>
            </p:cNvPr>
            <p:cNvSpPr/>
            <p:nvPr/>
          </p:nvSpPr>
          <p:spPr>
            <a:xfrm>
              <a:off x="6122654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2FAA9E5-AD46-6509-6146-954F74B05B2F}"/>
                </a:ext>
              </a:extLst>
            </p:cNvPr>
            <p:cNvSpPr/>
            <p:nvPr/>
          </p:nvSpPr>
          <p:spPr>
            <a:xfrm>
              <a:off x="6517154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F8B6804-77ED-C38E-FF12-7C0FE645CE16}"/>
                </a:ext>
              </a:extLst>
            </p:cNvPr>
            <p:cNvSpPr/>
            <p:nvPr/>
          </p:nvSpPr>
          <p:spPr>
            <a:xfrm>
              <a:off x="6951771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FD394A20-4849-F793-A260-758E1E67C184}"/>
                </a:ext>
              </a:extLst>
            </p:cNvPr>
            <p:cNvSpPr/>
            <p:nvPr/>
          </p:nvSpPr>
          <p:spPr>
            <a:xfrm>
              <a:off x="7349976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EBA1B3C-9D37-ABCB-1F85-368DE2A02FDE}"/>
                </a:ext>
              </a:extLst>
            </p:cNvPr>
            <p:cNvSpPr/>
            <p:nvPr/>
          </p:nvSpPr>
          <p:spPr>
            <a:xfrm>
              <a:off x="7776068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51F62287-169D-F413-96B2-835AD0839C5A}"/>
                </a:ext>
              </a:extLst>
            </p:cNvPr>
            <p:cNvSpPr/>
            <p:nvPr/>
          </p:nvSpPr>
          <p:spPr>
            <a:xfrm>
              <a:off x="6110523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276492AF-B727-6CA4-3815-61051CDA54A0}"/>
                </a:ext>
              </a:extLst>
            </p:cNvPr>
            <p:cNvSpPr/>
            <p:nvPr/>
          </p:nvSpPr>
          <p:spPr>
            <a:xfrm>
              <a:off x="650661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D935AEC-D6CA-9E93-48B1-CFCC61383E0A}"/>
                </a:ext>
              </a:extLst>
            </p:cNvPr>
            <p:cNvSpPr/>
            <p:nvPr/>
          </p:nvSpPr>
          <p:spPr>
            <a:xfrm>
              <a:off x="6945251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7628BA7-14BE-D95C-1EC0-3D377CC3CDAC}"/>
                </a:ext>
              </a:extLst>
            </p:cNvPr>
            <p:cNvSpPr/>
            <p:nvPr/>
          </p:nvSpPr>
          <p:spPr>
            <a:xfrm>
              <a:off x="735251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004D545-6056-92B0-EFBF-41133DC5655F}"/>
                </a:ext>
              </a:extLst>
            </p:cNvPr>
            <p:cNvSpPr/>
            <p:nvPr/>
          </p:nvSpPr>
          <p:spPr>
            <a:xfrm>
              <a:off x="7758786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0012BF1-7058-3699-BE3C-BFB484F37097}"/>
                </a:ext>
              </a:extLst>
            </p:cNvPr>
            <p:cNvSpPr/>
            <p:nvPr/>
          </p:nvSpPr>
          <p:spPr>
            <a:xfrm>
              <a:off x="6130385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4C1625E-2E68-7300-AE75-47F6C933CB34}"/>
                </a:ext>
              </a:extLst>
            </p:cNvPr>
            <p:cNvSpPr/>
            <p:nvPr/>
          </p:nvSpPr>
          <p:spPr>
            <a:xfrm>
              <a:off x="650465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D0E1BBF-2A6F-6B9D-EF5B-37C94E1F10CD}"/>
                </a:ext>
              </a:extLst>
            </p:cNvPr>
            <p:cNvSpPr/>
            <p:nvPr/>
          </p:nvSpPr>
          <p:spPr>
            <a:xfrm>
              <a:off x="6918037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CDD1450-879B-E462-9C0E-5F5D6FF0E863}"/>
                </a:ext>
              </a:extLst>
            </p:cNvPr>
            <p:cNvSpPr/>
            <p:nvPr/>
          </p:nvSpPr>
          <p:spPr>
            <a:xfrm>
              <a:off x="7331696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6A8B554F-3B32-7AAE-F89A-0E08BDB930A8}"/>
                </a:ext>
              </a:extLst>
            </p:cNvPr>
            <p:cNvSpPr/>
            <p:nvPr/>
          </p:nvSpPr>
          <p:spPr>
            <a:xfrm>
              <a:off x="775513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279894C-1A24-0DB1-6DEC-9738740F6231}"/>
                </a:ext>
              </a:extLst>
            </p:cNvPr>
            <p:cNvSpPr/>
            <p:nvPr/>
          </p:nvSpPr>
          <p:spPr>
            <a:xfrm>
              <a:off x="816720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EB69C4B-3D9B-40C1-A909-2CF4467FF218}"/>
                </a:ext>
              </a:extLst>
            </p:cNvPr>
            <p:cNvSpPr/>
            <p:nvPr/>
          </p:nvSpPr>
          <p:spPr>
            <a:xfrm>
              <a:off x="858532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A94465A-F62D-5E2D-8EBE-0C91F13B29C8}"/>
                </a:ext>
              </a:extLst>
            </p:cNvPr>
            <p:cNvSpPr/>
            <p:nvPr/>
          </p:nvSpPr>
          <p:spPr>
            <a:xfrm>
              <a:off x="899765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1B95EAA-B0E4-D5AA-DF47-C63F030D2359}"/>
                </a:ext>
              </a:extLst>
            </p:cNvPr>
            <p:cNvSpPr/>
            <p:nvPr/>
          </p:nvSpPr>
          <p:spPr>
            <a:xfrm>
              <a:off x="940919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77D0C3F-0AAB-2C6A-6E28-F2C827098235}"/>
                </a:ext>
              </a:extLst>
            </p:cNvPr>
            <p:cNvSpPr/>
            <p:nvPr/>
          </p:nvSpPr>
          <p:spPr>
            <a:xfrm>
              <a:off x="981486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46E68F1-3693-B0D7-16B2-F144A97C0FA3}"/>
                </a:ext>
              </a:extLst>
            </p:cNvPr>
            <p:cNvSpPr/>
            <p:nvPr/>
          </p:nvSpPr>
          <p:spPr>
            <a:xfrm>
              <a:off x="816271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7539C5A-3DA5-A4A8-71AA-408EAC0B8238}"/>
                </a:ext>
              </a:extLst>
            </p:cNvPr>
            <p:cNvSpPr/>
            <p:nvPr/>
          </p:nvSpPr>
          <p:spPr>
            <a:xfrm>
              <a:off x="857684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332A164-DA57-8140-4132-A431F0C3E78B}"/>
                </a:ext>
              </a:extLst>
            </p:cNvPr>
            <p:cNvSpPr/>
            <p:nvPr/>
          </p:nvSpPr>
          <p:spPr>
            <a:xfrm>
              <a:off x="901135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EAD0279C-BD29-2A5D-5A2E-E81F0B136D49}"/>
                </a:ext>
              </a:extLst>
            </p:cNvPr>
            <p:cNvSpPr/>
            <p:nvPr/>
          </p:nvSpPr>
          <p:spPr>
            <a:xfrm>
              <a:off x="939003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DFF3972-1716-CFA6-6C03-FDE2E42D2048}"/>
                </a:ext>
              </a:extLst>
            </p:cNvPr>
            <p:cNvSpPr/>
            <p:nvPr/>
          </p:nvSpPr>
          <p:spPr>
            <a:xfrm>
              <a:off x="981612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9DFF38-253C-A22E-9801-3E4E23815177}"/>
                </a:ext>
              </a:extLst>
            </p:cNvPr>
            <p:cNvSpPr/>
            <p:nvPr/>
          </p:nvSpPr>
          <p:spPr>
            <a:xfrm>
              <a:off x="815058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30BCCA5-F215-CCF8-E8F6-41C7B93AA315}"/>
                </a:ext>
              </a:extLst>
            </p:cNvPr>
            <p:cNvSpPr/>
            <p:nvPr/>
          </p:nvSpPr>
          <p:spPr>
            <a:xfrm>
              <a:off x="856628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EEF818CF-0890-2293-4E3A-C56A1C14B17F}"/>
                </a:ext>
              </a:extLst>
            </p:cNvPr>
            <p:cNvSpPr/>
            <p:nvPr/>
          </p:nvSpPr>
          <p:spPr>
            <a:xfrm>
              <a:off x="9004859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47989E7-B1FF-86EE-4FFE-2E04496925EB}"/>
                </a:ext>
              </a:extLst>
            </p:cNvPr>
            <p:cNvSpPr/>
            <p:nvPr/>
          </p:nvSpPr>
          <p:spPr>
            <a:xfrm>
              <a:off x="939257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9D27FDC-EDEA-9D2D-2F59-33FE3FA16325}"/>
                </a:ext>
              </a:extLst>
            </p:cNvPr>
            <p:cNvSpPr/>
            <p:nvPr/>
          </p:nvSpPr>
          <p:spPr>
            <a:xfrm>
              <a:off x="979884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8C82F75-BC14-F117-24A0-9F52DD3E02AA}"/>
                </a:ext>
              </a:extLst>
            </p:cNvPr>
            <p:cNvSpPr/>
            <p:nvPr/>
          </p:nvSpPr>
          <p:spPr>
            <a:xfrm>
              <a:off x="8173676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51A1C564-376A-C374-8240-954D9738549B}"/>
                </a:ext>
              </a:extLst>
            </p:cNvPr>
            <p:cNvSpPr/>
            <p:nvPr/>
          </p:nvSpPr>
          <p:spPr>
            <a:xfrm>
              <a:off x="854794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CB54120-B754-947D-4808-0B2F15F10604}"/>
                </a:ext>
              </a:extLst>
            </p:cNvPr>
            <p:cNvSpPr/>
            <p:nvPr/>
          </p:nvSpPr>
          <p:spPr>
            <a:xfrm>
              <a:off x="896132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8D7A696-9733-0307-380F-D31EEDCA56EA}"/>
                </a:ext>
              </a:extLst>
            </p:cNvPr>
            <p:cNvSpPr/>
            <p:nvPr/>
          </p:nvSpPr>
          <p:spPr>
            <a:xfrm>
              <a:off x="9374987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14FF371-6610-7E9A-4616-275E95106D26}"/>
                </a:ext>
              </a:extLst>
            </p:cNvPr>
            <p:cNvSpPr/>
            <p:nvPr/>
          </p:nvSpPr>
          <p:spPr>
            <a:xfrm>
              <a:off x="979842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329F6F7-9674-BF9A-163E-2DABAFCC0459}"/>
                </a:ext>
              </a:extLst>
            </p:cNvPr>
            <p:cNvSpPr/>
            <p:nvPr/>
          </p:nvSpPr>
          <p:spPr>
            <a:xfrm>
              <a:off x="1020726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6D0DDD66-F263-C6CD-1ABC-F9FBB3159453}"/>
                </a:ext>
              </a:extLst>
            </p:cNvPr>
            <p:cNvSpPr/>
            <p:nvPr/>
          </p:nvSpPr>
          <p:spPr>
            <a:xfrm>
              <a:off x="1062538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79785247-1F84-7F76-E042-212837F01061}"/>
                </a:ext>
              </a:extLst>
            </p:cNvPr>
            <p:cNvSpPr/>
            <p:nvPr/>
          </p:nvSpPr>
          <p:spPr>
            <a:xfrm>
              <a:off x="1103771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FC3F55C-46C8-0CF6-80DE-464EC9872077}"/>
                </a:ext>
              </a:extLst>
            </p:cNvPr>
            <p:cNvSpPr/>
            <p:nvPr/>
          </p:nvSpPr>
          <p:spPr>
            <a:xfrm>
              <a:off x="1144925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F8FD3150-AD50-E6FC-97E1-B8B4292F0C3B}"/>
                </a:ext>
              </a:extLst>
            </p:cNvPr>
            <p:cNvSpPr/>
            <p:nvPr/>
          </p:nvSpPr>
          <p:spPr>
            <a:xfrm>
              <a:off x="11854922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4756E5A3-6753-20BF-D942-9C88D0A01E09}"/>
                </a:ext>
              </a:extLst>
            </p:cNvPr>
            <p:cNvSpPr/>
            <p:nvPr/>
          </p:nvSpPr>
          <p:spPr>
            <a:xfrm>
              <a:off x="1020277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14582E2A-DD6A-E227-4A36-7C91C6FBB559}"/>
                </a:ext>
              </a:extLst>
            </p:cNvPr>
            <p:cNvSpPr/>
            <p:nvPr/>
          </p:nvSpPr>
          <p:spPr>
            <a:xfrm>
              <a:off x="1061690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C2E3257-4789-77BC-4A13-7B6C1F618AE1}"/>
                </a:ext>
              </a:extLst>
            </p:cNvPr>
            <p:cNvSpPr/>
            <p:nvPr/>
          </p:nvSpPr>
          <p:spPr>
            <a:xfrm>
              <a:off x="1105141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C337E9-EC56-DB73-8D7E-992A0DBFC479}"/>
                </a:ext>
              </a:extLst>
            </p:cNvPr>
            <p:cNvSpPr/>
            <p:nvPr/>
          </p:nvSpPr>
          <p:spPr>
            <a:xfrm>
              <a:off x="1143009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1186FBD-CDCA-3A41-B09F-32EAAB5840AB}"/>
                </a:ext>
              </a:extLst>
            </p:cNvPr>
            <p:cNvSpPr/>
            <p:nvPr/>
          </p:nvSpPr>
          <p:spPr>
            <a:xfrm>
              <a:off x="1185618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33D72B6D-2929-5A5B-7108-86C8977B6CED}"/>
                </a:ext>
              </a:extLst>
            </p:cNvPr>
            <p:cNvSpPr/>
            <p:nvPr/>
          </p:nvSpPr>
          <p:spPr>
            <a:xfrm>
              <a:off x="1019064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4A71145-23C0-FFD4-E549-6C8095FF64B4}"/>
                </a:ext>
              </a:extLst>
            </p:cNvPr>
            <p:cNvSpPr/>
            <p:nvPr/>
          </p:nvSpPr>
          <p:spPr>
            <a:xfrm>
              <a:off x="1060634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AC15039-36F7-A8BE-0DDC-4E82ECB8C1D9}"/>
                </a:ext>
              </a:extLst>
            </p:cNvPr>
            <p:cNvSpPr/>
            <p:nvPr/>
          </p:nvSpPr>
          <p:spPr>
            <a:xfrm>
              <a:off x="11044918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E750BFBD-793A-B209-D572-988324E850E9}"/>
                </a:ext>
              </a:extLst>
            </p:cNvPr>
            <p:cNvSpPr/>
            <p:nvPr/>
          </p:nvSpPr>
          <p:spPr>
            <a:xfrm>
              <a:off x="1143263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575758C-9148-6FC8-3F1B-A23495047D13}"/>
                </a:ext>
              </a:extLst>
            </p:cNvPr>
            <p:cNvSpPr/>
            <p:nvPr/>
          </p:nvSpPr>
          <p:spPr>
            <a:xfrm>
              <a:off x="1183890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83C5EBF-7745-AFC1-F340-7BF96AF733B6}"/>
                </a:ext>
              </a:extLst>
            </p:cNvPr>
            <p:cNvSpPr/>
            <p:nvPr/>
          </p:nvSpPr>
          <p:spPr>
            <a:xfrm>
              <a:off x="10216967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781304B-E3D0-F71E-F38F-9D09FFFBEFCE}"/>
                </a:ext>
              </a:extLst>
            </p:cNvPr>
            <p:cNvSpPr/>
            <p:nvPr/>
          </p:nvSpPr>
          <p:spPr>
            <a:xfrm>
              <a:off x="10591232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CF35519-89C4-2B76-9DA9-F69A442086CB}"/>
                </a:ext>
              </a:extLst>
            </p:cNvPr>
            <p:cNvSpPr/>
            <p:nvPr/>
          </p:nvSpPr>
          <p:spPr>
            <a:xfrm>
              <a:off x="1100461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045CC3B-9B1D-1F9E-40FC-3A4517C01947}"/>
                </a:ext>
              </a:extLst>
            </p:cNvPr>
            <p:cNvSpPr/>
            <p:nvPr/>
          </p:nvSpPr>
          <p:spPr>
            <a:xfrm>
              <a:off x="11418278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C802B607-1D69-4635-CF1C-C28321CBB0A7}"/>
                </a:ext>
              </a:extLst>
            </p:cNvPr>
            <p:cNvSpPr/>
            <p:nvPr/>
          </p:nvSpPr>
          <p:spPr>
            <a:xfrm>
              <a:off x="11841708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72FD38-583A-8BD0-B822-18FF94866262}"/>
                </a:ext>
              </a:extLst>
            </p:cNvPr>
            <p:cNvSpPr/>
            <p:nvPr/>
          </p:nvSpPr>
          <p:spPr>
            <a:xfrm>
              <a:off x="612714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2BF62A0-E2EC-7225-D5C5-CD8E5A6BAD95}"/>
                </a:ext>
              </a:extLst>
            </p:cNvPr>
            <p:cNvSpPr/>
            <p:nvPr/>
          </p:nvSpPr>
          <p:spPr>
            <a:xfrm>
              <a:off x="6525638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E72D4B3-83F9-4819-CC2C-0E97E6BF2409}"/>
                </a:ext>
              </a:extLst>
            </p:cNvPr>
            <p:cNvSpPr/>
            <p:nvPr/>
          </p:nvSpPr>
          <p:spPr>
            <a:xfrm>
              <a:off x="6938048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A579350B-2034-F367-4DD1-4265CD1BE5D2}"/>
                </a:ext>
              </a:extLst>
            </p:cNvPr>
            <p:cNvSpPr/>
            <p:nvPr/>
          </p:nvSpPr>
          <p:spPr>
            <a:xfrm>
              <a:off x="736913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0DB583B5-D013-BEEE-0D1A-DF3C2CD071A8}"/>
                </a:ext>
              </a:extLst>
            </p:cNvPr>
            <p:cNvSpPr/>
            <p:nvPr/>
          </p:nvSpPr>
          <p:spPr>
            <a:xfrm>
              <a:off x="777480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42A4B17F-3CE3-62AB-B1FC-EDB4658E8104}"/>
                </a:ext>
              </a:extLst>
            </p:cNvPr>
            <p:cNvSpPr/>
            <p:nvPr/>
          </p:nvSpPr>
          <p:spPr>
            <a:xfrm>
              <a:off x="6122654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CAD97557-D34E-78AB-D446-A605D5CF9E40}"/>
                </a:ext>
              </a:extLst>
            </p:cNvPr>
            <p:cNvSpPr/>
            <p:nvPr/>
          </p:nvSpPr>
          <p:spPr>
            <a:xfrm>
              <a:off x="6517154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1028F54-20ED-45EF-374E-5A04630508A9}"/>
                </a:ext>
              </a:extLst>
            </p:cNvPr>
            <p:cNvSpPr/>
            <p:nvPr/>
          </p:nvSpPr>
          <p:spPr>
            <a:xfrm>
              <a:off x="6951771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6FA36901-A545-1226-F492-D61203138E4C}"/>
                </a:ext>
              </a:extLst>
            </p:cNvPr>
            <p:cNvSpPr/>
            <p:nvPr/>
          </p:nvSpPr>
          <p:spPr>
            <a:xfrm>
              <a:off x="7349976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439FB923-9C29-FE76-3560-EAC40813A72F}"/>
                </a:ext>
              </a:extLst>
            </p:cNvPr>
            <p:cNvSpPr/>
            <p:nvPr/>
          </p:nvSpPr>
          <p:spPr>
            <a:xfrm>
              <a:off x="7776068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02948F58-5B27-C8FF-E07B-E4DD0890725F}"/>
                </a:ext>
              </a:extLst>
            </p:cNvPr>
            <p:cNvSpPr/>
            <p:nvPr/>
          </p:nvSpPr>
          <p:spPr>
            <a:xfrm>
              <a:off x="6110523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557A87B-F022-9857-511C-A7FA75F72E9E}"/>
                </a:ext>
              </a:extLst>
            </p:cNvPr>
            <p:cNvSpPr/>
            <p:nvPr/>
          </p:nvSpPr>
          <p:spPr>
            <a:xfrm>
              <a:off x="650661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D0E8580C-A08E-757D-CAC8-F662885357C0}"/>
                </a:ext>
              </a:extLst>
            </p:cNvPr>
            <p:cNvSpPr/>
            <p:nvPr/>
          </p:nvSpPr>
          <p:spPr>
            <a:xfrm>
              <a:off x="6945251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D40B8E6-C6DE-AF25-E75F-08796F0BD4FC}"/>
                </a:ext>
              </a:extLst>
            </p:cNvPr>
            <p:cNvSpPr/>
            <p:nvPr/>
          </p:nvSpPr>
          <p:spPr>
            <a:xfrm>
              <a:off x="735251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213C673-EAFD-FDCF-8781-72ABF41298CE}"/>
                </a:ext>
              </a:extLst>
            </p:cNvPr>
            <p:cNvSpPr/>
            <p:nvPr/>
          </p:nvSpPr>
          <p:spPr>
            <a:xfrm>
              <a:off x="7758786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9B5FADC-1B02-581E-2B19-0AE3AA47835A}"/>
                </a:ext>
              </a:extLst>
            </p:cNvPr>
            <p:cNvSpPr/>
            <p:nvPr/>
          </p:nvSpPr>
          <p:spPr>
            <a:xfrm>
              <a:off x="613038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2695C9F-EEC3-3B87-9635-8B620729757E}"/>
                </a:ext>
              </a:extLst>
            </p:cNvPr>
            <p:cNvSpPr/>
            <p:nvPr/>
          </p:nvSpPr>
          <p:spPr>
            <a:xfrm>
              <a:off x="6504651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50BF1899-C7F3-50BD-3C90-5B46452389A3}"/>
                </a:ext>
              </a:extLst>
            </p:cNvPr>
            <p:cNvSpPr/>
            <p:nvPr/>
          </p:nvSpPr>
          <p:spPr>
            <a:xfrm>
              <a:off x="6918037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1CC4343-3B9B-19C1-4DC3-55A613457E38}"/>
                </a:ext>
              </a:extLst>
            </p:cNvPr>
            <p:cNvSpPr/>
            <p:nvPr/>
          </p:nvSpPr>
          <p:spPr>
            <a:xfrm>
              <a:off x="7346139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4407969-5E7D-D099-A3A4-2807FA7B8BDB}"/>
                </a:ext>
              </a:extLst>
            </p:cNvPr>
            <p:cNvSpPr/>
            <p:nvPr/>
          </p:nvSpPr>
          <p:spPr>
            <a:xfrm>
              <a:off x="7761589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1B973AF5-3F6F-57EB-7A2C-68D1AD61F95B}"/>
                </a:ext>
              </a:extLst>
            </p:cNvPr>
            <p:cNvSpPr/>
            <p:nvPr/>
          </p:nvSpPr>
          <p:spPr>
            <a:xfrm>
              <a:off x="816720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C2C4027-CA81-B17D-D6B6-FE3D1792FA82}"/>
                </a:ext>
              </a:extLst>
            </p:cNvPr>
            <p:cNvSpPr/>
            <p:nvPr/>
          </p:nvSpPr>
          <p:spPr>
            <a:xfrm>
              <a:off x="858532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0DB57B8-B92D-4762-185B-ECC5DDCAFE40}"/>
                </a:ext>
              </a:extLst>
            </p:cNvPr>
            <p:cNvSpPr/>
            <p:nvPr/>
          </p:nvSpPr>
          <p:spPr>
            <a:xfrm>
              <a:off x="899765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599D9E88-B31F-10D0-D25D-3E5B0A2D014A}"/>
                </a:ext>
              </a:extLst>
            </p:cNvPr>
            <p:cNvSpPr/>
            <p:nvPr/>
          </p:nvSpPr>
          <p:spPr>
            <a:xfrm>
              <a:off x="940919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55216A3-7CE2-998F-208B-702473830FC1}"/>
                </a:ext>
              </a:extLst>
            </p:cNvPr>
            <p:cNvSpPr/>
            <p:nvPr/>
          </p:nvSpPr>
          <p:spPr>
            <a:xfrm>
              <a:off x="981486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808B7850-2D44-33C4-6C0A-E526FF280DE3}"/>
                </a:ext>
              </a:extLst>
            </p:cNvPr>
            <p:cNvSpPr/>
            <p:nvPr/>
          </p:nvSpPr>
          <p:spPr>
            <a:xfrm>
              <a:off x="816271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4396C346-36AF-9B32-6A4A-2B11486D8A23}"/>
                </a:ext>
              </a:extLst>
            </p:cNvPr>
            <p:cNvSpPr/>
            <p:nvPr/>
          </p:nvSpPr>
          <p:spPr>
            <a:xfrm>
              <a:off x="857684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3E858C8-D9EE-90EA-8811-AA480D90B519}"/>
                </a:ext>
              </a:extLst>
            </p:cNvPr>
            <p:cNvSpPr/>
            <p:nvPr/>
          </p:nvSpPr>
          <p:spPr>
            <a:xfrm>
              <a:off x="901135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1C8ED18-2DD4-88EA-63B3-92A93A218164}"/>
                </a:ext>
              </a:extLst>
            </p:cNvPr>
            <p:cNvSpPr/>
            <p:nvPr/>
          </p:nvSpPr>
          <p:spPr>
            <a:xfrm>
              <a:off x="939003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5D9DD32-8BEA-AF7E-4514-ADFE0EA2BDEE}"/>
                </a:ext>
              </a:extLst>
            </p:cNvPr>
            <p:cNvSpPr/>
            <p:nvPr/>
          </p:nvSpPr>
          <p:spPr>
            <a:xfrm>
              <a:off x="981612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95D4C36-67BD-2F34-A6F3-77F0A7B57FA8}"/>
                </a:ext>
              </a:extLst>
            </p:cNvPr>
            <p:cNvSpPr/>
            <p:nvPr/>
          </p:nvSpPr>
          <p:spPr>
            <a:xfrm>
              <a:off x="815058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24346F4-7FD2-0495-3660-6826783F1B42}"/>
                </a:ext>
              </a:extLst>
            </p:cNvPr>
            <p:cNvSpPr/>
            <p:nvPr/>
          </p:nvSpPr>
          <p:spPr>
            <a:xfrm>
              <a:off x="856628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4DDE0-5596-E940-5DD6-6D6612088F86}"/>
                </a:ext>
              </a:extLst>
            </p:cNvPr>
            <p:cNvSpPr/>
            <p:nvPr/>
          </p:nvSpPr>
          <p:spPr>
            <a:xfrm>
              <a:off x="9004859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4589AA3-B98E-A174-898E-1660711159B0}"/>
                </a:ext>
              </a:extLst>
            </p:cNvPr>
            <p:cNvSpPr/>
            <p:nvPr/>
          </p:nvSpPr>
          <p:spPr>
            <a:xfrm>
              <a:off x="939257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E2B37AA2-2302-18E7-FA94-9DBD714780E5}"/>
                </a:ext>
              </a:extLst>
            </p:cNvPr>
            <p:cNvSpPr/>
            <p:nvPr/>
          </p:nvSpPr>
          <p:spPr>
            <a:xfrm>
              <a:off x="979884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218527D-0697-93F5-8612-F6EAC0168314}"/>
                </a:ext>
              </a:extLst>
            </p:cNvPr>
            <p:cNvSpPr/>
            <p:nvPr/>
          </p:nvSpPr>
          <p:spPr>
            <a:xfrm>
              <a:off x="817044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E38AE33B-EF72-6BAF-A76E-A2C24FCA1C99}"/>
                </a:ext>
              </a:extLst>
            </p:cNvPr>
            <p:cNvSpPr/>
            <p:nvPr/>
          </p:nvSpPr>
          <p:spPr>
            <a:xfrm>
              <a:off x="856434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F5A2685-F467-0AA8-A221-47D471220E09}"/>
                </a:ext>
              </a:extLst>
            </p:cNvPr>
            <p:cNvSpPr/>
            <p:nvPr/>
          </p:nvSpPr>
          <p:spPr>
            <a:xfrm>
              <a:off x="897762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144310A-B44F-3336-3198-73A2AFF0DF8D}"/>
                </a:ext>
              </a:extLst>
            </p:cNvPr>
            <p:cNvSpPr/>
            <p:nvPr/>
          </p:nvSpPr>
          <p:spPr>
            <a:xfrm>
              <a:off x="938619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317672D-CED7-6A5A-D9B0-34E30E6C3B5F}"/>
                </a:ext>
              </a:extLst>
            </p:cNvPr>
            <p:cNvSpPr/>
            <p:nvPr/>
          </p:nvSpPr>
          <p:spPr>
            <a:xfrm>
              <a:off x="980164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A7CF13B-ECB4-380B-3F11-614B0AECC1C6}"/>
                </a:ext>
              </a:extLst>
            </p:cNvPr>
            <p:cNvSpPr/>
            <p:nvPr/>
          </p:nvSpPr>
          <p:spPr>
            <a:xfrm>
              <a:off x="1020726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38D6389-4445-5F82-7D97-EC83B5DEDEFC}"/>
                </a:ext>
              </a:extLst>
            </p:cNvPr>
            <p:cNvSpPr/>
            <p:nvPr/>
          </p:nvSpPr>
          <p:spPr>
            <a:xfrm>
              <a:off x="1062538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B672CC5-80A6-5AEB-ED2B-553F33F8328E}"/>
                </a:ext>
              </a:extLst>
            </p:cNvPr>
            <p:cNvSpPr/>
            <p:nvPr/>
          </p:nvSpPr>
          <p:spPr>
            <a:xfrm>
              <a:off x="1103771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9CCA32F-E4A5-569F-035B-6867CAD7302F}"/>
                </a:ext>
              </a:extLst>
            </p:cNvPr>
            <p:cNvSpPr/>
            <p:nvPr/>
          </p:nvSpPr>
          <p:spPr>
            <a:xfrm>
              <a:off x="1144925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B8D2552-7E63-8936-51E2-D45D6E754190}"/>
                </a:ext>
              </a:extLst>
            </p:cNvPr>
            <p:cNvSpPr/>
            <p:nvPr/>
          </p:nvSpPr>
          <p:spPr>
            <a:xfrm>
              <a:off x="11854922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4C3053F-9BF9-EA38-63B0-D7F341E8D359}"/>
                </a:ext>
              </a:extLst>
            </p:cNvPr>
            <p:cNvSpPr/>
            <p:nvPr/>
          </p:nvSpPr>
          <p:spPr>
            <a:xfrm>
              <a:off x="1020277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E38B4F3E-8BBB-CE97-6C85-63D60C2E0D71}"/>
                </a:ext>
              </a:extLst>
            </p:cNvPr>
            <p:cNvSpPr/>
            <p:nvPr/>
          </p:nvSpPr>
          <p:spPr>
            <a:xfrm>
              <a:off x="1061690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AFD33D8-9537-0694-C8E8-DE52CDF70A55}"/>
                </a:ext>
              </a:extLst>
            </p:cNvPr>
            <p:cNvSpPr/>
            <p:nvPr/>
          </p:nvSpPr>
          <p:spPr>
            <a:xfrm>
              <a:off x="1105141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1C13D3F-9C57-A949-0FE8-DBEDDDA2DB93}"/>
                </a:ext>
              </a:extLst>
            </p:cNvPr>
            <p:cNvSpPr/>
            <p:nvPr/>
          </p:nvSpPr>
          <p:spPr>
            <a:xfrm>
              <a:off x="1143009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4FEF18A-1C89-E9D4-4C21-C5F959597BBD}"/>
                </a:ext>
              </a:extLst>
            </p:cNvPr>
            <p:cNvSpPr/>
            <p:nvPr/>
          </p:nvSpPr>
          <p:spPr>
            <a:xfrm>
              <a:off x="1185618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2290971-B1F7-762D-1D3A-2C601BCBFC47}"/>
                </a:ext>
              </a:extLst>
            </p:cNvPr>
            <p:cNvSpPr/>
            <p:nvPr/>
          </p:nvSpPr>
          <p:spPr>
            <a:xfrm>
              <a:off x="1019064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9489243-ED49-2488-3714-1DFCE17741B7}"/>
                </a:ext>
              </a:extLst>
            </p:cNvPr>
            <p:cNvSpPr/>
            <p:nvPr/>
          </p:nvSpPr>
          <p:spPr>
            <a:xfrm>
              <a:off x="1060634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B03709A-882F-12E8-DAD5-1F58AF4D1204}"/>
                </a:ext>
              </a:extLst>
            </p:cNvPr>
            <p:cNvSpPr/>
            <p:nvPr/>
          </p:nvSpPr>
          <p:spPr>
            <a:xfrm>
              <a:off x="11044918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35E2C874-1BDA-98A6-D72D-997596557653}"/>
                </a:ext>
              </a:extLst>
            </p:cNvPr>
            <p:cNvSpPr/>
            <p:nvPr/>
          </p:nvSpPr>
          <p:spPr>
            <a:xfrm>
              <a:off x="1143263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696E869-BC58-1EA8-BE94-D10A12ECF3CB}"/>
                </a:ext>
              </a:extLst>
            </p:cNvPr>
            <p:cNvSpPr/>
            <p:nvPr/>
          </p:nvSpPr>
          <p:spPr>
            <a:xfrm>
              <a:off x="1183890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1F9537C-9318-82E6-A196-A089CDC7688F}"/>
                </a:ext>
              </a:extLst>
            </p:cNvPr>
            <p:cNvSpPr/>
            <p:nvPr/>
          </p:nvSpPr>
          <p:spPr>
            <a:xfrm>
              <a:off x="1021050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89E3C8A1-F80C-BF48-7A04-F9D18B30B887}"/>
                </a:ext>
              </a:extLst>
            </p:cNvPr>
            <p:cNvSpPr/>
            <p:nvPr/>
          </p:nvSpPr>
          <p:spPr>
            <a:xfrm>
              <a:off x="1060440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C853B4A-6FA8-1449-AF03-2204F61826DF}"/>
                </a:ext>
              </a:extLst>
            </p:cNvPr>
            <p:cNvSpPr/>
            <p:nvPr/>
          </p:nvSpPr>
          <p:spPr>
            <a:xfrm>
              <a:off x="1101768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BE3832FF-32C8-A5FE-F623-7FD8E233C494}"/>
                </a:ext>
              </a:extLst>
            </p:cNvPr>
            <p:cNvSpPr/>
            <p:nvPr/>
          </p:nvSpPr>
          <p:spPr>
            <a:xfrm>
              <a:off x="1142625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70ECE54-4436-E970-09EC-992650705B1D}"/>
                </a:ext>
              </a:extLst>
            </p:cNvPr>
            <p:cNvSpPr/>
            <p:nvPr/>
          </p:nvSpPr>
          <p:spPr>
            <a:xfrm>
              <a:off x="1184170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87" name="Straight Connector 486">
            <a:extLst>
              <a:ext uri="{FF2B5EF4-FFF2-40B4-BE49-F238E27FC236}">
                <a16:creationId xmlns:a16="http://schemas.microsoft.com/office/drawing/2014/main" id="{D11C39B6-0DC3-73CC-508C-961334847FF4}"/>
              </a:ext>
            </a:extLst>
          </p:cNvPr>
          <p:cNvCxnSpPr>
            <a:cxnSpLocks/>
          </p:cNvCxnSpPr>
          <p:nvPr userDrawn="1"/>
        </p:nvCxnSpPr>
        <p:spPr>
          <a:xfrm>
            <a:off x="0" y="6655526"/>
            <a:ext cx="12192000" cy="0"/>
          </a:xfrm>
          <a:prstGeom prst="line">
            <a:avLst/>
          </a:prstGeom>
          <a:ln w="28575">
            <a:solidFill>
              <a:srgbClr val="66FF33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34C13F-98BA-4442-9971-3EB888077C67}" type="datetime1">
              <a:rPr lang="en-US" smtClean="0"/>
              <a:t>7/26/2022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195701-3067-48B4-ACC8-8F90D08E307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8C76CA3E-1AB9-4D05-F5D9-86BD3446C41C}"/>
              </a:ext>
            </a:extLst>
          </p:cNvPr>
          <p:cNvGrpSpPr/>
          <p:nvPr userDrawn="1"/>
        </p:nvGrpSpPr>
        <p:grpSpPr>
          <a:xfrm>
            <a:off x="118572" y="6710119"/>
            <a:ext cx="602067" cy="96475"/>
            <a:chOff x="118572" y="6695833"/>
            <a:chExt cx="602067" cy="96475"/>
          </a:xfrm>
        </p:grpSpPr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0F37DBF3-5C44-AC07-73AA-DCAC537BFFD0}"/>
                </a:ext>
              </a:extLst>
            </p:cNvPr>
            <p:cNvSpPr/>
            <p:nvPr userDrawn="1"/>
          </p:nvSpPr>
          <p:spPr>
            <a:xfrm>
              <a:off x="118572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081055F-6727-F646-9891-BDDFC923537B}"/>
                </a:ext>
              </a:extLst>
            </p:cNvPr>
            <p:cNvSpPr/>
            <p:nvPr userDrawn="1"/>
          </p:nvSpPr>
          <p:spPr>
            <a:xfrm>
              <a:off x="336716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1FCA1C1-C87A-9CF5-F968-4AA64FF53201}"/>
                </a:ext>
              </a:extLst>
            </p:cNvPr>
            <p:cNvSpPr/>
            <p:nvPr userDrawn="1"/>
          </p:nvSpPr>
          <p:spPr>
            <a:xfrm>
              <a:off x="554860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5936139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mplate Fonts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34C13F-98BA-4442-9971-3EB888077C67}" type="datetime1">
              <a:rPr lang="en-US" smtClean="0"/>
              <a:t>7/26/2022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195701-3067-48B4-ACC8-8F90D08E307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E8E886F-3E53-4F8D-9117-4C02C360033D}"/>
              </a:ext>
            </a:extLst>
          </p:cNvPr>
          <p:cNvSpPr txBox="1"/>
          <p:nvPr userDrawn="1"/>
        </p:nvSpPr>
        <p:spPr>
          <a:xfrm>
            <a:off x="279918" y="143718"/>
            <a:ext cx="11641788" cy="885681"/>
          </a:xfrm>
          <a:prstGeom prst="rect">
            <a:avLst/>
          </a:prstGeom>
        </p:spPr>
        <p:txBody>
          <a:bodyPr vert="horz" lIns="0" tIns="0" rIns="91440" bIns="0" rtlCol="0" anchor="b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200" b="1" cap="none" baseline="0"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en-US" noProof="0" dirty="0"/>
              <a:t>Fonts Used in This Template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72ABD27-75F6-43FC-B217-870364863AB4}"/>
              </a:ext>
            </a:extLst>
          </p:cNvPr>
          <p:cNvSpPr/>
          <p:nvPr userDrawn="1"/>
        </p:nvSpPr>
        <p:spPr>
          <a:xfrm>
            <a:off x="279918" y="3710514"/>
            <a:ext cx="11631944" cy="329393"/>
          </a:xfrm>
          <a:prstGeom prst="rect">
            <a:avLst/>
          </a:prstGeom>
          <a:solidFill>
            <a:schemeClr val="accent6"/>
          </a:solidFill>
          <a:ln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274320" tIns="0" rIns="27432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If the text on the </a:t>
            </a:r>
            <a:r>
              <a:rPr lang="en-US" sz="1400" b="1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left</a:t>
            </a:r>
            <a:r>
              <a:rPr lang="en-US" sz="1400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 </a:t>
            </a:r>
            <a:r>
              <a:rPr lang="en-US" sz="1400" b="1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does not match </a:t>
            </a:r>
            <a:r>
              <a:rPr lang="en-US" sz="1400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the text on the right, the </a:t>
            </a:r>
            <a:r>
              <a:rPr lang="en-US" sz="1400" b="1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computer/device is missing that font</a:t>
            </a:r>
            <a:r>
              <a:rPr lang="en-US" sz="1400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otum" panose="020B0600000101010101" pitchFamily="34" charset="-127"/>
              <a:ea typeface="+mn-ea"/>
              <a:cs typeface="Dotum" panose="020B0600000101010101" pitchFamily="34" charset="-127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20B4FC5-0AE0-4931-9294-C1DE57E7FD8E}"/>
              </a:ext>
            </a:extLst>
          </p:cNvPr>
          <p:cNvSpPr/>
          <p:nvPr userDrawn="1"/>
        </p:nvSpPr>
        <p:spPr>
          <a:xfrm>
            <a:off x="279918" y="4125968"/>
            <a:ext cx="11631944" cy="858561"/>
          </a:xfrm>
          <a:prstGeom prst="rect">
            <a:avLst/>
          </a:prstGeom>
          <a:solidFill>
            <a:schemeClr val="bg1">
              <a:lumMod val="85000"/>
            </a:schemeClr>
          </a:solidFill>
          <a:ln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40" tIns="0" rIns="274320" bIns="0" rtlCol="0" anchor="ctr"/>
          <a:lstStyle/>
          <a:p>
            <a:pPr marL="214313" marR="0" lvl="0" indent="-200025" algn="ctr" defTabSz="121917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Both fonts used in this template are Microsoft cloud fonts and should install automatically when device is online.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otum" panose="020B0600000101010101" pitchFamily="34" charset="-127"/>
              <a:ea typeface="+mn-ea"/>
              <a:cs typeface="Dotum" panose="020B0600000101010101" pitchFamily="34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3126638-8EEA-4788-9BB1-030509ABF476}"/>
              </a:ext>
            </a:extLst>
          </p:cNvPr>
          <p:cNvSpPr txBox="1"/>
          <p:nvPr userDrawn="1"/>
        </p:nvSpPr>
        <p:spPr>
          <a:xfrm>
            <a:off x="1728217" y="1601644"/>
            <a:ext cx="3565624" cy="272490"/>
          </a:xfrm>
          <a:prstGeom prst="rect">
            <a:avLst/>
          </a:prstGeom>
        </p:spPr>
        <p:txBody>
          <a:bodyPr vert="horz" lIns="0" tIns="0" rIns="91440" bIns="0" rtlCol="0">
            <a:noAutofit/>
          </a:bodyPr>
          <a:lstStyle>
            <a:lvl1pPr marL="304792" indent="-304792">
              <a:lnSpc>
                <a:spcPct val="90000"/>
              </a:lnSpc>
              <a:spcBef>
                <a:spcPts val="1200"/>
              </a:spcBef>
              <a:buFont typeface="Dotum" panose="020B0600000101010101" pitchFamily="34" charset="-127"/>
              <a:buChar char="•"/>
              <a:defRPr sz="1800"/>
            </a:lvl1pPr>
            <a:lvl2pPr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2400"/>
            </a:lvl2pPr>
            <a:lvl3pPr marL="914377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2000"/>
            </a:lvl3pPr>
            <a:lvl4pPr marL="1219170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800"/>
            </a:lvl4pPr>
            <a:lvl5pPr marL="1523962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tabLst/>
              <a:defRPr sz="1600"/>
            </a:lvl5pPr>
            <a:lvl6pPr marL="1828754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6pPr>
            <a:lvl7pPr marL="2133547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7pPr>
            <a:lvl8pPr marL="2438339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8pPr>
            <a:lvl9pPr marL="2743131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9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Dotum" panose="020B0600000101010101" pitchFamily="34" charset="-127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otum" panose="020B0600000101010101" pitchFamily="34" charset="-127"/>
                <a:ea typeface="+mn-ea"/>
                <a:cs typeface="Dotum" panose="020B0600000101010101" pitchFamily="34" charset="-127"/>
              </a:rPr>
              <a:t>This is the editable (real) font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598A2F9-73EF-407A-9F03-77193C8C18AF}"/>
              </a:ext>
            </a:extLst>
          </p:cNvPr>
          <p:cNvSpPr txBox="1"/>
          <p:nvPr userDrawn="1"/>
        </p:nvSpPr>
        <p:spPr>
          <a:xfrm>
            <a:off x="7295001" y="1601643"/>
            <a:ext cx="3578678" cy="272491"/>
          </a:xfrm>
          <a:prstGeom prst="rect">
            <a:avLst/>
          </a:prstGeom>
        </p:spPr>
        <p:txBody>
          <a:bodyPr vert="horz" lIns="0" tIns="0" rIns="91440" bIns="0" rtlCol="0">
            <a:noAutofit/>
          </a:bodyPr>
          <a:lstStyle>
            <a:lvl1pPr marL="304792" indent="-304792">
              <a:lnSpc>
                <a:spcPct val="90000"/>
              </a:lnSpc>
              <a:spcBef>
                <a:spcPts val="1200"/>
              </a:spcBef>
              <a:buFont typeface="Dotum" panose="020B0600000101010101" pitchFamily="34" charset="-127"/>
              <a:buChar char="•"/>
              <a:defRPr sz="1800"/>
            </a:lvl1pPr>
            <a:lvl2pPr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2400"/>
            </a:lvl2pPr>
            <a:lvl3pPr marL="914377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2000"/>
            </a:lvl3pPr>
            <a:lvl4pPr marL="1219170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800"/>
            </a:lvl4pPr>
            <a:lvl5pPr marL="1523962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tabLst/>
              <a:defRPr sz="1600"/>
            </a:lvl5pPr>
            <a:lvl6pPr marL="1828754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6pPr>
            <a:lvl7pPr marL="2133547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7pPr>
            <a:lvl8pPr marL="2438339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8pPr>
            <a:lvl9pPr marL="2743131" indent="-304792">
              <a:lnSpc>
                <a:spcPct val="90000"/>
              </a:lnSpc>
              <a:spcBef>
                <a:spcPts val="300"/>
              </a:spcBef>
              <a:buFont typeface="Dotum" panose="020B0600000101010101" pitchFamily="34" charset="-127"/>
              <a:buChar char="–"/>
              <a:defRPr sz="1400" baseline="0"/>
            </a:lvl9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Dotum" panose="020B0600000101010101" pitchFamily="34" charset="-127"/>
              <a:buNone/>
              <a:tabLst/>
              <a:defRPr/>
            </a:pPr>
            <a:r>
              <a:rPr lang="en-US" b="1" dirty="0">
                <a:solidFill>
                  <a:srgbClr val="000000"/>
                </a:solidFill>
                <a:latin typeface="Dotum" panose="020B0600000101010101" pitchFamily="34" charset="-127"/>
                <a:cs typeface="Dotum" panose="020B0600000101010101" pitchFamily="34" charset="-127"/>
              </a:rPr>
              <a:t>This is an 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otum" panose="020B0600000101010101" pitchFamily="34" charset="-127"/>
                <a:ea typeface="+mn-ea"/>
                <a:cs typeface="Dotum" panose="020B0600000101010101" pitchFamily="34" charset="-127"/>
              </a:rPr>
              <a:t>mage of the font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42D4108-6736-40EF-8299-29C147644C25}"/>
              </a:ext>
            </a:extLst>
          </p:cNvPr>
          <p:cNvSpPr txBox="1"/>
          <p:nvPr userDrawn="1"/>
        </p:nvSpPr>
        <p:spPr>
          <a:xfrm>
            <a:off x="2663654" y="2105014"/>
            <a:ext cx="1713611" cy="42133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Dotum" panose="020B0600000101010101" pitchFamily="34" charset="-127"/>
              </a:rPr>
              <a:t>STCaiyun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Dotum" panose="020B0600000101010101" pitchFamily="34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38B422F-4D64-4EC8-8430-6732BD5D0627}"/>
              </a:ext>
            </a:extLst>
          </p:cNvPr>
          <p:cNvSpPr txBox="1"/>
          <p:nvPr userDrawn="1"/>
        </p:nvSpPr>
        <p:spPr>
          <a:xfrm>
            <a:off x="2881660" y="2662650"/>
            <a:ext cx="1277594" cy="41857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Dotum" panose="020B0600000101010101" pitchFamily="34" charset="-127"/>
              </a:rPr>
              <a:t>Dotum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Dotum" panose="020B0600000101010101" pitchFamily="34" charset="-127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8DF45DD-DE2F-4317-AA60-5C336615BFD7}"/>
              </a:ext>
            </a:extLst>
          </p:cNvPr>
          <p:cNvCxnSpPr>
            <a:cxnSpLocks/>
          </p:cNvCxnSpPr>
          <p:nvPr userDrawn="1"/>
        </p:nvCxnSpPr>
        <p:spPr>
          <a:xfrm>
            <a:off x="7054625" y="1874134"/>
            <a:ext cx="405943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EA684F7-C4A2-4255-BB8A-C949D3A6FA4B}"/>
              </a:ext>
            </a:extLst>
          </p:cNvPr>
          <p:cNvCxnSpPr>
            <a:cxnSpLocks/>
          </p:cNvCxnSpPr>
          <p:nvPr userDrawn="1"/>
        </p:nvCxnSpPr>
        <p:spPr>
          <a:xfrm>
            <a:off x="1481313" y="1874134"/>
            <a:ext cx="405943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>
            <a:extLst>
              <a:ext uri="{FF2B5EF4-FFF2-40B4-BE49-F238E27FC236}">
                <a16:creationId xmlns:a16="http://schemas.microsoft.com/office/drawing/2014/main" id="{26F3980D-7078-4151-A6A3-9AA7BA1EAD14}"/>
              </a:ext>
            </a:extLst>
          </p:cNvPr>
          <p:cNvSpPr/>
          <p:nvPr userDrawn="1"/>
        </p:nvSpPr>
        <p:spPr>
          <a:xfrm>
            <a:off x="1540246" y="2193952"/>
            <a:ext cx="144061" cy="144061"/>
          </a:xfrm>
          <a:prstGeom prst="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F985E7BE-B649-41A3-A8B3-5E3D753C4C2A}"/>
              </a:ext>
            </a:extLst>
          </p:cNvPr>
          <p:cNvSpPr/>
          <p:nvPr userDrawn="1"/>
        </p:nvSpPr>
        <p:spPr>
          <a:xfrm>
            <a:off x="1540246" y="2798575"/>
            <a:ext cx="144061" cy="144061"/>
          </a:xfrm>
          <a:prstGeom prst="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7D36A86-F96E-9E9F-3F57-E3B95B32793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54110" y="1917781"/>
            <a:ext cx="2194750" cy="1414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57981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- Anima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79919" y="2130426"/>
            <a:ext cx="11632164" cy="1470025"/>
          </a:xfrm>
        </p:spPr>
        <p:txBody>
          <a:bodyPr rIns="0" anchor="b"/>
          <a:lstStyle>
            <a:lvl1pPr algn="ctr">
              <a:defRPr sz="4400"/>
            </a:lvl1pPr>
          </a:lstStyle>
          <a:p>
            <a:r>
              <a:rPr lang="en-US" dirty="0"/>
              <a:t>Title Layout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79917" y="3729317"/>
            <a:ext cx="11632165" cy="1604187"/>
          </a:xfrm>
        </p:spPr>
        <p:txBody>
          <a:bodyPr rIns="0" bIns="0"/>
          <a:lstStyle>
            <a:lvl1pPr marL="0" indent="0" algn="ctr">
              <a:spcBef>
                <a:spcPts val="0"/>
              </a:spcBef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Add subtitle here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4798E-55FB-4B5A-A559-B9312E82D140}" type="datetime1">
              <a:rPr lang="en-US" smtClean="0"/>
              <a:t>7/26/2022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910E001-BB7F-1E95-6C5D-F394A3384409}"/>
              </a:ext>
            </a:extLst>
          </p:cNvPr>
          <p:cNvGrpSpPr/>
          <p:nvPr userDrawn="1"/>
        </p:nvGrpSpPr>
        <p:grpSpPr>
          <a:xfrm>
            <a:off x="3053645" y="5588788"/>
            <a:ext cx="6012548" cy="603526"/>
            <a:chOff x="3053645" y="5588788"/>
            <a:chExt cx="6012548" cy="60352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EC048B-92E9-C96F-EE60-8716C3C80F7F}"/>
                </a:ext>
              </a:extLst>
            </p:cNvPr>
            <p:cNvSpPr/>
            <p:nvPr userDrawn="1"/>
          </p:nvSpPr>
          <p:spPr>
            <a:xfrm>
              <a:off x="3053645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3C9F148-7394-32DC-E2E2-6F12B76A556C}"/>
                </a:ext>
              </a:extLst>
            </p:cNvPr>
            <p:cNvSpPr/>
            <p:nvPr userDrawn="1"/>
          </p:nvSpPr>
          <p:spPr>
            <a:xfrm>
              <a:off x="4392084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49ED8CF-4CA4-166A-6762-98B349A85791}"/>
                </a:ext>
              </a:extLst>
            </p:cNvPr>
            <p:cNvSpPr/>
            <p:nvPr userDrawn="1"/>
          </p:nvSpPr>
          <p:spPr>
            <a:xfrm>
              <a:off x="5730523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E0291C8-C61D-6103-F1D7-7A08235B8C3F}"/>
                </a:ext>
              </a:extLst>
            </p:cNvPr>
            <p:cNvSpPr/>
            <p:nvPr userDrawn="1"/>
          </p:nvSpPr>
          <p:spPr>
            <a:xfrm>
              <a:off x="7068962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C09411-713B-DAB3-E25E-1C8AF97CB7B5}"/>
                </a:ext>
              </a:extLst>
            </p:cNvPr>
            <p:cNvSpPr/>
            <p:nvPr userDrawn="1"/>
          </p:nvSpPr>
          <p:spPr>
            <a:xfrm>
              <a:off x="8407401" y="5588788"/>
              <a:ext cx="658792" cy="603526"/>
            </a:xfrm>
            <a:custGeom>
              <a:avLst/>
              <a:gdLst>
                <a:gd name="connsiteX0" fmla="*/ 202679 w 895233"/>
                <a:gd name="connsiteY0" fmla="*/ 0 h 820132"/>
                <a:gd name="connsiteX1" fmla="*/ 692554 w 895233"/>
                <a:gd name="connsiteY1" fmla="*/ 0 h 820132"/>
                <a:gd name="connsiteX2" fmla="*/ 895233 w 895233"/>
                <a:gd name="connsiteY2" fmla="*/ 202679 h 820132"/>
                <a:gd name="connsiteX3" fmla="*/ 895233 w 895233"/>
                <a:gd name="connsiteY3" fmla="*/ 820132 h 820132"/>
                <a:gd name="connsiteX4" fmla="*/ 739455 w 895233"/>
                <a:gd name="connsiteY4" fmla="*/ 820132 h 820132"/>
                <a:gd name="connsiteX5" fmla="*/ 739455 w 895233"/>
                <a:gd name="connsiteY5" fmla="*/ 775917 h 820132"/>
                <a:gd name="connsiteX6" fmla="*/ 626330 w 895233"/>
                <a:gd name="connsiteY6" fmla="*/ 662792 h 820132"/>
                <a:gd name="connsiteX7" fmla="*/ 268903 w 895233"/>
                <a:gd name="connsiteY7" fmla="*/ 662792 h 820132"/>
                <a:gd name="connsiteX8" fmla="*/ 155778 w 895233"/>
                <a:gd name="connsiteY8" fmla="*/ 775917 h 820132"/>
                <a:gd name="connsiteX9" fmla="*/ 155778 w 895233"/>
                <a:gd name="connsiteY9" fmla="*/ 820132 h 820132"/>
                <a:gd name="connsiteX10" fmla="*/ 0 w 895233"/>
                <a:gd name="connsiteY10" fmla="*/ 820132 h 820132"/>
                <a:gd name="connsiteX11" fmla="*/ 0 w 895233"/>
                <a:gd name="connsiteY11" fmla="*/ 202679 h 8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233" h="820132">
                  <a:moveTo>
                    <a:pt x="202679" y="0"/>
                  </a:moveTo>
                  <a:lnTo>
                    <a:pt x="692554" y="0"/>
                  </a:lnTo>
                  <a:lnTo>
                    <a:pt x="895233" y="202679"/>
                  </a:lnTo>
                  <a:lnTo>
                    <a:pt x="895233" y="820132"/>
                  </a:lnTo>
                  <a:lnTo>
                    <a:pt x="739455" y="820132"/>
                  </a:lnTo>
                  <a:lnTo>
                    <a:pt x="739455" y="775917"/>
                  </a:lnTo>
                  <a:lnTo>
                    <a:pt x="626330" y="662792"/>
                  </a:lnTo>
                  <a:lnTo>
                    <a:pt x="268903" y="662792"/>
                  </a:lnTo>
                  <a:lnTo>
                    <a:pt x="155778" y="775917"/>
                  </a:lnTo>
                  <a:lnTo>
                    <a:pt x="155778" y="820132"/>
                  </a:lnTo>
                  <a:lnTo>
                    <a:pt x="0" y="820132"/>
                  </a:lnTo>
                  <a:lnTo>
                    <a:pt x="0" y="202679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04AE19A3-03A2-02F8-6487-FEA9ECBA05C8}"/>
              </a:ext>
            </a:extLst>
          </p:cNvPr>
          <p:cNvSpPr/>
          <p:nvPr userDrawn="1"/>
        </p:nvSpPr>
        <p:spPr>
          <a:xfrm flipH="1">
            <a:off x="5400793" y="5666776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16B3FD-7F17-DE98-7BA4-1B36CA4D50ED}"/>
              </a:ext>
            </a:extLst>
          </p:cNvPr>
          <p:cNvSpPr/>
          <p:nvPr userDrawn="1"/>
        </p:nvSpPr>
        <p:spPr>
          <a:xfrm flipH="1">
            <a:off x="5209551" y="-395130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3A54F85-68A5-4E3E-A87F-66E57E986840}"/>
              </a:ext>
            </a:extLst>
          </p:cNvPr>
          <p:cNvGrpSpPr/>
          <p:nvPr userDrawn="1"/>
        </p:nvGrpSpPr>
        <p:grpSpPr>
          <a:xfrm>
            <a:off x="4681918" y="6227795"/>
            <a:ext cx="1074306" cy="383384"/>
            <a:chOff x="4681918" y="6227795"/>
            <a:chExt cx="1074306" cy="38338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126F53-E483-3507-E4E0-785343596D23}"/>
                </a:ext>
              </a:extLst>
            </p:cNvPr>
            <p:cNvSpPr/>
            <p:nvPr userDrawn="1"/>
          </p:nvSpPr>
          <p:spPr>
            <a:xfrm>
              <a:off x="5097432" y="6227795"/>
              <a:ext cx="658792" cy="383384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035A0E57-2B68-FD8F-6FD1-FB0900EA60CE}"/>
                </a:ext>
              </a:extLst>
            </p:cNvPr>
            <p:cNvCxnSpPr/>
            <p:nvPr userDrawn="1"/>
          </p:nvCxnSpPr>
          <p:spPr>
            <a:xfrm flipH="1">
              <a:off x="4831161" y="6384925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09F70865-8BA6-97E5-38E0-C49F916EADE9}"/>
                </a:ext>
              </a:extLst>
            </p:cNvPr>
            <p:cNvCxnSpPr/>
            <p:nvPr userDrawn="1"/>
          </p:nvCxnSpPr>
          <p:spPr>
            <a:xfrm flipH="1">
              <a:off x="4694457" y="6461181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F6FFAE3-C9B3-5925-D3CA-AD74679FAE2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4853199" y="6531087"/>
              <a:ext cx="210842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C2F9CFBE-4A54-B09D-D907-B66C3E850DFD}"/>
                </a:ext>
              </a:extLst>
            </p:cNvPr>
            <p:cNvCxnSpPr/>
            <p:nvPr userDrawn="1"/>
          </p:nvCxnSpPr>
          <p:spPr>
            <a:xfrm flipH="1">
              <a:off x="4681918" y="6611179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7CAF441-8D09-5913-6B23-BB75FA5BEAB1}"/>
              </a:ext>
            </a:extLst>
          </p:cNvPr>
          <p:cNvGrpSpPr/>
          <p:nvPr userDrawn="1"/>
        </p:nvGrpSpPr>
        <p:grpSpPr>
          <a:xfrm flipH="1">
            <a:off x="-1656510" y="161699"/>
            <a:ext cx="1541755" cy="386654"/>
            <a:chOff x="7524438" y="161699"/>
            <a:chExt cx="1541755" cy="38665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1F75D55-85BB-09C8-4783-540F49EA56C3}"/>
                </a:ext>
              </a:extLst>
            </p:cNvPr>
            <p:cNvGrpSpPr/>
            <p:nvPr userDrawn="1"/>
          </p:nvGrpSpPr>
          <p:grpSpPr>
            <a:xfrm>
              <a:off x="7924230" y="161699"/>
              <a:ext cx="1141963" cy="386654"/>
              <a:chOff x="5794297" y="191007"/>
              <a:chExt cx="900708" cy="386654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15DCB394-EE54-4105-89B9-4A8BD0CC2225}"/>
                  </a:ext>
                </a:extLst>
              </p:cNvPr>
              <p:cNvGrpSpPr/>
              <p:nvPr userDrawn="1"/>
            </p:nvGrpSpPr>
            <p:grpSpPr>
              <a:xfrm>
                <a:off x="5794297" y="191007"/>
                <a:ext cx="900708" cy="386654"/>
                <a:chOff x="5344249" y="191007"/>
                <a:chExt cx="900708" cy="386654"/>
              </a:xfrm>
              <a:solidFill>
                <a:srgbClr val="FF0000"/>
              </a:solidFill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768BE266-8981-B0D5-78B6-43E8E66B9CE4}"/>
                    </a:ext>
                  </a:extLst>
                </p:cNvPr>
                <p:cNvSpPr/>
                <p:nvPr userDrawn="1"/>
              </p:nvSpPr>
              <p:spPr>
                <a:xfrm>
                  <a:off x="5625247" y="191007"/>
                  <a:ext cx="33871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DDE9454B-D526-E672-2EE7-3793D42D7034}"/>
                    </a:ext>
                  </a:extLst>
                </p:cNvPr>
                <p:cNvSpPr/>
                <p:nvPr userDrawn="1"/>
              </p:nvSpPr>
              <p:spPr>
                <a:xfrm>
                  <a:off x="5516059" y="245738"/>
                  <a:ext cx="557087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4AEB761A-43DB-93AA-03C8-6F25E104496C}"/>
                    </a:ext>
                  </a:extLst>
                </p:cNvPr>
                <p:cNvSpPr/>
                <p:nvPr userDrawn="1"/>
              </p:nvSpPr>
              <p:spPr>
                <a:xfrm>
                  <a:off x="5462188" y="294685"/>
                  <a:ext cx="664829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CA43B434-8C23-5980-33E4-3BE785E7EBAA}"/>
                    </a:ext>
                  </a:extLst>
                </p:cNvPr>
                <p:cNvSpPr/>
                <p:nvPr userDrawn="1"/>
              </p:nvSpPr>
              <p:spPr>
                <a:xfrm>
                  <a:off x="5407451" y="348394"/>
                  <a:ext cx="774305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F6EC73F3-A0D8-4B6A-1DA8-6CF14AF23994}"/>
                    </a:ext>
                  </a:extLst>
                </p:cNvPr>
                <p:cNvSpPr/>
                <p:nvPr userDrawn="1"/>
              </p:nvSpPr>
              <p:spPr>
                <a:xfrm>
                  <a:off x="5344249" y="402103"/>
                  <a:ext cx="900708" cy="7067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81812F70-5013-463F-13E0-C9A740655114}"/>
                    </a:ext>
                  </a:extLst>
                </p:cNvPr>
                <p:cNvSpPr/>
                <p:nvPr userDrawn="1"/>
              </p:nvSpPr>
              <p:spPr>
                <a:xfrm>
                  <a:off x="5460885" y="454828"/>
                  <a:ext cx="16436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EE7B9423-6E64-0209-5312-E625F032B15F}"/>
                    </a:ext>
                  </a:extLst>
                </p:cNvPr>
                <p:cNvSpPr/>
                <p:nvPr userDrawn="1"/>
              </p:nvSpPr>
              <p:spPr>
                <a:xfrm>
                  <a:off x="5515268" y="510726"/>
                  <a:ext cx="54059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Rectangle 32">
                  <a:extLst>
                    <a:ext uri="{FF2B5EF4-FFF2-40B4-BE49-F238E27FC236}">
                      <a16:creationId xmlns:a16="http://schemas.microsoft.com/office/drawing/2014/main" id="{773E0012-26CB-8F98-8546-004759E3564A}"/>
                    </a:ext>
                  </a:extLst>
                </p:cNvPr>
                <p:cNvSpPr/>
                <p:nvPr userDrawn="1"/>
              </p:nvSpPr>
              <p:spPr>
                <a:xfrm>
                  <a:off x="5726295" y="454828"/>
                  <a:ext cx="11010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6426CDC5-480D-D89D-89DA-8D76D51AD35D}"/>
                    </a:ext>
                  </a:extLst>
                </p:cNvPr>
                <p:cNvSpPr/>
                <p:nvPr userDrawn="1"/>
              </p:nvSpPr>
              <p:spPr>
                <a:xfrm>
                  <a:off x="5950197" y="454828"/>
                  <a:ext cx="164362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417BFCD7-A543-D5D5-D776-7DAB0555D099}"/>
                    </a:ext>
                  </a:extLst>
                </p:cNvPr>
                <p:cNvSpPr/>
                <p:nvPr userDrawn="1"/>
              </p:nvSpPr>
              <p:spPr>
                <a:xfrm>
                  <a:off x="6004580" y="510726"/>
                  <a:ext cx="54059" cy="6693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2">
                    <a:shade val="50000"/>
                  </a:schemeClr>
                </a:lnRef>
                <a:fillRef idx="1">
                  <a:schemeClr val="accent2"/>
                </a:fillRef>
                <a:effectRef idx="0">
                  <a:schemeClr val="accent2"/>
                </a:effectRef>
                <a:fontRef idx="minor">
                  <a:schemeClr val="lt1"/>
                </a:fontRef>
              </p:style>
              <p:txBody>
                <a:bodyPr lIns="91440" tIns="0" rIns="91440" bIns="0" rtlCol="0" anchor="ctr"/>
                <a:lstStyle/>
                <a:p>
                  <a:pPr algn="ctr">
                    <a:lnSpc>
                      <a:spcPct val="85000"/>
                    </a:lnSpc>
                  </a:pPr>
                  <a:endParaRPr lang="en-US" sz="2400" dirty="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1E0323CC-D3E5-4A6E-1DC8-AA40646993C6}"/>
                  </a:ext>
                </a:extLst>
              </p:cNvPr>
              <p:cNvSpPr/>
              <p:nvPr userDrawn="1"/>
            </p:nvSpPr>
            <p:spPr>
              <a:xfrm>
                <a:off x="5973656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1A287478-42EF-5386-7262-930371A32665}"/>
                  </a:ext>
                </a:extLst>
              </p:cNvPr>
              <p:cNvSpPr/>
              <p:nvPr userDrawn="1"/>
            </p:nvSpPr>
            <p:spPr>
              <a:xfrm>
                <a:off x="6458932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1DB2FCD-DEB7-25B5-B510-E18F1F277315}"/>
                  </a:ext>
                </a:extLst>
              </p:cNvPr>
              <p:cNvSpPr/>
              <p:nvPr userDrawn="1"/>
            </p:nvSpPr>
            <p:spPr>
              <a:xfrm>
                <a:off x="6297174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F599BEC7-AA0A-1667-13B7-7D4FB53E0327}"/>
                  </a:ext>
                </a:extLst>
              </p:cNvPr>
              <p:cNvSpPr/>
              <p:nvPr userDrawn="1"/>
            </p:nvSpPr>
            <p:spPr>
              <a:xfrm>
                <a:off x="6135415" y="360148"/>
                <a:ext cx="45719" cy="457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617D843-1876-5CB1-2944-F4A72C1DBE89}"/>
                </a:ext>
              </a:extLst>
            </p:cNvPr>
            <p:cNvCxnSpPr/>
            <p:nvPr userDrawn="1"/>
          </p:nvCxnSpPr>
          <p:spPr>
            <a:xfrm flipH="1">
              <a:off x="7684508" y="272037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16E8E1E2-9E27-E108-1E39-00D763A50B79}"/>
                </a:ext>
              </a:extLst>
            </p:cNvPr>
            <p:cNvCxnSpPr/>
            <p:nvPr userDrawn="1"/>
          </p:nvCxnSpPr>
          <p:spPr>
            <a:xfrm flipH="1">
              <a:off x="7524438" y="348293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307897C-4CE6-C780-21C6-05D2C707B71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7634086" y="418199"/>
              <a:ext cx="210842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052324EF-79A4-AE20-45A8-64E26325B234}"/>
                </a:ext>
              </a:extLst>
            </p:cNvPr>
            <p:cNvCxnSpPr/>
            <p:nvPr userDrawn="1"/>
          </p:nvCxnSpPr>
          <p:spPr>
            <a:xfrm flipH="1">
              <a:off x="7555721" y="498291"/>
              <a:ext cx="342561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BB15D98E-FC66-E59F-0535-91CF938F8AD6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7916813" y="189502"/>
              <a:ext cx="210842" cy="0"/>
            </a:xfrm>
            <a:prstGeom prst="line">
              <a:avLst/>
            </a:prstGeom>
            <a:ln w="12700">
              <a:solidFill>
                <a:srgbClr val="FF0000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2482679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75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797E270-6DB3-B1E3-4FA3-5B18BA493868}"/>
              </a:ext>
            </a:extLst>
          </p:cNvPr>
          <p:cNvGrpSpPr/>
          <p:nvPr userDrawn="1"/>
        </p:nvGrpSpPr>
        <p:grpSpPr>
          <a:xfrm>
            <a:off x="-2" y="1"/>
            <a:ext cx="12191999" cy="6619874"/>
            <a:chOff x="-2" y="1"/>
            <a:chExt cx="12191999" cy="661987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E63DB2-BB6F-E737-C4E5-9F923E527A4B}"/>
                </a:ext>
              </a:extLst>
            </p:cNvPr>
            <p:cNvSpPr/>
            <p:nvPr/>
          </p:nvSpPr>
          <p:spPr>
            <a:xfrm>
              <a:off x="1661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A16A26-B22D-4A42-9808-EC86B7E6B245}"/>
                </a:ext>
              </a:extLst>
            </p:cNvPr>
            <p:cNvSpPr/>
            <p:nvPr/>
          </p:nvSpPr>
          <p:spPr>
            <a:xfrm>
              <a:off x="415113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51FACC4-2A24-2EDF-E670-A431FA8C039A}"/>
                </a:ext>
              </a:extLst>
            </p:cNvPr>
            <p:cNvSpPr/>
            <p:nvPr/>
          </p:nvSpPr>
          <p:spPr>
            <a:xfrm>
              <a:off x="827523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3F3FB8-9D4D-E0C3-6CBD-2AA3A3A62B7D}"/>
                </a:ext>
              </a:extLst>
            </p:cNvPr>
            <p:cNvSpPr/>
            <p:nvPr/>
          </p:nvSpPr>
          <p:spPr>
            <a:xfrm>
              <a:off x="125861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EE196E-5BC4-28D9-76FC-4FBEBBDF51D9}"/>
                </a:ext>
              </a:extLst>
            </p:cNvPr>
            <p:cNvSpPr/>
            <p:nvPr/>
          </p:nvSpPr>
          <p:spPr>
            <a:xfrm>
              <a:off x="166427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700AB7B-B6FF-0078-7473-BC195A55F604}"/>
                </a:ext>
              </a:extLst>
            </p:cNvPr>
            <p:cNvSpPr/>
            <p:nvPr/>
          </p:nvSpPr>
          <p:spPr>
            <a:xfrm>
              <a:off x="12129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FD9CCE4-AA0B-813C-D12D-BC6614CB5FD6}"/>
                </a:ext>
              </a:extLst>
            </p:cNvPr>
            <p:cNvSpPr/>
            <p:nvPr/>
          </p:nvSpPr>
          <p:spPr>
            <a:xfrm>
              <a:off x="406629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F67E2FE-4308-5EAD-92D1-D7CDC8838EDF}"/>
                </a:ext>
              </a:extLst>
            </p:cNvPr>
            <p:cNvSpPr/>
            <p:nvPr/>
          </p:nvSpPr>
          <p:spPr>
            <a:xfrm>
              <a:off x="841246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647C0A4-502F-8A27-85F7-EDC23F31FD36}"/>
                </a:ext>
              </a:extLst>
            </p:cNvPr>
            <p:cNvSpPr/>
            <p:nvPr/>
          </p:nvSpPr>
          <p:spPr>
            <a:xfrm>
              <a:off x="1239451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AD109FE-BAB4-29AC-F1B2-F101B98ABD56}"/>
                </a:ext>
              </a:extLst>
            </p:cNvPr>
            <p:cNvSpPr/>
            <p:nvPr/>
          </p:nvSpPr>
          <p:spPr>
            <a:xfrm>
              <a:off x="1665543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A1FEAF7-FAB8-F91B-420A-67330C2F3724}"/>
                </a:ext>
              </a:extLst>
            </p:cNvPr>
            <p:cNvSpPr/>
            <p:nvPr/>
          </p:nvSpPr>
          <p:spPr>
            <a:xfrm>
              <a:off x="-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E75DF11-5B77-33FD-8CF1-71A9D3441FC0}"/>
                </a:ext>
              </a:extLst>
            </p:cNvPr>
            <p:cNvSpPr/>
            <p:nvPr/>
          </p:nvSpPr>
          <p:spPr>
            <a:xfrm>
              <a:off x="39609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EEA0CDA-E976-5493-E8DD-5AD34655142E}"/>
                </a:ext>
              </a:extLst>
            </p:cNvPr>
            <p:cNvSpPr/>
            <p:nvPr/>
          </p:nvSpPr>
          <p:spPr>
            <a:xfrm>
              <a:off x="834726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5FC47B8-C5C3-4EAB-9385-60AC16D26710}"/>
                </a:ext>
              </a:extLst>
            </p:cNvPr>
            <p:cNvSpPr/>
            <p:nvPr/>
          </p:nvSpPr>
          <p:spPr>
            <a:xfrm>
              <a:off x="124198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9C400FB-09F5-9BFE-C049-9EC688D525BE}"/>
                </a:ext>
              </a:extLst>
            </p:cNvPr>
            <p:cNvSpPr/>
            <p:nvPr/>
          </p:nvSpPr>
          <p:spPr>
            <a:xfrm>
              <a:off x="1648261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6B0BDEC-375F-DD41-18E1-7D56E3287428}"/>
                </a:ext>
              </a:extLst>
            </p:cNvPr>
            <p:cNvSpPr/>
            <p:nvPr/>
          </p:nvSpPr>
          <p:spPr>
            <a:xfrm>
              <a:off x="19860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BF8C51E-7913-650F-BE58-C9220584B314}"/>
                </a:ext>
              </a:extLst>
            </p:cNvPr>
            <p:cNvSpPr/>
            <p:nvPr/>
          </p:nvSpPr>
          <p:spPr>
            <a:xfrm>
              <a:off x="39412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FE203D-490F-4E45-6AAF-D5CE013914C8}"/>
                </a:ext>
              </a:extLst>
            </p:cNvPr>
            <p:cNvSpPr/>
            <p:nvPr/>
          </p:nvSpPr>
          <p:spPr>
            <a:xfrm>
              <a:off x="807512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2F4246C-F5AC-C248-1C4D-5ED6EDB9924F}"/>
                </a:ext>
              </a:extLst>
            </p:cNvPr>
            <p:cNvSpPr/>
            <p:nvPr/>
          </p:nvSpPr>
          <p:spPr>
            <a:xfrm>
              <a:off x="1221171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1AB3F44-B89D-E555-D2B3-468FF26B0933}"/>
                </a:ext>
              </a:extLst>
            </p:cNvPr>
            <p:cNvSpPr/>
            <p:nvPr/>
          </p:nvSpPr>
          <p:spPr>
            <a:xfrm>
              <a:off x="164460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CE3E6AB-1B0D-787E-B0FB-81F9AA300F47}"/>
                </a:ext>
              </a:extLst>
            </p:cNvPr>
            <p:cNvSpPr/>
            <p:nvPr/>
          </p:nvSpPr>
          <p:spPr>
            <a:xfrm>
              <a:off x="205667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968C483-E2CB-2FA7-8F86-0A62FF23672C}"/>
                </a:ext>
              </a:extLst>
            </p:cNvPr>
            <p:cNvSpPr/>
            <p:nvPr/>
          </p:nvSpPr>
          <p:spPr>
            <a:xfrm>
              <a:off x="247479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EF2CCD2-0BF2-5B95-122E-7EA9D3D03E32}"/>
                </a:ext>
              </a:extLst>
            </p:cNvPr>
            <p:cNvSpPr/>
            <p:nvPr/>
          </p:nvSpPr>
          <p:spPr>
            <a:xfrm>
              <a:off x="288713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D019BAF-A903-5C5C-3570-B0221ADDECF4}"/>
                </a:ext>
              </a:extLst>
            </p:cNvPr>
            <p:cNvSpPr/>
            <p:nvPr/>
          </p:nvSpPr>
          <p:spPr>
            <a:xfrm>
              <a:off x="329867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E6076F0-3D88-075F-F373-2E8234ACDFA7}"/>
                </a:ext>
              </a:extLst>
            </p:cNvPr>
            <p:cNvSpPr/>
            <p:nvPr/>
          </p:nvSpPr>
          <p:spPr>
            <a:xfrm>
              <a:off x="370433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B909FF1-1CB5-E9DD-4E46-D20D70C82308}"/>
                </a:ext>
              </a:extLst>
            </p:cNvPr>
            <p:cNvSpPr/>
            <p:nvPr/>
          </p:nvSpPr>
          <p:spPr>
            <a:xfrm>
              <a:off x="205218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E3B9EA1-9D92-D758-21BA-2E53F16BB28F}"/>
                </a:ext>
              </a:extLst>
            </p:cNvPr>
            <p:cNvSpPr/>
            <p:nvPr/>
          </p:nvSpPr>
          <p:spPr>
            <a:xfrm>
              <a:off x="246631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29F4096-DB7F-7704-0BA4-DAFF1F6CFF9D}"/>
                </a:ext>
              </a:extLst>
            </p:cNvPr>
            <p:cNvSpPr/>
            <p:nvPr/>
          </p:nvSpPr>
          <p:spPr>
            <a:xfrm>
              <a:off x="290082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41E79C-3C5A-27D4-3096-10DD686F1DBF}"/>
                </a:ext>
              </a:extLst>
            </p:cNvPr>
            <p:cNvSpPr/>
            <p:nvPr/>
          </p:nvSpPr>
          <p:spPr>
            <a:xfrm>
              <a:off x="327951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54B0A30-4385-5EFB-FB7E-E3F3C3C2B053}"/>
                </a:ext>
              </a:extLst>
            </p:cNvPr>
            <p:cNvSpPr/>
            <p:nvPr/>
          </p:nvSpPr>
          <p:spPr>
            <a:xfrm>
              <a:off x="370560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9AC706-24EC-1D09-8939-3207FFB76330}"/>
                </a:ext>
              </a:extLst>
            </p:cNvPr>
            <p:cNvSpPr/>
            <p:nvPr/>
          </p:nvSpPr>
          <p:spPr>
            <a:xfrm>
              <a:off x="204005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C13899-AF71-9C60-2859-AED13691BF25}"/>
                </a:ext>
              </a:extLst>
            </p:cNvPr>
            <p:cNvSpPr/>
            <p:nvPr/>
          </p:nvSpPr>
          <p:spPr>
            <a:xfrm>
              <a:off x="245576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D0FDED9-FBAE-3F66-F180-3E03D9574162}"/>
                </a:ext>
              </a:extLst>
            </p:cNvPr>
            <p:cNvSpPr/>
            <p:nvPr/>
          </p:nvSpPr>
          <p:spPr>
            <a:xfrm>
              <a:off x="2894334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0AB7A75-FA2B-2E48-0A43-1E2D7892B7B0}"/>
                </a:ext>
              </a:extLst>
            </p:cNvPr>
            <p:cNvSpPr/>
            <p:nvPr/>
          </p:nvSpPr>
          <p:spPr>
            <a:xfrm>
              <a:off x="328204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9863918-F89E-AB6D-50C9-C37E17B86833}"/>
                </a:ext>
              </a:extLst>
            </p:cNvPr>
            <p:cNvSpPr/>
            <p:nvPr/>
          </p:nvSpPr>
          <p:spPr>
            <a:xfrm>
              <a:off x="368832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3AF8E63-6145-3707-59F6-D7B7AB345022}"/>
                </a:ext>
              </a:extLst>
            </p:cNvPr>
            <p:cNvSpPr/>
            <p:nvPr/>
          </p:nvSpPr>
          <p:spPr>
            <a:xfrm>
              <a:off x="2063151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3BCED5E-B7E4-356A-41B5-1D58F83C1188}"/>
                </a:ext>
              </a:extLst>
            </p:cNvPr>
            <p:cNvSpPr/>
            <p:nvPr/>
          </p:nvSpPr>
          <p:spPr>
            <a:xfrm>
              <a:off x="243741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FE88CA1-E5E8-E3BB-B575-877F0640BD97}"/>
                </a:ext>
              </a:extLst>
            </p:cNvPr>
            <p:cNvSpPr/>
            <p:nvPr/>
          </p:nvSpPr>
          <p:spPr>
            <a:xfrm>
              <a:off x="285080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7442115-9C99-1058-F252-54792BF2F189}"/>
                </a:ext>
              </a:extLst>
            </p:cNvPr>
            <p:cNvSpPr/>
            <p:nvPr/>
          </p:nvSpPr>
          <p:spPr>
            <a:xfrm>
              <a:off x="3264462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FF979C-79A1-2C47-D57C-6688E1B3E302}"/>
                </a:ext>
              </a:extLst>
            </p:cNvPr>
            <p:cNvSpPr/>
            <p:nvPr/>
          </p:nvSpPr>
          <p:spPr>
            <a:xfrm>
              <a:off x="368789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DC8AD0-912B-7C03-DF0E-8989F6465D6C}"/>
                </a:ext>
              </a:extLst>
            </p:cNvPr>
            <p:cNvSpPr/>
            <p:nvPr/>
          </p:nvSpPr>
          <p:spPr>
            <a:xfrm>
              <a:off x="409673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DDD521A-BF1F-AA84-7B87-9AA9A257E9E7}"/>
                </a:ext>
              </a:extLst>
            </p:cNvPr>
            <p:cNvSpPr/>
            <p:nvPr/>
          </p:nvSpPr>
          <p:spPr>
            <a:xfrm>
              <a:off x="451485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A507F16-E95E-FB42-7176-6AA2163F63B8}"/>
                </a:ext>
              </a:extLst>
            </p:cNvPr>
            <p:cNvSpPr/>
            <p:nvPr/>
          </p:nvSpPr>
          <p:spPr>
            <a:xfrm>
              <a:off x="492719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F84455E-4FB1-A15D-37D0-64E49475A5AA}"/>
                </a:ext>
              </a:extLst>
            </p:cNvPr>
            <p:cNvSpPr/>
            <p:nvPr/>
          </p:nvSpPr>
          <p:spPr>
            <a:xfrm>
              <a:off x="533873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FD663D-D377-1902-3C21-647778EAC7E0}"/>
                </a:ext>
              </a:extLst>
            </p:cNvPr>
            <p:cNvSpPr/>
            <p:nvPr/>
          </p:nvSpPr>
          <p:spPr>
            <a:xfrm>
              <a:off x="5744397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6A14E92-5803-C607-B111-09F9661C9CF3}"/>
                </a:ext>
              </a:extLst>
            </p:cNvPr>
            <p:cNvSpPr/>
            <p:nvPr/>
          </p:nvSpPr>
          <p:spPr>
            <a:xfrm>
              <a:off x="409224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FC762A4-1170-9DAF-DAAA-DF8389DAFAA6}"/>
                </a:ext>
              </a:extLst>
            </p:cNvPr>
            <p:cNvSpPr/>
            <p:nvPr/>
          </p:nvSpPr>
          <p:spPr>
            <a:xfrm>
              <a:off x="450637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08D062C-1AE0-B099-2B9E-E241A64D1C19}"/>
                </a:ext>
              </a:extLst>
            </p:cNvPr>
            <p:cNvSpPr/>
            <p:nvPr/>
          </p:nvSpPr>
          <p:spPr>
            <a:xfrm>
              <a:off x="494088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2A6F51-38D3-5B06-C2E7-AB23F905408B}"/>
                </a:ext>
              </a:extLst>
            </p:cNvPr>
            <p:cNvSpPr/>
            <p:nvPr/>
          </p:nvSpPr>
          <p:spPr>
            <a:xfrm>
              <a:off x="531957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7A24F0A-EFD9-3198-0866-8E74B3EDD524}"/>
                </a:ext>
              </a:extLst>
            </p:cNvPr>
            <p:cNvSpPr/>
            <p:nvPr/>
          </p:nvSpPr>
          <p:spPr>
            <a:xfrm>
              <a:off x="574566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4E29419-6955-0481-9050-0CA6F5BE7E9C}"/>
                </a:ext>
              </a:extLst>
            </p:cNvPr>
            <p:cNvSpPr/>
            <p:nvPr/>
          </p:nvSpPr>
          <p:spPr>
            <a:xfrm>
              <a:off x="408011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CBAC80F-34EA-21C0-4A0F-4319C90CDBD3}"/>
                </a:ext>
              </a:extLst>
            </p:cNvPr>
            <p:cNvSpPr/>
            <p:nvPr/>
          </p:nvSpPr>
          <p:spPr>
            <a:xfrm>
              <a:off x="449582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71BCE85-56E9-CF1C-6AD5-1D049F29A0B7}"/>
                </a:ext>
              </a:extLst>
            </p:cNvPr>
            <p:cNvSpPr/>
            <p:nvPr/>
          </p:nvSpPr>
          <p:spPr>
            <a:xfrm>
              <a:off x="4934393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A99B51C-2024-6E7A-F42A-02BEA237FAC0}"/>
                </a:ext>
              </a:extLst>
            </p:cNvPr>
            <p:cNvSpPr/>
            <p:nvPr/>
          </p:nvSpPr>
          <p:spPr>
            <a:xfrm>
              <a:off x="532210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E2BC1E4-C878-1DB2-A1EF-3CCAA83D0151}"/>
                </a:ext>
              </a:extLst>
            </p:cNvPr>
            <p:cNvSpPr/>
            <p:nvPr/>
          </p:nvSpPr>
          <p:spPr>
            <a:xfrm>
              <a:off x="572838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578BE79-1863-E12D-0430-2EFA72BDBC39}"/>
                </a:ext>
              </a:extLst>
            </p:cNvPr>
            <p:cNvSpPr/>
            <p:nvPr/>
          </p:nvSpPr>
          <p:spPr>
            <a:xfrm>
              <a:off x="4106442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F5E1573-DED1-E1F0-3F15-6B7B859E9891}"/>
                </a:ext>
              </a:extLst>
            </p:cNvPr>
            <p:cNvSpPr/>
            <p:nvPr/>
          </p:nvSpPr>
          <p:spPr>
            <a:xfrm>
              <a:off x="4480707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C878E6E-5ED8-0E87-03E5-3FB1F2789CFB}"/>
                </a:ext>
              </a:extLst>
            </p:cNvPr>
            <p:cNvSpPr/>
            <p:nvPr/>
          </p:nvSpPr>
          <p:spPr>
            <a:xfrm>
              <a:off x="489409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DA62AF-5D8A-5EBE-C02A-AF24E41A6721}"/>
                </a:ext>
              </a:extLst>
            </p:cNvPr>
            <p:cNvSpPr/>
            <p:nvPr/>
          </p:nvSpPr>
          <p:spPr>
            <a:xfrm>
              <a:off x="5307753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D006A15-814A-9184-314A-14A8F1E671A8}"/>
                </a:ext>
              </a:extLst>
            </p:cNvPr>
            <p:cNvSpPr/>
            <p:nvPr/>
          </p:nvSpPr>
          <p:spPr>
            <a:xfrm>
              <a:off x="5731183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69FA4C8-58F9-959E-8714-8F14E1D09236}"/>
                </a:ext>
              </a:extLst>
            </p:cNvPr>
            <p:cNvSpPr/>
            <p:nvPr/>
          </p:nvSpPr>
          <p:spPr>
            <a:xfrm>
              <a:off x="1661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D93C436-EB20-2B83-E670-C2A2913BB011}"/>
                </a:ext>
              </a:extLst>
            </p:cNvPr>
            <p:cNvSpPr/>
            <p:nvPr/>
          </p:nvSpPr>
          <p:spPr>
            <a:xfrm>
              <a:off x="415113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7F2EE5D-CD1A-0818-6A54-CEBCE0F588D8}"/>
                </a:ext>
              </a:extLst>
            </p:cNvPr>
            <p:cNvSpPr/>
            <p:nvPr/>
          </p:nvSpPr>
          <p:spPr>
            <a:xfrm>
              <a:off x="827523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716813D-5C41-94E3-C6C4-4E822941CD7B}"/>
                </a:ext>
              </a:extLst>
            </p:cNvPr>
            <p:cNvSpPr/>
            <p:nvPr/>
          </p:nvSpPr>
          <p:spPr>
            <a:xfrm>
              <a:off x="125861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3F537C8-DAAD-A5B7-F430-D8D49467A028}"/>
                </a:ext>
              </a:extLst>
            </p:cNvPr>
            <p:cNvSpPr/>
            <p:nvPr/>
          </p:nvSpPr>
          <p:spPr>
            <a:xfrm>
              <a:off x="166427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11E1251-A781-6E2D-75CD-06496C643606}"/>
                </a:ext>
              </a:extLst>
            </p:cNvPr>
            <p:cNvSpPr/>
            <p:nvPr/>
          </p:nvSpPr>
          <p:spPr>
            <a:xfrm>
              <a:off x="12129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CD06E37-FBEA-0909-B865-D1D0099FF839}"/>
                </a:ext>
              </a:extLst>
            </p:cNvPr>
            <p:cNvSpPr/>
            <p:nvPr/>
          </p:nvSpPr>
          <p:spPr>
            <a:xfrm>
              <a:off x="406629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66E4A04-4C85-89D7-0F07-DE437ADC212D}"/>
                </a:ext>
              </a:extLst>
            </p:cNvPr>
            <p:cNvSpPr/>
            <p:nvPr/>
          </p:nvSpPr>
          <p:spPr>
            <a:xfrm>
              <a:off x="841246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60D3219-8752-5B71-1B1E-EC0B55F6AF7A}"/>
                </a:ext>
              </a:extLst>
            </p:cNvPr>
            <p:cNvSpPr/>
            <p:nvPr/>
          </p:nvSpPr>
          <p:spPr>
            <a:xfrm>
              <a:off x="1239451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472078-CD07-EDF0-762A-E0F005D2EC82}"/>
                </a:ext>
              </a:extLst>
            </p:cNvPr>
            <p:cNvSpPr/>
            <p:nvPr/>
          </p:nvSpPr>
          <p:spPr>
            <a:xfrm>
              <a:off x="1665543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CF04CBE-2D4F-E815-F0FC-C6F29C2853E4}"/>
                </a:ext>
              </a:extLst>
            </p:cNvPr>
            <p:cNvSpPr/>
            <p:nvPr/>
          </p:nvSpPr>
          <p:spPr>
            <a:xfrm>
              <a:off x="-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1844634-0D02-C419-D916-E9C6F5853FAB}"/>
                </a:ext>
              </a:extLst>
            </p:cNvPr>
            <p:cNvSpPr/>
            <p:nvPr/>
          </p:nvSpPr>
          <p:spPr>
            <a:xfrm>
              <a:off x="39609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E3E22AD-F216-8DF2-FF13-31C305094AA3}"/>
                </a:ext>
              </a:extLst>
            </p:cNvPr>
            <p:cNvSpPr/>
            <p:nvPr/>
          </p:nvSpPr>
          <p:spPr>
            <a:xfrm>
              <a:off x="834726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B07F7A4-5E11-65CF-E914-0A65E8E2D45B}"/>
                </a:ext>
              </a:extLst>
            </p:cNvPr>
            <p:cNvSpPr/>
            <p:nvPr/>
          </p:nvSpPr>
          <p:spPr>
            <a:xfrm>
              <a:off x="124198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63FD83B-5F82-8773-9F6C-8AEA1782721C}"/>
                </a:ext>
              </a:extLst>
            </p:cNvPr>
            <p:cNvSpPr/>
            <p:nvPr/>
          </p:nvSpPr>
          <p:spPr>
            <a:xfrm>
              <a:off x="1648261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C049B3A-1EE2-DA21-FCE8-C85B7C15DAC0}"/>
                </a:ext>
              </a:extLst>
            </p:cNvPr>
            <p:cNvSpPr/>
            <p:nvPr/>
          </p:nvSpPr>
          <p:spPr>
            <a:xfrm>
              <a:off x="1986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5BB4C3D-5DB9-67C3-1C2A-BBD7ABD367C2}"/>
                </a:ext>
              </a:extLst>
            </p:cNvPr>
            <p:cNvSpPr/>
            <p:nvPr/>
          </p:nvSpPr>
          <p:spPr>
            <a:xfrm>
              <a:off x="394126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A6FB39E-B4BB-B00E-E714-4040AC543DB7}"/>
                </a:ext>
              </a:extLst>
            </p:cNvPr>
            <p:cNvSpPr/>
            <p:nvPr/>
          </p:nvSpPr>
          <p:spPr>
            <a:xfrm>
              <a:off x="807512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EEAAF52-FC84-ABDC-58E3-6EFFB473E870}"/>
                </a:ext>
              </a:extLst>
            </p:cNvPr>
            <p:cNvSpPr/>
            <p:nvPr/>
          </p:nvSpPr>
          <p:spPr>
            <a:xfrm>
              <a:off x="1235614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624F0F3-F54C-FE4E-7B55-A18C3BC5AC13}"/>
                </a:ext>
              </a:extLst>
            </p:cNvPr>
            <p:cNvSpPr/>
            <p:nvPr/>
          </p:nvSpPr>
          <p:spPr>
            <a:xfrm>
              <a:off x="1651064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ADA0195-6AF2-5B40-3872-5261326A36B6}"/>
                </a:ext>
              </a:extLst>
            </p:cNvPr>
            <p:cNvSpPr/>
            <p:nvPr/>
          </p:nvSpPr>
          <p:spPr>
            <a:xfrm>
              <a:off x="205667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B99A9FD-6CA1-EDE8-84BF-FD28B2566EFB}"/>
                </a:ext>
              </a:extLst>
            </p:cNvPr>
            <p:cNvSpPr/>
            <p:nvPr/>
          </p:nvSpPr>
          <p:spPr>
            <a:xfrm>
              <a:off x="247479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199EB02-DC95-28EB-2353-BBCA2DC99209}"/>
                </a:ext>
              </a:extLst>
            </p:cNvPr>
            <p:cNvSpPr/>
            <p:nvPr/>
          </p:nvSpPr>
          <p:spPr>
            <a:xfrm>
              <a:off x="288713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DF0317E-9B0A-9345-815B-A39D9F3E0E3C}"/>
                </a:ext>
              </a:extLst>
            </p:cNvPr>
            <p:cNvSpPr/>
            <p:nvPr/>
          </p:nvSpPr>
          <p:spPr>
            <a:xfrm>
              <a:off x="329867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9004DFA-CA9A-4EF6-4981-ECCC941FC6B1}"/>
                </a:ext>
              </a:extLst>
            </p:cNvPr>
            <p:cNvSpPr/>
            <p:nvPr/>
          </p:nvSpPr>
          <p:spPr>
            <a:xfrm>
              <a:off x="370433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F363CB3-6E89-EFA7-1BBC-315ED1E83655}"/>
                </a:ext>
              </a:extLst>
            </p:cNvPr>
            <p:cNvSpPr/>
            <p:nvPr/>
          </p:nvSpPr>
          <p:spPr>
            <a:xfrm>
              <a:off x="205218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23CC996-0EE1-6381-451A-1D4BE8E1389C}"/>
                </a:ext>
              </a:extLst>
            </p:cNvPr>
            <p:cNvSpPr/>
            <p:nvPr/>
          </p:nvSpPr>
          <p:spPr>
            <a:xfrm>
              <a:off x="246631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894FB8E-A032-9C57-2CD0-53BF08F9E40C}"/>
                </a:ext>
              </a:extLst>
            </p:cNvPr>
            <p:cNvSpPr/>
            <p:nvPr/>
          </p:nvSpPr>
          <p:spPr>
            <a:xfrm>
              <a:off x="290082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08D69D9-EF77-C21C-BF31-C4C04AF6D8F4}"/>
                </a:ext>
              </a:extLst>
            </p:cNvPr>
            <p:cNvSpPr/>
            <p:nvPr/>
          </p:nvSpPr>
          <p:spPr>
            <a:xfrm>
              <a:off x="327951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6DF2365-1039-5428-C16A-96107876D706}"/>
                </a:ext>
              </a:extLst>
            </p:cNvPr>
            <p:cNvSpPr/>
            <p:nvPr/>
          </p:nvSpPr>
          <p:spPr>
            <a:xfrm>
              <a:off x="370560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AD606DC-5D31-89E4-9C47-4E987CBDB6B0}"/>
                </a:ext>
              </a:extLst>
            </p:cNvPr>
            <p:cNvSpPr/>
            <p:nvPr/>
          </p:nvSpPr>
          <p:spPr>
            <a:xfrm>
              <a:off x="204005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C2794AA-A2A2-087E-BC6C-A728C1CBE2C4}"/>
                </a:ext>
              </a:extLst>
            </p:cNvPr>
            <p:cNvSpPr/>
            <p:nvPr/>
          </p:nvSpPr>
          <p:spPr>
            <a:xfrm>
              <a:off x="245576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8856418-6ADE-F662-D916-C9BE33CCB55A}"/>
                </a:ext>
              </a:extLst>
            </p:cNvPr>
            <p:cNvSpPr/>
            <p:nvPr/>
          </p:nvSpPr>
          <p:spPr>
            <a:xfrm>
              <a:off x="2894334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ECA4320-7C09-7F4D-A98F-769EABB282F1}"/>
                </a:ext>
              </a:extLst>
            </p:cNvPr>
            <p:cNvSpPr/>
            <p:nvPr/>
          </p:nvSpPr>
          <p:spPr>
            <a:xfrm>
              <a:off x="328204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F523E3F-E462-6DF1-4730-993CE01084CA}"/>
                </a:ext>
              </a:extLst>
            </p:cNvPr>
            <p:cNvSpPr/>
            <p:nvPr/>
          </p:nvSpPr>
          <p:spPr>
            <a:xfrm>
              <a:off x="368832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1D44746-6F35-C408-73DC-2DD7D0DBCDDC}"/>
                </a:ext>
              </a:extLst>
            </p:cNvPr>
            <p:cNvSpPr/>
            <p:nvPr/>
          </p:nvSpPr>
          <p:spPr>
            <a:xfrm>
              <a:off x="205992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E2135D9-7661-E1CA-908F-00863A489EA5}"/>
                </a:ext>
              </a:extLst>
            </p:cNvPr>
            <p:cNvSpPr/>
            <p:nvPr/>
          </p:nvSpPr>
          <p:spPr>
            <a:xfrm>
              <a:off x="245382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722D51-1026-F6DA-15D6-2B283B6E89DD}"/>
                </a:ext>
              </a:extLst>
            </p:cNvPr>
            <p:cNvSpPr/>
            <p:nvPr/>
          </p:nvSpPr>
          <p:spPr>
            <a:xfrm>
              <a:off x="286710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AD0E48-66DB-1616-76B0-7EC05CE24D6A}"/>
                </a:ext>
              </a:extLst>
            </p:cNvPr>
            <p:cNvSpPr/>
            <p:nvPr/>
          </p:nvSpPr>
          <p:spPr>
            <a:xfrm>
              <a:off x="327567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7083B77-6717-810C-7725-DE6704FA1CB4}"/>
                </a:ext>
              </a:extLst>
            </p:cNvPr>
            <p:cNvSpPr/>
            <p:nvPr/>
          </p:nvSpPr>
          <p:spPr>
            <a:xfrm>
              <a:off x="369112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547F712-9611-C142-1963-836B70642C1C}"/>
                </a:ext>
              </a:extLst>
            </p:cNvPr>
            <p:cNvSpPr/>
            <p:nvPr/>
          </p:nvSpPr>
          <p:spPr>
            <a:xfrm>
              <a:off x="409673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C55EB15-8FDB-23E4-AE11-047138305F5B}"/>
                </a:ext>
              </a:extLst>
            </p:cNvPr>
            <p:cNvSpPr/>
            <p:nvPr/>
          </p:nvSpPr>
          <p:spPr>
            <a:xfrm>
              <a:off x="451485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979DCBA-380B-3857-EBC8-C8839FC56D3A}"/>
                </a:ext>
              </a:extLst>
            </p:cNvPr>
            <p:cNvSpPr/>
            <p:nvPr/>
          </p:nvSpPr>
          <p:spPr>
            <a:xfrm>
              <a:off x="492719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8E109B5-067B-099F-E2F4-835A0AC21B30}"/>
                </a:ext>
              </a:extLst>
            </p:cNvPr>
            <p:cNvSpPr/>
            <p:nvPr/>
          </p:nvSpPr>
          <p:spPr>
            <a:xfrm>
              <a:off x="533873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E04A80D-69C7-271C-7683-A6A07A408DC8}"/>
                </a:ext>
              </a:extLst>
            </p:cNvPr>
            <p:cNvSpPr/>
            <p:nvPr/>
          </p:nvSpPr>
          <p:spPr>
            <a:xfrm>
              <a:off x="5744397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383CB38-5827-DA17-C17C-52F582A9D482}"/>
                </a:ext>
              </a:extLst>
            </p:cNvPr>
            <p:cNvSpPr/>
            <p:nvPr/>
          </p:nvSpPr>
          <p:spPr>
            <a:xfrm>
              <a:off x="409224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B0807F2-2030-3A22-A887-210B013B1AA2}"/>
                </a:ext>
              </a:extLst>
            </p:cNvPr>
            <p:cNvSpPr/>
            <p:nvPr/>
          </p:nvSpPr>
          <p:spPr>
            <a:xfrm>
              <a:off x="450637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F559741-6EAB-61E9-C14F-1C47FB2FC0CC}"/>
                </a:ext>
              </a:extLst>
            </p:cNvPr>
            <p:cNvSpPr/>
            <p:nvPr/>
          </p:nvSpPr>
          <p:spPr>
            <a:xfrm>
              <a:off x="494088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76CE574-EB8E-7265-721C-1B8BABE068BC}"/>
                </a:ext>
              </a:extLst>
            </p:cNvPr>
            <p:cNvSpPr/>
            <p:nvPr/>
          </p:nvSpPr>
          <p:spPr>
            <a:xfrm>
              <a:off x="531957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546D50A-F087-0488-262D-B32D6AB82A88}"/>
                </a:ext>
              </a:extLst>
            </p:cNvPr>
            <p:cNvSpPr/>
            <p:nvPr/>
          </p:nvSpPr>
          <p:spPr>
            <a:xfrm>
              <a:off x="574566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B4DA585-2CE0-FF78-5325-E6541FBFA98E}"/>
                </a:ext>
              </a:extLst>
            </p:cNvPr>
            <p:cNvSpPr/>
            <p:nvPr/>
          </p:nvSpPr>
          <p:spPr>
            <a:xfrm>
              <a:off x="408011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202F2CF-EBCA-FB0B-D246-3AC74A8F3A32}"/>
                </a:ext>
              </a:extLst>
            </p:cNvPr>
            <p:cNvSpPr/>
            <p:nvPr/>
          </p:nvSpPr>
          <p:spPr>
            <a:xfrm>
              <a:off x="449582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84BF457-B157-3752-276F-0F688F6F103E}"/>
                </a:ext>
              </a:extLst>
            </p:cNvPr>
            <p:cNvSpPr/>
            <p:nvPr/>
          </p:nvSpPr>
          <p:spPr>
            <a:xfrm>
              <a:off x="4934393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51A6A16-6048-42A2-A087-6303702BD45F}"/>
                </a:ext>
              </a:extLst>
            </p:cNvPr>
            <p:cNvSpPr/>
            <p:nvPr/>
          </p:nvSpPr>
          <p:spPr>
            <a:xfrm>
              <a:off x="532210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2F49E8C-9D24-3CE8-5F23-4225021B60BE}"/>
                </a:ext>
              </a:extLst>
            </p:cNvPr>
            <p:cNvSpPr/>
            <p:nvPr/>
          </p:nvSpPr>
          <p:spPr>
            <a:xfrm>
              <a:off x="572838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63BF7CD-4A26-CEBE-FC16-4B37402691FE}"/>
                </a:ext>
              </a:extLst>
            </p:cNvPr>
            <p:cNvSpPr/>
            <p:nvPr/>
          </p:nvSpPr>
          <p:spPr>
            <a:xfrm>
              <a:off x="409998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466CCCF-105E-239D-0015-010C87E80D9A}"/>
                </a:ext>
              </a:extLst>
            </p:cNvPr>
            <p:cNvSpPr/>
            <p:nvPr/>
          </p:nvSpPr>
          <p:spPr>
            <a:xfrm>
              <a:off x="449388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AB5E26F-001B-FA51-59E4-23D6951F8610}"/>
                </a:ext>
              </a:extLst>
            </p:cNvPr>
            <p:cNvSpPr/>
            <p:nvPr/>
          </p:nvSpPr>
          <p:spPr>
            <a:xfrm>
              <a:off x="490716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D4B1B0A-C286-78DA-C04D-5B51A78CD1CF}"/>
                </a:ext>
              </a:extLst>
            </p:cNvPr>
            <p:cNvSpPr/>
            <p:nvPr/>
          </p:nvSpPr>
          <p:spPr>
            <a:xfrm>
              <a:off x="531573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9103E92-983E-50A1-7B31-5BFBF7005E0C}"/>
                </a:ext>
              </a:extLst>
            </p:cNvPr>
            <p:cNvSpPr/>
            <p:nvPr/>
          </p:nvSpPr>
          <p:spPr>
            <a:xfrm>
              <a:off x="573118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30EABDB-9E1F-AA8E-0E23-FB85A4073FCE}"/>
                </a:ext>
              </a:extLst>
            </p:cNvPr>
            <p:cNvSpPr/>
            <p:nvPr/>
          </p:nvSpPr>
          <p:spPr>
            <a:xfrm>
              <a:off x="612714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A42F0C3-DDEE-36EE-90C4-8604F2757FE0}"/>
                </a:ext>
              </a:extLst>
            </p:cNvPr>
            <p:cNvSpPr/>
            <p:nvPr/>
          </p:nvSpPr>
          <p:spPr>
            <a:xfrm>
              <a:off x="6525638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B09EDC-33FC-A0FA-7E5D-A81FC199FD6A}"/>
                </a:ext>
              </a:extLst>
            </p:cNvPr>
            <p:cNvSpPr/>
            <p:nvPr/>
          </p:nvSpPr>
          <p:spPr>
            <a:xfrm>
              <a:off x="6938048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8BA3BDD-55E3-CA58-5309-927264C23883}"/>
                </a:ext>
              </a:extLst>
            </p:cNvPr>
            <p:cNvSpPr/>
            <p:nvPr/>
          </p:nvSpPr>
          <p:spPr>
            <a:xfrm>
              <a:off x="736913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4615912-F8DF-DE97-6478-270745EEC32B}"/>
                </a:ext>
              </a:extLst>
            </p:cNvPr>
            <p:cNvSpPr/>
            <p:nvPr/>
          </p:nvSpPr>
          <p:spPr>
            <a:xfrm>
              <a:off x="777480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E3917DC-C57B-4911-44C8-C970FD9F7F8C}"/>
                </a:ext>
              </a:extLst>
            </p:cNvPr>
            <p:cNvSpPr/>
            <p:nvPr/>
          </p:nvSpPr>
          <p:spPr>
            <a:xfrm>
              <a:off x="6122654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18D617F-22AC-B46D-962C-9F14BE67AAEC}"/>
                </a:ext>
              </a:extLst>
            </p:cNvPr>
            <p:cNvSpPr/>
            <p:nvPr/>
          </p:nvSpPr>
          <p:spPr>
            <a:xfrm>
              <a:off x="6517154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D1B042CA-2C78-20B4-9E81-33E378EA1FC0}"/>
                </a:ext>
              </a:extLst>
            </p:cNvPr>
            <p:cNvSpPr/>
            <p:nvPr/>
          </p:nvSpPr>
          <p:spPr>
            <a:xfrm>
              <a:off x="6951771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B94C5A8-5F78-CDE0-6121-5E3826B69FCD}"/>
                </a:ext>
              </a:extLst>
            </p:cNvPr>
            <p:cNvSpPr/>
            <p:nvPr/>
          </p:nvSpPr>
          <p:spPr>
            <a:xfrm>
              <a:off x="7349976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2C6200A-1181-20EB-1240-818A490B8EC7}"/>
                </a:ext>
              </a:extLst>
            </p:cNvPr>
            <p:cNvSpPr/>
            <p:nvPr/>
          </p:nvSpPr>
          <p:spPr>
            <a:xfrm>
              <a:off x="7776068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AF20E4DA-3E2B-3A62-DC38-1B86D2F3E8F6}"/>
                </a:ext>
              </a:extLst>
            </p:cNvPr>
            <p:cNvSpPr/>
            <p:nvPr/>
          </p:nvSpPr>
          <p:spPr>
            <a:xfrm>
              <a:off x="6110523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2002F5F-F79F-79F7-D400-87B2F2C3981B}"/>
                </a:ext>
              </a:extLst>
            </p:cNvPr>
            <p:cNvSpPr/>
            <p:nvPr/>
          </p:nvSpPr>
          <p:spPr>
            <a:xfrm>
              <a:off x="650661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A7D7AF5-C872-8021-1C2E-D221B2EBF4D3}"/>
                </a:ext>
              </a:extLst>
            </p:cNvPr>
            <p:cNvSpPr/>
            <p:nvPr/>
          </p:nvSpPr>
          <p:spPr>
            <a:xfrm>
              <a:off x="6945251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7FD758B-9F29-0573-3992-95147F8A268E}"/>
                </a:ext>
              </a:extLst>
            </p:cNvPr>
            <p:cNvSpPr/>
            <p:nvPr/>
          </p:nvSpPr>
          <p:spPr>
            <a:xfrm>
              <a:off x="735251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EE1CA6B-FDEA-EB84-1304-53F89D6AE879}"/>
                </a:ext>
              </a:extLst>
            </p:cNvPr>
            <p:cNvSpPr/>
            <p:nvPr/>
          </p:nvSpPr>
          <p:spPr>
            <a:xfrm>
              <a:off x="7758786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C3050CA-76E7-E51B-3810-10EAE1854C05}"/>
                </a:ext>
              </a:extLst>
            </p:cNvPr>
            <p:cNvSpPr/>
            <p:nvPr/>
          </p:nvSpPr>
          <p:spPr>
            <a:xfrm>
              <a:off x="6130385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5A5A85D-06D4-22DD-825E-2F87E17139DF}"/>
                </a:ext>
              </a:extLst>
            </p:cNvPr>
            <p:cNvSpPr/>
            <p:nvPr/>
          </p:nvSpPr>
          <p:spPr>
            <a:xfrm>
              <a:off x="650465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FE445D-AE2A-0258-D910-D69FC3B95617}"/>
                </a:ext>
              </a:extLst>
            </p:cNvPr>
            <p:cNvSpPr/>
            <p:nvPr/>
          </p:nvSpPr>
          <p:spPr>
            <a:xfrm>
              <a:off x="6918037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DD5282A-F9AD-E258-28F4-FF964B5F9396}"/>
                </a:ext>
              </a:extLst>
            </p:cNvPr>
            <p:cNvSpPr/>
            <p:nvPr/>
          </p:nvSpPr>
          <p:spPr>
            <a:xfrm>
              <a:off x="7331696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4F1EDFA-42CB-9116-5E0C-51C04062585A}"/>
                </a:ext>
              </a:extLst>
            </p:cNvPr>
            <p:cNvSpPr/>
            <p:nvPr/>
          </p:nvSpPr>
          <p:spPr>
            <a:xfrm>
              <a:off x="775513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0772369-5899-7899-91CD-4291BC0AA418}"/>
                </a:ext>
              </a:extLst>
            </p:cNvPr>
            <p:cNvSpPr/>
            <p:nvPr/>
          </p:nvSpPr>
          <p:spPr>
            <a:xfrm>
              <a:off x="816720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FF1EAAB-D3E6-4289-9689-5C29D808EBDF}"/>
                </a:ext>
              </a:extLst>
            </p:cNvPr>
            <p:cNvSpPr/>
            <p:nvPr/>
          </p:nvSpPr>
          <p:spPr>
            <a:xfrm>
              <a:off x="858532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369FEC5-3430-7FA7-A4F3-F85759686117}"/>
                </a:ext>
              </a:extLst>
            </p:cNvPr>
            <p:cNvSpPr/>
            <p:nvPr/>
          </p:nvSpPr>
          <p:spPr>
            <a:xfrm>
              <a:off x="899765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6D38F54-0C28-72C5-943C-6ADB1562C2AD}"/>
                </a:ext>
              </a:extLst>
            </p:cNvPr>
            <p:cNvSpPr/>
            <p:nvPr/>
          </p:nvSpPr>
          <p:spPr>
            <a:xfrm>
              <a:off x="940919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84158AA-997B-D2A6-EAD3-73063BF85C2A}"/>
                </a:ext>
              </a:extLst>
            </p:cNvPr>
            <p:cNvSpPr/>
            <p:nvPr/>
          </p:nvSpPr>
          <p:spPr>
            <a:xfrm>
              <a:off x="981486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549E955-BEA8-5A8E-81B8-90A211DC2CB3}"/>
                </a:ext>
              </a:extLst>
            </p:cNvPr>
            <p:cNvSpPr/>
            <p:nvPr/>
          </p:nvSpPr>
          <p:spPr>
            <a:xfrm>
              <a:off x="816271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3F93397-9065-72C9-622C-C9AD1EE68699}"/>
                </a:ext>
              </a:extLst>
            </p:cNvPr>
            <p:cNvSpPr/>
            <p:nvPr/>
          </p:nvSpPr>
          <p:spPr>
            <a:xfrm>
              <a:off x="857684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F6798F4-6856-2F87-105C-6D0C2C9882D2}"/>
                </a:ext>
              </a:extLst>
            </p:cNvPr>
            <p:cNvSpPr/>
            <p:nvPr/>
          </p:nvSpPr>
          <p:spPr>
            <a:xfrm>
              <a:off x="901135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563A218-3F06-0459-B1DD-897B84140441}"/>
                </a:ext>
              </a:extLst>
            </p:cNvPr>
            <p:cNvSpPr/>
            <p:nvPr/>
          </p:nvSpPr>
          <p:spPr>
            <a:xfrm>
              <a:off x="939003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897C05D-5FB5-A64B-6D73-32EEBAB30D60}"/>
                </a:ext>
              </a:extLst>
            </p:cNvPr>
            <p:cNvSpPr/>
            <p:nvPr/>
          </p:nvSpPr>
          <p:spPr>
            <a:xfrm>
              <a:off x="981612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2DA23C9-603C-2A6B-8B4D-200F9A800D88}"/>
                </a:ext>
              </a:extLst>
            </p:cNvPr>
            <p:cNvSpPr/>
            <p:nvPr/>
          </p:nvSpPr>
          <p:spPr>
            <a:xfrm>
              <a:off x="815058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2446701-CB5F-F4A6-757A-DBF0EFEE4238}"/>
                </a:ext>
              </a:extLst>
            </p:cNvPr>
            <p:cNvSpPr/>
            <p:nvPr/>
          </p:nvSpPr>
          <p:spPr>
            <a:xfrm>
              <a:off x="856628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DFE366E-97E3-25F6-2DD6-E4D6D9763E26}"/>
                </a:ext>
              </a:extLst>
            </p:cNvPr>
            <p:cNvSpPr/>
            <p:nvPr/>
          </p:nvSpPr>
          <p:spPr>
            <a:xfrm>
              <a:off x="9004859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5EE2EE9-57AF-0B63-8290-A3413F0B6AC4}"/>
                </a:ext>
              </a:extLst>
            </p:cNvPr>
            <p:cNvSpPr/>
            <p:nvPr/>
          </p:nvSpPr>
          <p:spPr>
            <a:xfrm>
              <a:off x="939257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6DB1778-38C3-0701-46D7-7437EE5A2D64}"/>
                </a:ext>
              </a:extLst>
            </p:cNvPr>
            <p:cNvSpPr/>
            <p:nvPr/>
          </p:nvSpPr>
          <p:spPr>
            <a:xfrm>
              <a:off x="979884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F0BDF0B-EBDD-5E37-52F8-DAF4AAB8CC3D}"/>
                </a:ext>
              </a:extLst>
            </p:cNvPr>
            <p:cNvSpPr/>
            <p:nvPr/>
          </p:nvSpPr>
          <p:spPr>
            <a:xfrm>
              <a:off x="8173676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E7268E51-CA5A-C6B1-3F70-8AA424BF6E1B}"/>
                </a:ext>
              </a:extLst>
            </p:cNvPr>
            <p:cNvSpPr/>
            <p:nvPr/>
          </p:nvSpPr>
          <p:spPr>
            <a:xfrm>
              <a:off x="854794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F90DD38-8FAE-ACD3-CB30-B7D3990E4FD1}"/>
                </a:ext>
              </a:extLst>
            </p:cNvPr>
            <p:cNvSpPr/>
            <p:nvPr/>
          </p:nvSpPr>
          <p:spPr>
            <a:xfrm>
              <a:off x="896132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3CE5696-C85D-11A0-FCE2-F4DBAEAE62EA}"/>
                </a:ext>
              </a:extLst>
            </p:cNvPr>
            <p:cNvSpPr/>
            <p:nvPr/>
          </p:nvSpPr>
          <p:spPr>
            <a:xfrm>
              <a:off x="9374987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4ACFB4C-1A20-3C93-2120-C5D42B025000}"/>
                </a:ext>
              </a:extLst>
            </p:cNvPr>
            <p:cNvSpPr/>
            <p:nvPr/>
          </p:nvSpPr>
          <p:spPr>
            <a:xfrm>
              <a:off x="979842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99499AAC-08EB-89E8-62E2-60CC0C3F620B}"/>
                </a:ext>
              </a:extLst>
            </p:cNvPr>
            <p:cNvSpPr/>
            <p:nvPr/>
          </p:nvSpPr>
          <p:spPr>
            <a:xfrm>
              <a:off x="1020726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0498C9D-4CE3-DE5F-7481-9DFEC7CEACB5}"/>
                </a:ext>
              </a:extLst>
            </p:cNvPr>
            <p:cNvSpPr/>
            <p:nvPr/>
          </p:nvSpPr>
          <p:spPr>
            <a:xfrm>
              <a:off x="1062538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5499585-1B6B-81A2-8105-84981AA56E19}"/>
                </a:ext>
              </a:extLst>
            </p:cNvPr>
            <p:cNvSpPr/>
            <p:nvPr/>
          </p:nvSpPr>
          <p:spPr>
            <a:xfrm>
              <a:off x="1103771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A006D6F-E6ED-FD9E-0AF6-84C7A452D151}"/>
                </a:ext>
              </a:extLst>
            </p:cNvPr>
            <p:cNvSpPr/>
            <p:nvPr/>
          </p:nvSpPr>
          <p:spPr>
            <a:xfrm>
              <a:off x="1144925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8C6876F-5652-BF66-7AA0-480B7C19E5A6}"/>
                </a:ext>
              </a:extLst>
            </p:cNvPr>
            <p:cNvSpPr/>
            <p:nvPr/>
          </p:nvSpPr>
          <p:spPr>
            <a:xfrm>
              <a:off x="11854922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AA413BD-8917-4B3D-0753-5944E6A86DC2}"/>
                </a:ext>
              </a:extLst>
            </p:cNvPr>
            <p:cNvSpPr/>
            <p:nvPr/>
          </p:nvSpPr>
          <p:spPr>
            <a:xfrm>
              <a:off x="1020277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4E67CE9-B7A9-3D02-D042-FD6EB2C3854F}"/>
                </a:ext>
              </a:extLst>
            </p:cNvPr>
            <p:cNvSpPr/>
            <p:nvPr/>
          </p:nvSpPr>
          <p:spPr>
            <a:xfrm>
              <a:off x="1061690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32B4C284-41B1-EBFD-FC38-53EC650D80E3}"/>
                </a:ext>
              </a:extLst>
            </p:cNvPr>
            <p:cNvSpPr/>
            <p:nvPr/>
          </p:nvSpPr>
          <p:spPr>
            <a:xfrm>
              <a:off x="1105141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0DCE4E5-AB87-0213-A164-D7C9BA47E4E5}"/>
                </a:ext>
              </a:extLst>
            </p:cNvPr>
            <p:cNvSpPr/>
            <p:nvPr/>
          </p:nvSpPr>
          <p:spPr>
            <a:xfrm>
              <a:off x="1143009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6B9CA2E-F75B-772F-55AA-A0E9F6CA56E1}"/>
                </a:ext>
              </a:extLst>
            </p:cNvPr>
            <p:cNvSpPr/>
            <p:nvPr/>
          </p:nvSpPr>
          <p:spPr>
            <a:xfrm>
              <a:off x="1185618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3151260-CDC7-7751-CA40-89AE2D61986B}"/>
                </a:ext>
              </a:extLst>
            </p:cNvPr>
            <p:cNvSpPr/>
            <p:nvPr/>
          </p:nvSpPr>
          <p:spPr>
            <a:xfrm>
              <a:off x="1019064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6C7F39B-B664-E0F4-9339-BE3186C9C121}"/>
                </a:ext>
              </a:extLst>
            </p:cNvPr>
            <p:cNvSpPr/>
            <p:nvPr/>
          </p:nvSpPr>
          <p:spPr>
            <a:xfrm>
              <a:off x="1060634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92AD0B5-2663-F412-5F44-F3AF7503C3F2}"/>
                </a:ext>
              </a:extLst>
            </p:cNvPr>
            <p:cNvSpPr/>
            <p:nvPr/>
          </p:nvSpPr>
          <p:spPr>
            <a:xfrm>
              <a:off x="11044918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E10AB3A-9CEC-C0E1-66CE-06CAB0F1AF8F}"/>
                </a:ext>
              </a:extLst>
            </p:cNvPr>
            <p:cNvSpPr/>
            <p:nvPr/>
          </p:nvSpPr>
          <p:spPr>
            <a:xfrm>
              <a:off x="1143263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E35705B-C01B-1DA4-1BFB-5049B0C087FD}"/>
                </a:ext>
              </a:extLst>
            </p:cNvPr>
            <p:cNvSpPr/>
            <p:nvPr/>
          </p:nvSpPr>
          <p:spPr>
            <a:xfrm>
              <a:off x="1183890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41A373A-94BB-5A65-3919-FDD1DC2DD64A}"/>
                </a:ext>
              </a:extLst>
            </p:cNvPr>
            <p:cNvSpPr/>
            <p:nvPr/>
          </p:nvSpPr>
          <p:spPr>
            <a:xfrm>
              <a:off x="10216967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60926BBF-5846-DEB7-6CD1-E3AECA9C9319}"/>
                </a:ext>
              </a:extLst>
            </p:cNvPr>
            <p:cNvSpPr/>
            <p:nvPr/>
          </p:nvSpPr>
          <p:spPr>
            <a:xfrm>
              <a:off x="10591232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165B774-FED6-1296-5F72-1165DBC3C815}"/>
                </a:ext>
              </a:extLst>
            </p:cNvPr>
            <p:cNvSpPr/>
            <p:nvPr/>
          </p:nvSpPr>
          <p:spPr>
            <a:xfrm>
              <a:off x="1100461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CD1B5EB-6456-41C5-9F1F-3564262A191E}"/>
                </a:ext>
              </a:extLst>
            </p:cNvPr>
            <p:cNvSpPr/>
            <p:nvPr/>
          </p:nvSpPr>
          <p:spPr>
            <a:xfrm>
              <a:off x="11418278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0E0530D-7DAC-8B82-6B94-90FB92520907}"/>
                </a:ext>
              </a:extLst>
            </p:cNvPr>
            <p:cNvSpPr/>
            <p:nvPr/>
          </p:nvSpPr>
          <p:spPr>
            <a:xfrm>
              <a:off x="11841708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A8245D0-7F83-1D65-1699-A2E2D495ADD3}"/>
                </a:ext>
              </a:extLst>
            </p:cNvPr>
            <p:cNvSpPr/>
            <p:nvPr/>
          </p:nvSpPr>
          <p:spPr>
            <a:xfrm>
              <a:off x="612714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2E3908E-C647-5395-3044-6BDB18F8B399}"/>
                </a:ext>
              </a:extLst>
            </p:cNvPr>
            <p:cNvSpPr/>
            <p:nvPr/>
          </p:nvSpPr>
          <p:spPr>
            <a:xfrm>
              <a:off x="6525638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CFEEAD0-292F-C218-E69E-57964FA48775}"/>
                </a:ext>
              </a:extLst>
            </p:cNvPr>
            <p:cNvSpPr/>
            <p:nvPr/>
          </p:nvSpPr>
          <p:spPr>
            <a:xfrm>
              <a:off x="6938048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33ADE77-1551-C535-9520-2F07838A7A14}"/>
                </a:ext>
              </a:extLst>
            </p:cNvPr>
            <p:cNvSpPr/>
            <p:nvPr/>
          </p:nvSpPr>
          <p:spPr>
            <a:xfrm>
              <a:off x="736913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DBD1D779-CD7D-6D81-7F27-2948D4463F19}"/>
                </a:ext>
              </a:extLst>
            </p:cNvPr>
            <p:cNvSpPr/>
            <p:nvPr/>
          </p:nvSpPr>
          <p:spPr>
            <a:xfrm>
              <a:off x="777480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AEAD791-4FCE-ECD0-9ED8-36D2367501E5}"/>
                </a:ext>
              </a:extLst>
            </p:cNvPr>
            <p:cNvSpPr/>
            <p:nvPr/>
          </p:nvSpPr>
          <p:spPr>
            <a:xfrm>
              <a:off x="6122654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A0A845-14DC-3F59-84C8-C7E1BA4E2A81}"/>
                </a:ext>
              </a:extLst>
            </p:cNvPr>
            <p:cNvSpPr/>
            <p:nvPr/>
          </p:nvSpPr>
          <p:spPr>
            <a:xfrm>
              <a:off x="6517154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9ABA87B-DC16-5973-D2B5-B3DAE6C83942}"/>
                </a:ext>
              </a:extLst>
            </p:cNvPr>
            <p:cNvSpPr/>
            <p:nvPr/>
          </p:nvSpPr>
          <p:spPr>
            <a:xfrm>
              <a:off x="6951771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BE7ABFB-7945-E196-1CD9-9ED75A930DBE}"/>
                </a:ext>
              </a:extLst>
            </p:cNvPr>
            <p:cNvSpPr/>
            <p:nvPr/>
          </p:nvSpPr>
          <p:spPr>
            <a:xfrm>
              <a:off x="7349976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3B37346-535B-090A-65CF-D4D6511885A8}"/>
                </a:ext>
              </a:extLst>
            </p:cNvPr>
            <p:cNvSpPr/>
            <p:nvPr/>
          </p:nvSpPr>
          <p:spPr>
            <a:xfrm>
              <a:off x="7776068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DC0B31F-7479-6CCA-A017-9B9E05A851CA}"/>
                </a:ext>
              </a:extLst>
            </p:cNvPr>
            <p:cNvSpPr/>
            <p:nvPr/>
          </p:nvSpPr>
          <p:spPr>
            <a:xfrm>
              <a:off x="6110523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2B089DD-EA44-82DF-EE19-AD1870118D31}"/>
                </a:ext>
              </a:extLst>
            </p:cNvPr>
            <p:cNvSpPr/>
            <p:nvPr/>
          </p:nvSpPr>
          <p:spPr>
            <a:xfrm>
              <a:off x="650661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A95FF41-9239-90E1-FA57-522E13B02A61}"/>
                </a:ext>
              </a:extLst>
            </p:cNvPr>
            <p:cNvSpPr/>
            <p:nvPr/>
          </p:nvSpPr>
          <p:spPr>
            <a:xfrm>
              <a:off x="6945251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9889E0B-4360-D710-00C9-F443F9BAF074}"/>
                </a:ext>
              </a:extLst>
            </p:cNvPr>
            <p:cNvSpPr/>
            <p:nvPr/>
          </p:nvSpPr>
          <p:spPr>
            <a:xfrm>
              <a:off x="735251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A7E69F2-DFEF-5786-885B-A78DCD0AFB5E}"/>
                </a:ext>
              </a:extLst>
            </p:cNvPr>
            <p:cNvSpPr/>
            <p:nvPr/>
          </p:nvSpPr>
          <p:spPr>
            <a:xfrm>
              <a:off x="7758786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381C1D7-93E1-BD00-DDE1-F24136EC7569}"/>
                </a:ext>
              </a:extLst>
            </p:cNvPr>
            <p:cNvSpPr/>
            <p:nvPr/>
          </p:nvSpPr>
          <p:spPr>
            <a:xfrm>
              <a:off x="613038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6B0BEBA8-16FA-68B7-6D17-14D6A575B1F1}"/>
                </a:ext>
              </a:extLst>
            </p:cNvPr>
            <p:cNvSpPr/>
            <p:nvPr/>
          </p:nvSpPr>
          <p:spPr>
            <a:xfrm>
              <a:off x="6504651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A529420-99EE-D90A-4FC2-08F483F6EFE4}"/>
                </a:ext>
              </a:extLst>
            </p:cNvPr>
            <p:cNvSpPr/>
            <p:nvPr/>
          </p:nvSpPr>
          <p:spPr>
            <a:xfrm>
              <a:off x="6918037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E243DDA-2585-D327-A4C9-F57B9F7CE052}"/>
                </a:ext>
              </a:extLst>
            </p:cNvPr>
            <p:cNvSpPr/>
            <p:nvPr/>
          </p:nvSpPr>
          <p:spPr>
            <a:xfrm>
              <a:off x="7346139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0AD3AF4-C55B-3826-BF0C-83B30BEDF069}"/>
                </a:ext>
              </a:extLst>
            </p:cNvPr>
            <p:cNvSpPr/>
            <p:nvPr/>
          </p:nvSpPr>
          <p:spPr>
            <a:xfrm>
              <a:off x="7761589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5449227-7A41-C483-1050-BC4BD531E289}"/>
                </a:ext>
              </a:extLst>
            </p:cNvPr>
            <p:cNvSpPr/>
            <p:nvPr/>
          </p:nvSpPr>
          <p:spPr>
            <a:xfrm>
              <a:off x="816720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66B5D42-4389-F358-E5DB-90191B423AA9}"/>
                </a:ext>
              </a:extLst>
            </p:cNvPr>
            <p:cNvSpPr/>
            <p:nvPr/>
          </p:nvSpPr>
          <p:spPr>
            <a:xfrm>
              <a:off x="858532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386FDF5-5322-87AC-612E-BA92B874CE40}"/>
                </a:ext>
              </a:extLst>
            </p:cNvPr>
            <p:cNvSpPr/>
            <p:nvPr/>
          </p:nvSpPr>
          <p:spPr>
            <a:xfrm>
              <a:off x="899765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E3F6B40-8668-3A0F-0C5B-75DA3D9686D9}"/>
                </a:ext>
              </a:extLst>
            </p:cNvPr>
            <p:cNvSpPr/>
            <p:nvPr/>
          </p:nvSpPr>
          <p:spPr>
            <a:xfrm>
              <a:off x="940919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FB645ED-FF10-F6DD-7471-335A6BC4A7E0}"/>
                </a:ext>
              </a:extLst>
            </p:cNvPr>
            <p:cNvSpPr/>
            <p:nvPr/>
          </p:nvSpPr>
          <p:spPr>
            <a:xfrm>
              <a:off x="981486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AD7EB96D-BBDF-09BB-FEA3-E44BA1EA8E86}"/>
                </a:ext>
              </a:extLst>
            </p:cNvPr>
            <p:cNvSpPr/>
            <p:nvPr/>
          </p:nvSpPr>
          <p:spPr>
            <a:xfrm>
              <a:off x="816271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736DEC1-0D11-67CB-A109-735EF6333FB2}"/>
                </a:ext>
              </a:extLst>
            </p:cNvPr>
            <p:cNvSpPr/>
            <p:nvPr/>
          </p:nvSpPr>
          <p:spPr>
            <a:xfrm>
              <a:off x="857684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5B7BCE5-0C86-019B-6829-BCB4EDA7A0B5}"/>
                </a:ext>
              </a:extLst>
            </p:cNvPr>
            <p:cNvSpPr/>
            <p:nvPr/>
          </p:nvSpPr>
          <p:spPr>
            <a:xfrm>
              <a:off x="901135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172AF9D-5530-74A7-C762-049EDE93B751}"/>
                </a:ext>
              </a:extLst>
            </p:cNvPr>
            <p:cNvSpPr/>
            <p:nvPr/>
          </p:nvSpPr>
          <p:spPr>
            <a:xfrm>
              <a:off x="939003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94FB435F-BE58-C966-818D-7677A0DB9BBF}"/>
                </a:ext>
              </a:extLst>
            </p:cNvPr>
            <p:cNvSpPr/>
            <p:nvPr/>
          </p:nvSpPr>
          <p:spPr>
            <a:xfrm>
              <a:off x="981612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35320609-54DC-101C-BE89-116789E80455}"/>
                </a:ext>
              </a:extLst>
            </p:cNvPr>
            <p:cNvSpPr/>
            <p:nvPr/>
          </p:nvSpPr>
          <p:spPr>
            <a:xfrm>
              <a:off x="815058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028D939A-6BA6-F953-14FE-23F782EB06FD}"/>
                </a:ext>
              </a:extLst>
            </p:cNvPr>
            <p:cNvSpPr/>
            <p:nvPr/>
          </p:nvSpPr>
          <p:spPr>
            <a:xfrm>
              <a:off x="856628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C613F2C7-8950-A5CA-6FA6-2AE0E870B636}"/>
                </a:ext>
              </a:extLst>
            </p:cNvPr>
            <p:cNvSpPr/>
            <p:nvPr/>
          </p:nvSpPr>
          <p:spPr>
            <a:xfrm>
              <a:off x="9004859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A1A50B2-6906-C2CB-0BBA-D51CC3CFB4CD}"/>
                </a:ext>
              </a:extLst>
            </p:cNvPr>
            <p:cNvSpPr/>
            <p:nvPr/>
          </p:nvSpPr>
          <p:spPr>
            <a:xfrm>
              <a:off x="939257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0FA6F505-13DE-BE42-5260-985761A9EC3A}"/>
                </a:ext>
              </a:extLst>
            </p:cNvPr>
            <p:cNvSpPr/>
            <p:nvPr/>
          </p:nvSpPr>
          <p:spPr>
            <a:xfrm>
              <a:off x="979884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E19D860-5098-4654-80AA-4F1B876862A8}"/>
                </a:ext>
              </a:extLst>
            </p:cNvPr>
            <p:cNvSpPr/>
            <p:nvPr/>
          </p:nvSpPr>
          <p:spPr>
            <a:xfrm>
              <a:off x="817044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5593D5D-D3A9-F294-2214-277E674EF866}"/>
                </a:ext>
              </a:extLst>
            </p:cNvPr>
            <p:cNvSpPr/>
            <p:nvPr/>
          </p:nvSpPr>
          <p:spPr>
            <a:xfrm>
              <a:off x="856434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CC99798-0A01-59D6-0518-F6F02EC5B01E}"/>
                </a:ext>
              </a:extLst>
            </p:cNvPr>
            <p:cNvSpPr/>
            <p:nvPr/>
          </p:nvSpPr>
          <p:spPr>
            <a:xfrm>
              <a:off x="897762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138975B-1A99-42CF-07E7-EED7C99BA536}"/>
                </a:ext>
              </a:extLst>
            </p:cNvPr>
            <p:cNvSpPr/>
            <p:nvPr/>
          </p:nvSpPr>
          <p:spPr>
            <a:xfrm>
              <a:off x="938619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AE48730-20F9-F29A-CF3B-2EEC163137A1}"/>
                </a:ext>
              </a:extLst>
            </p:cNvPr>
            <p:cNvSpPr/>
            <p:nvPr/>
          </p:nvSpPr>
          <p:spPr>
            <a:xfrm>
              <a:off x="980164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EE1E5-4037-910C-E895-BB6C74582C9D}"/>
                </a:ext>
              </a:extLst>
            </p:cNvPr>
            <p:cNvSpPr/>
            <p:nvPr/>
          </p:nvSpPr>
          <p:spPr>
            <a:xfrm>
              <a:off x="1020726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9D1D2245-506F-57C8-14EB-ECFBD1D033A2}"/>
                </a:ext>
              </a:extLst>
            </p:cNvPr>
            <p:cNvSpPr/>
            <p:nvPr/>
          </p:nvSpPr>
          <p:spPr>
            <a:xfrm>
              <a:off x="1062538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36F229F-AD52-8FB8-DA9D-8A3230909152}"/>
                </a:ext>
              </a:extLst>
            </p:cNvPr>
            <p:cNvSpPr/>
            <p:nvPr/>
          </p:nvSpPr>
          <p:spPr>
            <a:xfrm>
              <a:off x="1103771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B803177-3F86-3A90-9545-C7FB0C356675}"/>
                </a:ext>
              </a:extLst>
            </p:cNvPr>
            <p:cNvSpPr/>
            <p:nvPr/>
          </p:nvSpPr>
          <p:spPr>
            <a:xfrm>
              <a:off x="1144925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4D7E2F2-80D2-BDE7-4F78-79564FEE6E39}"/>
                </a:ext>
              </a:extLst>
            </p:cNvPr>
            <p:cNvSpPr/>
            <p:nvPr/>
          </p:nvSpPr>
          <p:spPr>
            <a:xfrm>
              <a:off x="11854922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7F6F71C6-6B4E-36C2-1179-2DCBE2A34B3A}"/>
                </a:ext>
              </a:extLst>
            </p:cNvPr>
            <p:cNvSpPr/>
            <p:nvPr/>
          </p:nvSpPr>
          <p:spPr>
            <a:xfrm>
              <a:off x="1020277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762A3AB-5430-25E3-F945-53041AFFAD2C}"/>
                </a:ext>
              </a:extLst>
            </p:cNvPr>
            <p:cNvSpPr/>
            <p:nvPr/>
          </p:nvSpPr>
          <p:spPr>
            <a:xfrm>
              <a:off x="1061690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B558706-B28B-0FEA-58D4-CB7704D68F96}"/>
                </a:ext>
              </a:extLst>
            </p:cNvPr>
            <p:cNvSpPr/>
            <p:nvPr/>
          </p:nvSpPr>
          <p:spPr>
            <a:xfrm>
              <a:off x="1105141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C956A6A-7582-AA4B-CB6E-2FC4A9EBD400}"/>
                </a:ext>
              </a:extLst>
            </p:cNvPr>
            <p:cNvSpPr/>
            <p:nvPr/>
          </p:nvSpPr>
          <p:spPr>
            <a:xfrm>
              <a:off x="1143009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D3D4E8DC-4388-3BA2-1282-07E282302ACD}"/>
                </a:ext>
              </a:extLst>
            </p:cNvPr>
            <p:cNvSpPr/>
            <p:nvPr/>
          </p:nvSpPr>
          <p:spPr>
            <a:xfrm>
              <a:off x="1185618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88E82CE-1404-69DE-1976-DD0BAAE4C2F0}"/>
                </a:ext>
              </a:extLst>
            </p:cNvPr>
            <p:cNvSpPr/>
            <p:nvPr/>
          </p:nvSpPr>
          <p:spPr>
            <a:xfrm>
              <a:off x="1019064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80BC87C-37EB-0594-3A81-81C9117F0623}"/>
                </a:ext>
              </a:extLst>
            </p:cNvPr>
            <p:cNvSpPr/>
            <p:nvPr/>
          </p:nvSpPr>
          <p:spPr>
            <a:xfrm>
              <a:off x="1060634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E96F6F4-911C-3342-33C4-A160EEE338D1}"/>
                </a:ext>
              </a:extLst>
            </p:cNvPr>
            <p:cNvSpPr/>
            <p:nvPr/>
          </p:nvSpPr>
          <p:spPr>
            <a:xfrm>
              <a:off x="11044918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1D40B4-5329-4474-529C-177C4C801108}"/>
                </a:ext>
              </a:extLst>
            </p:cNvPr>
            <p:cNvSpPr/>
            <p:nvPr/>
          </p:nvSpPr>
          <p:spPr>
            <a:xfrm>
              <a:off x="1143263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748EEAE-0B4F-DD8F-D62A-9CAE3FB0FB53}"/>
                </a:ext>
              </a:extLst>
            </p:cNvPr>
            <p:cNvSpPr/>
            <p:nvPr/>
          </p:nvSpPr>
          <p:spPr>
            <a:xfrm>
              <a:off x="1183890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C43F8B49-8B11-B589-9714-47EA7B6FF8C1}"/>
                </a:ext>
              </a:extLst>
            </p:cNvPr>
            <p:cNvSpPr/>
            <p:nvPr/>
          </p:nvSpPr>
          <p:spPr>
            <a:xfrm>
              <a:off x="1021050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78A3C55-EFF8-9E95-81AB-5432F3E4B8C5}"/>
                </a:ext>
              </a:extLst>
            </p:cNvPr>
            <p:cNvSpPr/>
            <p:nvPr/>
          </p:nvSpPr>
          <p:spPr>
            <a:xfrm>
              <a:off x="1060440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AA59911-A497-0FB5-041E-035D57E6EB2B}"/>
                </a:ext>
              </a:extLst>
            </p:cNvPr>
            <p:cNvSpPr/>
            <p:nvPr/>
          </p:nvSpPr>
          <p:spPr>
            <a:xfrm>
              <a:off x="1101768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D5D82A6E-7F6C-8F53-87F8-0315EF252728}"/>
                </a:ext>
              </a:extLst>
            </p:cNvPr>
            <p:cNvSpPr/>
            <p:nvPr/>
          </p:nvSpPr>
          <p:spPr>
            <a:xfrm>
              <a:off x="1142625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F9AD5C6C-35E5-D033-3B39-9FB221B5C8D9}"/>
                </a:ext>
              </a:extLst>
            </p:cNvPr>
            <p:cNvSpPr/>
            <p:nvPr/>
          </p:nvSpPr>
          <p:spPr>
            <a:xfrm>
              <a:off x="1184170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7F2495B8-B68A-38F2-825A-F3FC387E2C57}"/>
                </a:ext>
              </a:extLst>
            </p:cNvPr>
            <p:cNvSpPr/>
            <p:nvPr/>
          </p:nvSpPr>
          <p:spPr>
            <a:xfrm>
              <a:off x="1661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32BADE3-C4BC-2BD0-F15D-CF2F97CA0ECD}"/>
                </a:ext>
              </a:extLst>
            </p:cNvPr>
            <p:cNvSpPr/>
            <p:nvPr/>
          </p:nvSpPr>
          <p:spPr>
            <a:xfrm>
              <a:off x="415113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83EDF55-A2B7-5A73-14AD-5FDE47C15047}"/>
                </a:ext>
              </a:extLst>
            </p:cNvPr>
            <p:cNvSpPr/>
            <p:nvPr/>
          </p:nvSpPr>
          <p:spPr>
            <a:xfrm>
              <a:off x="827523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F5B169A-CF9D-969C-E875-2E8843721628}"/>
                </a:ext>
              </a:extLst>
            </p:cNvPr>
            <p:cNvSpPr/>
            <p:nvPr/>
          </p:nvSpPr>
          <p:spPr>
            <a:xfrm>
              <a:off x="125861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64B732B-09F6-F3F6-13FE-AFEDDAE123C3}"/>
                </a:ext>
              </a:extLst>
            </p:cNvPr>
            <p:cNvSpPr/>
            <p:nvPr/>
          </p:nvSpPr>
          <p:spPr>
            <a:xfrm>
              <a:off x="166427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929E1F8-7D5C-F37E-A1FB-A31DD3D512A2}"/>
                </a:ext>
              </a:extLst>
            </p:cNvPr>
            <p:cNvSpPr/>
            <p:nvPr/>
          </p:nvSpPr>
          <p:spPr>
            <a:xfrm>
              <a:off x="12129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F2F803C-2194-FC6F-FB11-F8660E0EB8CC}"/>
                </a:ext>
              </a:extLst>
            </p:cNvPr>
            <p:cNvSpPr/>
            <p:nvPr/>
          </p:nvSpPr>
          <p:spPr>
            <a:xfrm>
              <a:off x="406629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8634F439-2B6D-3B41-699C-359E5FAE7A57}"/>
                </a:ext>
              </a:extLst>
            </p:cNvPr>
            <p:cNvSpPr/>
            <p:nvPr/>
          </p:nvSpPr>
          <p:spPr>
            <a:xfrm>
              <a:off x="841246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02EB10F-11E4-8A49-9F4E-9EB9DECB3C5C}"/>
                </a:ext>
              </a:extLst>
            </p:cNvPr>
            <p:cNvSpPr/>
            <p:nvPr/>
          </p:nvSpPr>
          <p:spPr>
            <a:xfrm>
              <a:off x="1239451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4AE5C68-98D8-CEB8-6A1D-84968B9A8C9E}"/>
                </a:ext>
              </a:extLst>
            </p:cNvPr>
            <p:cNvSpPr/>
            <p:nvPr/>
          </p:nvSpPr>
          <p:spPr>
            <a:xfrm>
              <a:off x="1665543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4EFB8E2-6801-AA18-005E-9D8AA2C3B3A5}"/>
                </a:ext>
              </a:extLst>
            </p:cNvPr>
            <p:cNvSpPr/>
            <p:nvPr/>
          </p:nvSpPr>
          <p:spPr>
            <a:xfrm>
              <a:off x="-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BE6F61EC-77D5-95D4-9AC6-0137E63BFDC7}"/>
                </a:ext>
              </a:extLst>
            </p:cNvPr>
            <p:cNvSpPr/>
            <p:nvPr/>
          </p:nvSpPr>
          <p:spPr>
            <a:xfrm>
              <a:off x="39609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302BA9C-5A5B-5ABA-BA5F-4929C3AEE15A}"/>
                </a:ext>
              </a:extLst>
            </p:cNvPr>
            <p:cNvSpPr/>
            <p:nvPr/>
          </p:nvSpPr>
          <p:spPr>
            <a:xfrm>
              <a:off x="834726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08F12F5-10AF-CF22-AEAC-BE41BFE3E578}"/>
                </a:ext>
              </a:extLst>
            </p:cNvPr>
            <p:cNvSpPr/>
            <p:nvPr/>
          </p:nvSpPr>
          <p:spPr>
            <a:xfrm>
              <a:off x="124198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3BB02B0-90E8-8304-08E2-E5EA653AF523}"/>
                </a:ext>
              </a:extLst>
            </p:cNvPr>
            <p:cNvSpPr/>
            <p:nvPr/>
          </p:nvSpPr>
          <p:spPr>
            <a:xfrm>
              <a:off x="1648261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25CB12-94CD-7606-C911-0B0735AFCA8D}"/>
                </a:ext>
              </a:extLst>
            </p:cNvPr>
            <p:cNvSpPr/>
            <p:nvPr/>
          </p:nvSpPr>
          <p:spPr>
            <a:xfrm>
              <a:off x="19860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18170C6-5E36-AA5F-BD7B-13200C8EE479}"/>
                </a:ext>
              </a:extLst>
            </p:cNvPr>
            <p:cNvSpPr/>
            <p:nvPr/>
          </p:nvSpPr>
          <p:spPr>
            <a:xfrm>
              <a:off x="39412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521AF9F-8ADD-4383-7487-4031D477145C}"/>
                </a:ext>
              </a:extLst>
            </p:cNvPr>
            <p:cNvSpPr/>
            <p:nvPr/>
          </p:nvSpPr>
          <p:spPr>
            <a:xfrm>
              <a:off x="807512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C49C3EFF-BCAE-0075-4DA8-C6CACDB02CF5}"/>
                </a:ext>
              </a:extLst>
            </p:cNvPr>
            <p:cNvSpPr/>
            <p:nvPr/>
          </p:nvSpPr>
          <p:spPr>
            <a:xfrm>
              <a:off x="1221171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C8D627E-E455-F64E-3A15-948C0388A5C4}"/>
                </a:ext>
              </a:extLst>
            </p:cNvPr>
            <p:cNvSpPr/>
            <p:nvPr/>
          </p:nvSpPr>
          <p:spPr>
            <a:xfrm>
              <a:off x="164460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62F8F61-0392-24D2-1771-297B237513EC}"/>
                </a:ext>
              </a:extLst>
            </p:cNvPr>
            <p:cNvSpPr/>
            <p:nvPr/>
          </p:nvSpPr>
          <p:spPr>
            <a:xfrm>
              <a:off x="205667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AD6FC6C-1FF5-CE1D-7DBF-653945992162}"/>
                </a:ext>
              </a:extLst>
            </p:cNvPr>
            <p:cNvSpPr/>
            <p:nvPr/>
          </p:nvSpPr>
          <p:spPr>
            <a:xfrm>
              <a:off x="247479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A78001A-36E2-074F-E869-530E7083B7A0}"/>
                </a:ext>
              </a:extLst>
            </p:cNvPr>
            <p:cNvSpPr/>
            <p:nvPr/>
          </p:nvSpPr>
          <p:spPr>
            <a:xfrm>
              <a:off x="288713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5EA68419-DC3C-9815-C1B6-2A64C2905B86}"/>
                </a:ext>
              </a:extLst>
            </p:cNvPr>
            <p:cNvSpPr/>
            <p:nvPr/>
          </p:nvSpPr>
          <p:spPr>
            <a:xfrm>
              <a:off x="329867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D0D99879-2772-82DA-FBB2-E09878613E36}"/>
                </a:ext>
              </a:extLst>
            </p:cNvPr>
            <p:cNvSpPr/>
            <p:nvPr/>
          </p:nvSpPr>
          <p:spPr>
            <a:xfrm>
              <a:off x="370433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4DD1702E-F550-C0EF-1008-0F0162D68393}"/>
                </a:ext>
              </a:extLst>
            </p:cNvPr>
            <p:cNvSpPr/>
            <p:nvPr/>
          </p:nvSpPr>
          <p:spPr>
            <a:xfrm>
              <a:off x="205218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B2E62C8-DD1B-2E37-9FF4-97561DFE1BB3}"/>
                </a:ext>
              </a:extLst>
            </p:cNvPr>
            <p:cNvSpPr/>
            <p:nvPr/>
          </p:nvSpPr>
          <p:spPr>
            <a:xfrm>
              <a:off x="246631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93656BB-4AB5-4C5B-358F-7DEBC493CABC}"/>
                </a:ext>
              </a:extLst>
            </p:cNvPr>
            <p:cNvSpPr/>
            <p:nvPr/>
          </p:nvSpPr>
          <p:spPr>
            <a:xfrm>
              <a:off x="290082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3E650B3-653B-2E94-6C93-72542FB2816C}"/>
                </a:ext>
              </a:extLst>
            </p:cNvPr>
            <p:cNvSpPr/>
            <p:nvPr/>
          </p:nvSpPr>
          <p:spPr>
            <a:xfrm>
              <a:off x="327951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D1B9B77-F58B-2613-7A8A-CB61AF752D34}"/>
                </a:ext>
              </a:extLst>
            </p:cNvPr>
            <p:cNvSpPr/>
            <p:nvPr/>
          </p:nvSpPr>
          <p:spPr>
            <a:xfrm>
              <a:off x="370560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BB4E7B7-5204-321E-89E7-2DE00602842E}"/>
                </a:ext>
              </a:extLst>
            </p:cNvPr>
            <p:cNvSpPr/>
            <p:nvPr/>
          </p:nvSpPr>
          <p:spPr>
            <a:xfrm>
              <a:off x="204005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FECF972-C3CD-83EA-9A91-6C35686061EF}"/>
                </a:ext>
              </a:extLst>
            </p:cNvPr>
            <p:cNvSpPr/>
            <p:nvPr/>
          </p:nvSpPr>
          <p:spPr>
            <a:xfrm>
              <a:off x="245576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46AB2E4-A817-916D-2DDF-DB80EF0E36E7}"/>
                </a:ext>
              </a:extLst>
            </p:cNvPr>
            <p:cNvSpPr/>
            <p:nvPr/>
          </p:nvSpPr>
          <p:spPr>
            <a:xfrm>
              <a:off x="2894334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F1102A1-605D-4091-5E08-0204B3FFD444}"/>
                </a:ext>
              </a:extLst>
            </p:cNvPr>
            <p:cNvSpPr/>
            <p:nvPr/>
          </p:nvSpPr>
          <p:spPr>
            <a:xfrm>
              <a:off x="328204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443511C-1A75-16A0-BB0C-21830DC2B988}"/>
                </a:ext>
              </a:extLst>
            </p:cNvPr>
            <p:cNvSpPr/>
            <p:nvPr/>
          </p:nvSpPr>
          <p:spPr>
            <a:xfrm>
              <a:off x="368832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A772F6F-0EC8-D447-6177-8084D1E0A5CF}"/>
                </a:ext>
              </a:extLst>
            </p:cNvPr>
            <p:cNvSpPr/>
            <p:nvPr/>
          </p:nvSpPr>
          <p:spPr>
            <a:xfrm>
              <a:off x="2063151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99743EB-4D35-0AD1-8EE2-B60C7E17131C}"/>
                </a:ext>
              </a:extLst>
            </p:cNvPr>
            <p:cNvSpPr/>
            <p:nvPr/>
          </p:nvSpPr>
          <p:spPr>
            <a:xfrm>
              <a:off x="243741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87FD23D-DB18-1F76-6D59-B63D508A03D4}"/>
                </a:ext>
              </a:extLst>
            </p:cNvPr>
            <p:cNvSpPr/>
            <p:nvPr/>
          </p:nvSpPr>
          <p:spPr>
            <a:xfrm>
              <a:off x="285080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4675CDD-3555-0230-7EF5-A327446281A8}"/>
                </a:ext>
              </a:extLst>
            </p:cNvPr>
            <p:cNvSpPr/>
            <p:nvPr/>
          </p:nvSpPr>
          <p:spPr>
            <a:xfrm>
              <a:off x="3264462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5DAF6DC-A0FE-7B80-6979-D0D56308AA2E}"/>
                </a:ext>
              </a:extLst>
            </p:cNvPr>
            <p:cNvSpPr/>
            <p:nvPr/>
          </p:nvSpPr>
          <p:spPr>
            <a:xfrm>
              <a:off x="368789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2820E21-9642-A196-9BCA-16A1DB9ABA10}"/>
                </a:ext>
              </a:extLst>
            </p:cNvPr>
            <p:cNvSpPr/>
            <p:nvPr/>
          </p:nvSpPr>
          <p:spPr>
            <a:xfrm>
              <a:off x="409673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543CAE2F-AA17-E7E1-259A-DBB344A7B805}"/>
                </a:ext>
              </a:extLst>
            </p:cNvPr>
            <p:cNvSpPr/>
            <p:nvPr/>
          </p:nvSpPr>
          <p:spPr>
            <a:xfrm>
              <a:off x="451485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8CB83562-D3F3-163B-DD5A-579F7AAEFA0B}"/>
                </a:ext>
              </a:extLst>
            </p:cNvPr>
            <p:cNvSpPr/>
            <p:nvPr/>
          </p:nvSpPr>
          <p:spPr>
            <a:xfrm>
              <a:off x="492719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77DDBEC-0657-65DC-979A-2F6C9253EB2E}"/>
                </a:ext>
              </a:extLst>
            </p:cNvPr>
            <p:cNvSpPr/>
            <p:nvPr/>
          </p:nvSpPr>
          <p:spPr>
            <a:xfrm>
              <a:off x="533873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D3B6574-ADE8-C4A3-6B17-575926E330AB}"/>
                </a:ext>
              </a:extLst>
            </p:cNvPr>
            <p:cNvSpPr/>
            <p:nvPr/>
          </p:nvSpPr>
          <p:spPr>
            <a:xfrm>
              <a:off x="5744397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31A729A-8C9A-E62E-B321-6F735814473E}"/>
                </a:ext>
              </a:extLst>
            </p:cNvPr>
            <p:cNvSpPr/>
            <p:nvPr/>
          </p:nvSpPr>
          <p:spPr>
            <a:xfrm>
              <a:off x="409224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0F4E4A7-01A3-F362-D2AD-214D63459EBC}"/>
                </a:ext>
              </a:extLst>
            </p:cNvPr>
            <p:cNvSpPr/>
            <p:nvPr/>
          </p:nvSpPr>
          <p:spPr>
            <a:xfrm>
              <a:off x="450637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B58F3D6D-ECCB-43F3-6F76-32167C2579E5}"/>
                </a:ext>
              </a:extLst>
            </p:cNvPr>
            <p:cNvSpPr/>
            <p:nvPr/>
          </p:nvSpPr>
          <p:spPr>
            <a:xfrm>
              <a:off x="494088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CF0B857-F898-B6E5-2F69-7D73A8321181}"/>
                </a:ext>
              </a:extLst>
            </p:cNvPr>
            <p:cNvSpPr/>
            <p:nvPr/>
          </p:nvSpPr>
          <p:spPr>
            <a:xfrm>
              <a:off x="531957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6D35AD54-228E-2B5C-D9C1-F016F7D36367}"/>
                </a:ext>
              </a:extLst>
            </p:cNvPr>
            <p:cNvSpPr/>
            <p:nvPr/>
          </p:nvSpPr>
          <p:spPr>
            <a:xfrm>
              <a:off x="574566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E51B5578-AF6B-62C3-6303-1BF3463B2787}"/>
                </a:ext>
              </a:extLst>
            </p:cNvPr>
            <p:cNvSpPr/>
            <p:nvPr/>
          </p:nvSpPr>
          <p:spPr>
            <a:xfrm>
              <a:off x="408011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3A94496-A4DA-5BCC-4F28-2381D55CFBFB}"/>
                </a:ext>
              </a:extLst>
            </p:cNvPr>
            <p:cNvSpPr/>
            <p:nvPr/>
          </p:nvSpPr>
          <p:spPr>
            <a:xfrm>
              <a:off x="449582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FE685084-7DA9-BC3D-27A8-454C45DA8E4A}"/>
                </a:ext>
              </a:extLst>
            </p:cNvPr>
            <p:cNvSpPr/>
            <p:nvPr/>
          </p:nvSpPr>
          <p:spPr>
            <a:xfrm>
              <a:off x="4934393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75072AB0-DB9F-C4F2-3082-C968B51BB6CB}"/>
                </a:ext>
              </a:extLst>
            </p:cNvPr>
            <p:cNvSpPr/>
            <p:nvPr/>
          </p:nvSpPr>
          <p:spPr>
            <a:xfrm>
              <a:off x="532210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2CDF315-1DD6-504C-2E7B-97F5F3FF0FC7}"/>
                </a:ext>
              </a:extLst>
            </p:cNvPr>
            <p:cNvSpPr/>
            <p:nvPr/>
          </p:nvSpPr>
          <p:spPr>
            <a:xfrm>
              <a:off x="572838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CA6EDD2-32B2-CCB0-46F2-EE8F4121F582}"/>
                </a:ext>
              </a:extLst>
            </p:cNvPr>
            <p:cNvSpPr/>
            <p:nvPr/>
          </p:nvSpPr>
          <p:spPr>
            <a:xfrm>
              <a:off x="4106442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243DBD7-E2E8-0907-C762-087C826E3F47}"/>
                </a:ext>
              </a:extLst>
            </p:cNvPr>
            <p:cNvSpPr/>
            <p:nvPr/>
          </p:nvSpPr>
          <p:spPr>
            <a:xfrm>
              <a:off x="4480707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15717AD-47CE-3691-A520-8E9505FE99A1}"/>
                </a:ext>
              </a:extLst>
            </p:cNvPr>
            <p:cNvSpPr/>
            <p:nvPr/>
          </p:nvSpPr>
          <p:spPr>
            <a:xfrm>
              <a:off x="489409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E8C7D83F-2FAF-3EC2-2A4E-A409AF81C58C}"/>
                </a:ext>
              </a:extLst>
            </p:cNvPr>
            <p:cNvSpPr/>
            <p:nvPr/>
          </p:nvSpPr>
          <p:spPr>
            <a:xfrm>
              <a:off x="5307753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6CD3190E-4B70-F0B9-0FB1-C85FAD0C3D2D}"/>
                </a:ext>
              </a:extLst>
            </p:cNvPr>
            <p:cNvSpPr/>
            <p:nvPr/>
          </p:nvSpPr>
          <p:spPr>
            <a:xfrm>
              <a:off x="5731183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34D5FDD-407F-8731-3345-7B9C612FD9D2}"/>
                </a:ext>
              </a:extLst>
            </p:cNvPr>
            <p:cNvSpPr/>
            <p:nvPr/>
          </p:nvSpPr>
          <p:spPr>
            <a:xfrm>
              <a:off x="1661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DD2BA6F-B430-31F8-2A06-97237F9CF883}"/>
                </a:ext>
              </a:extLst>
            </p:cNvPr>
            <p:cNvSpPr/>
            <p:nvPr/>
          </p:nvSpPr>
          <p:spPr>
            <a:xfrm>
              <a:off x="415113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23D8ADA-5B14-4FD7-91A7-3B68A3FAAE96}"/>
                </a:ext>
              </a:extLst>
            </p:cNvPr>
            <p:cNvSpPr/>
            <p:nvPr/>
          </p:nvSpPr>
          <p:spPr>
            <a:xfrm>
              <a:off x="827523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F61356D9-CB02-C64F-0199-5EE3E16531B6}"/>
                </a:ext>
              </a:extLst>
            </p:cNvPr>
            <p:cNvSpPr/>
            <p:nvPr/>
          </p:nvSpPr>
          <p:spPr>
            <a:xfrm>
              <a:off x="125861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6CA983D3-432A-0A33-D89D-378504B15426}"/>
                </a:ext>
              </a:extLst>
            </p:cNvPr>
            <p:cNvSpPr/>
            <p:nvPr/>
          </p:nvSpPr>
          <p:spPr>
            <a:xfrm>
              <a:off x="166427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9958A61-9AC2-9F78-283B-8C4382ECE876}"/>
                </a:ext>
              </a:extLst>
            </p:cNvPr>
            <p:cNvSpPr/>
            <p:nvPr/>
          </p:nvSpPr>
          <p:spPr>
            <a:xfrm>
              <a:off x="12129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DDFC175-4DE4-A7B5-C4D9-23BB5A9347A9}"/>
                </a:ext>
              </a:extLst>
            </p:cNvPr>
            <p:cNvSpPr/>
            <p:nvPr/>
          </p:nvSpPr>
          <p:spPr>
            <a:xfrm>
              <a:off x="406629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B4D2237-48E9-199E-9FBB-3411EB14AC78}"/>
                </a:ext>
              </a:extLst>
            </p:cNvPr>
            <p:cNvSpPr/>
            <p:nvPr/>
          </p:nvSpPr>
          <p:spPr>
            <a:xfrm>
              <a:off x="841246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BF842E40-FE2E-F31F-7172-8329E1F1A764}"/>
                </a:ext>
              </a:extLst>
            </p:cNvPr>
            <p:cNvSpPr/>
            <p:nvPr/>
          </p:nvSpPr>
          <p:spPr>
            <a:xfrm>
              <a:off x="1239451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9DAB527-80C5-F618-92BE-34C35DFF8044}"/>
                </a:ext>
              </a:extLst>
            </p:cNvPr>
            <p:cNvSpPr/>
            <p:nvPr/>
          </p:nvSpPr>
          <p:spPr>
            <a:xfrm>
              <a:off x="1665543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82EA17B-9C9A-D07F-7F0A-741D04DE3A87}"/>
                </a:ext>
              </a:extLst>
            </p:cNvPr>
            <p:cNvSpPr/>
            <p:nvPr/>
          </p:nvSpPr>
          <p:spPr>
            <a:xfrm>
              <a:off x="-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6DA17D5C-F9F5-CCC6-2B1D-863DD164A872}"/>
                </a:ext>
              </a:extLst>
            </p:cNvPr>
            <p:cNvSpPr/>
            <p:nvPr/>
          </p:nvSpPr>
          <p:spPr>
            <a:xfrm>
              <a:off x="39609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8C067F8F-D1D7-5240-C531-C05BE1472B7C}"/>
                </a:ext>
              </a:extLst>
            </p:cNvPr>
            <p:cNvSpPr/>
            <p:nvPr/>
          </p:nvSpPr>
          <p:spPr>
            <a:xfrm>
              <a:off x="834726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7D6471D-AD6B-869C-F96D-B3EFA5B5108E}"/>
                </a:ext>
              </a:extLst>
            </p:cNvPr>
            <p:cNvSpPr/>
            <p:nvPr/>
          </p:nvSpPr>
          <p:spPr>
            <a:xfrm>
              <a:off x="124198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AAFF653-96C8-432F-3434-7BF08FCBC636}"/>
                </a:ext>
              </a:extLst>
            </p:cNvPr>
            <p:cNvSpPr/>
            <p:nvPr/>
          </p:nvSpPr>
          <p:spPr>
            <a:xfrm>
              <a:off x="1648261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D86B902-76AA-3491-A109-CE8E94961ECA}"/>
                </a:ext>
              </a:extLst>
            </p:cNvPr>
            <p:cNvSpPr/>
            <p:nvPr/>
          </p:nvSpPr>
          <p:spPr>
            <a:xfrm>
              <a:off x="1986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B5EA805-1A12-67F8-3133-ADC2120C52AF}"/>
                </a:ext>
              </a:extLst>
            </p:cNvPr>
            <p:cNvSpPr/>
            <p:nvPr/>
          </p:nvSpPr>
          <p:spPr>
            <a:xfrm>
              <a:off x="394126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92B9057-89C1-F868-96D9-291FB94960A1}"/>
                </a:ext>
              </a:extLst>
            </p:cNvPr>
            <p:cNvSpPr/>
            <p:nvPr/>
          </p:nvSpPr>
          <p:spPr>
            <a:xfrm>
              <a:off x="807512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148A9C7-30FB-275C-BF97-81F297BD105A}"/>
                </a:ext>
              </a:extLst>
            </p:cNvPr>
            <p:cNvSpPr/>
            <p:nvPr/>
          </p:nvSpPr>
          <p:spPr>
            <a:xfrm>
              <a:off x="1235614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DF54EE1-2E7E-2AD9-4E17-BFB1EB57D503}"/>
                </a:ext>
              </a:extLst>
            </p:cNvPr>
            <p:cNvSpPr/>
            <p:nvPr/>
          </p:nvSpPr>
          <p:spPr>
            <a:xfrm>
              <a:off x="1651064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D97F078-6F2D-168D-46E8-07E0F4718751}"/>
                </a:ext>
              </a:extLst>
            </p:cNvPr>
            <p:cNvSpPr/>
            <p:nvPr/>
          </p:nvSpPr>
          <p:spPr>
            <a:xfrm>
              <a:off x="205667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1C037766-B9C6-85C3-1498-522A6CFD3268}"/>
                </a:ext>
              </a:extLst>
            </p:cNvPr>
            <p:cNvSpPr/>
            <p:nvPr/>
          </p:nvSpPr>
          <p:spPr>
            <a:xfrm>
              <a:off x="247479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D70ACA9-1E49-2532-3E85-075ABC756D09}"/>
                </a:ext>
              </a:extLst>
            </p:cNvPr>
            <p:cNvSpPr/>
            <p:nvPr/>
          </p:nvSpPr>
          <p:spPr>
            <a:xfrm>
              <a:off x="288713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81F4424-A673-FF69-8EB2-EAC1647CE615}"/>
                </a:ext>
              </a:extLst>
            </p:cNvPr>
            <p:cNvSpPr/>
            <p:nvPr/>
          </p:nvSpPr>
          <p:spPr>
            <a:xfrm>
              <a:off x="329867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D3F8604-6609-5A59-9EDE-2ED69244805D}"/>
                </a:ext>
              </a:extLst>
            </p:cNvPr>
            <p:cNvSpPr/>
            <p:nvPr/>
          </p:nvSpPr>
          <p:spPr>
            <a:xfrm>
              <a:off x="370433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91E5FBA-ABAD-D248-2E95-6C17B3097B64}"/>
                </a:ext>
              </a:extLst>
            </p:cNvPr>
            <p:cNvSpPr/>
            <p:nvPr/>
          </p:nvSpPr>
          <p:spPr>
            <a:xfrm>
              <a:off x="205218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C6532ED-0C95-9934-C65D-E6D4819CB7E1}"/>
                </a:ext>
              </a:extLst>
            </p:cNvPr>
            <p:cNvSpPr/>
            <p:nvPr/>
          </p:nvSpPr>
          <p:spPr>
            <a:xfrm>
              <a:off x="246631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034C9FC-7E38-C668-8919-4FEEF5321CFD}"/>
                </a:ext>
              </a:extLst>
            </p:cNvPr>
            <p:cNvSpPr/>
            <p:nvPr/>
          </p:nvSpPr>
          <p:spPr>
            <a:xfrm>
              <a:off x="290082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A5A63C1-C56A-E518-6157-4581EDBE79D9}"/>
                </a:ext>
              </a:extLst>
            </p:cNvPr>
            <p:cNvSpPr/>
            <p:nvPr/>
          </p:nvSpPr>
          <p:spPr>
            <a:xfrm>
              <a:off x="327951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04550483-13F6-F85B-0071-4F7357D65E9E}"/>
                </a:ext>
              </a:extLst>
            </p:cNvPr>
            <p:cNvSpPr/>
            <p:nvPr/>
          </p:nvSpPr>
          <p:spPr>
            <a:xfrm>
              <a:off x="370560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FA3BFB2-BC24-CB0B-5192-4A4350753BB8}"/>
                </a:ext>
              </a:extLst>
            </p:cNvPr>
            <p:cNvSpPr/>
            <p:nvPr/>
          </p:nvSpPr>
          <p:spPr>
            <a:xfrm>
              <a:off x="204005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F446C76-7FC7-5910-5828-1477DBD914F4}"/>
                </a:ext>
              </a:extLst>
            </p:cNvPr>
            <p:cNvSpPr/>
            <p:nvPr/>
          </p:nvSpPr>
          <p:spPr>
            <a:xfrm>
              <a:off x="245576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4611C07-A777-276B-9365-74AFD68913FC}"/>
                </a:ext>
              </a:extLst>
            </p:cNvPr>
            <p:cNvSpPr/>
            <p:nvPr/>
          </p:nvSpPr>
          <p:spPr>
            <a:xfrm>
              <a:off x="2894334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5834F8E-6BC8-CC13-E5F8-6F6F8F020E2E}"/>
                </a:ext>
              </a:extLst>
            </p:cNvPr>
            <p:cNvSpPr/>
            <p:nvPr/>
          </p:nvSpPr>
          <p:spPr>
            <a:xfrm>
              <a:off x="328204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52CDA08-A7BE-1E2E-27D1-DA9861F15198}"/>
                </a:ext>
              </a:extLst>
            </p:cNvPr>
            <p:cNvSpPr/>
            <p:nvPr/>
          </p:nvSpPr>
          <p:spPr>
            <a:xfrm>
              <a:off x="368832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0E2D86E8-321C-ED01-F4AF-EDC07DA72CA1}"/>
                </a:ext>
              </a:extLst>
            </p:cNvPr>
            <p:cNvSpPr/>
            <p:nvPr/>
          </p:nvSpPr>
          <p:spPr>
            <a:xfrm>
              <a:off x="205992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F77E4E5-55E6-364A-85AF-7E305D77D653}"/>
                </a:ext>
              </a:extLst>
            </p:cNvPr>
            <p:cNvSpPr/>
            <p:nvPr/>
          </p:nvSpPr>
          <p:spPr>
            <a:xfrm>
              <a:off x="245382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53611E3B-17C3-9F65-0697-5357DF72E6E2}"/>
                </a:ext>
              </a:extLst>
            </p:cNvPr>
            <p:cNvSpPr/>
            <p:nvPr/>
          </p:nvSpPr>
          <p:spPr>
            <a:xfrm>
              <a:off x="286710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DB142B9-DF29-DA58-858A-EC76EBC6F6E3}"/>
                </a:ext>
              </a:extLst>
            </p:cNvPr>
            <p:cNvSpPr/>
            <p:nvPr/>
          </p:nvSpPr>
          <p:spPr>
            <a:xfrm>
              <a:off x="327567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2D6B8FB3-8A05-E559-FD3E-99E90901236C}"/>
                </a:ext>
              </a:extLst>
            </p:cNvPr>
            <p:cNvSpPr/>
            <p:nvPr/>
          </p:nvSpPr>
          <p:spPr>
            <a:xfrm>
              <a:off x="369112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ABDB92D-2C75-1A67-CF43-354AB3EC0EB9}"/>
                </a:ext>
              </a:extLst>
            </p:cNvPr>
            <p:cNvSpPr/>
            <p:nvPr/>
          </p:nvSpPr>
          <p:spPr>
            <a:xfrm>
              <a:off x="409673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8F17E44-0953-5F7D-3430-B489ED1457C4}"/>
                </a:ext>
              </a:extLst>
            </p:cNvPr>
            <p:cNvSpPr/>
            <p:nvPr/>
          </p:nvSpPr>
          <p:spPr>
            <a:xfrm>
              <a:off x="451485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BA7C9E1-7A51-668C-1415-58C206B112B6}"/>
                </a:ext>
              </a:extLst>
            </p:cNvPr>
            <p:cNvSpPr/>
            <p:nvPr/>
          </p:nvSpPr>
          <p:spPr>
            <a:xfrm>
              <a:off x="492719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5B62668-0DCD-1236-F8AF-9F1A0DD28498}"/>
                </a:ext>
              </a:extLst>
            </p:cNvPr>
            <p:cNvSpPr/>
            <p:nvPr/>
          </p:nvSpPr>
          <p:spPr>
            <a:xfrm>
              <a:off x="533873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BF23001-513F-70CC-4A7C-04AFFC839988}"/>
                </a:ext>
              </a:extLst>
            </p:cNvPr>
            <p:cNvSpPr/>
            <p:nvPr/>
          </p:nvSpPr>
          <p:spPr>
            <a:xfrm>
              <a:off x="5744397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988AE8B9-623A-B1C2-508E-E9E28C2E4449}"/>
                </a:ext>
              </a:extLst>
            </p:cNvPr>
            <p:cNvSpPr/>
            <p:nvPr/>
          </p:nvSpPr>
          <p:spPr>
            <a:xfrm>
              <a:off x="409224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9E2E1BB3-7EF6-850C-34BC-AF9F6D5BC4F3}"/>
                </a:ext>
              </a:extLst>
            </p:cNvPr>
            <p:cNvSpPr/>
            <p:nvPr/>
          </p:nvSpPr>
          <p:spPr>
            <a:xfrm>
              <a:off x="450637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9BDACA2-4CB1-E224-C58F-C16FED21B0AA}"/>
                </a:ext>
              </a:extLst>
            </p:cNvPr>
            <p:cNvSpPr/>
            <p:nvPr/>
          </p:nvSpPr>
          <p:spPr>
            <a:xfrm>
              <a:off x="494088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C06D814-30E7-AF4A-0C00-8551AD005D5E}"/>
                </a:ext>
              </a:extLst>
            </p:cNvPr>
            <p:cNvSpPr/>
            <p:nvPr/>
          </p:nvSpPr>
          <p:spPr>
            <a:xfrm>
              <a:off x="531957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3FE72A8-138D-86E9-8428-70D036F84274}"/>
                </a:ext>
              </a:extLst>
            </p:cNvPr>
            <p:cNvSpPr/>
            <p:nvPr/>
          </p:nvSpPr>
          <p:spPr>
            <a:xfrm>
              <a:off x="574566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A37686E-5382-3093-5EBC-7D17E2081F00}"/>
                </a:ext>
              </a:extLst>
            </p:cNvPr>
            <p:cNvSpPr/>
            <p:nvPr/>
          </p:nvSpPr>
          <p:spPr>
            <a:xfrm>
              <a:off x="408011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F2B5E37-6E5B-CCDE-4378-94E0916E1A96}"/>
                </a:ext>
              </a:extLst>
            </p:cNvPr>
            <p:cNvSpPr/>
            <p:nvPr/>
          </p:nvSpPr>
          <p:spPr>
            <a:xfrm>
              <a:off x="449582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C9F583E-A4F5-E1DA-5279-7AFF03E86AFA}"/>
                </a:ext>
              </a:extLst>
            </p:cNvPr>
            <p:cNvSpPr/>
            <p:nvPr/>
          </p:nvSpPr>
          <p:spPr>
            <a:xfrm>
              <a:off x="4934393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1B8EC0F-D0CD-E57E-A43B-0EF0C6D8C3B5}"/>
                </a:ext>
              </a:extLst>
            </p:cNvPr>
            <p:cNvSpPr/>
            <p:nvPr/>
          </p:nvSpPr>
          <p:spPr>
            <a:xfrm>
              <a:off x="532210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CC3892-05C9-BFD5-1449-0DCAAE0798FF}"/>
                </a:ext>
              </a:extLst>
            </p:cNvPr>
            <p:cNvSpPr/>
            <p:nvPr/>
          </p:nvSpPr>
          <p:spPr>
            <a:xfrm>
              <a:off x="572838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6AC11FC-99F4-7180-4D7B-11DAB3F01160}"/>
                </a:ext>
              </a:extLst>
            </p:cNvPr>
            <p:cNvSpPr/>
            <p:nvPr/>
          </p:nvSpPr>
          <p:spPr>
            <a:xfrm>
              <a:off x="409998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B54EFDB-1740-4529-0986-3F100647D13D}"/>
                </a:ext>
              </a:extLst>
            </p:cNvPr>
            <p:cNvSpPr/>
            <p:nvPr/>
          </p:nvSpPr>
          <p:spPr>
            <a:xfrm>
              <a:off x="449388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828594-4984-C98D-32EC-259043BD3138}"/>
                </a:ext>
              </a:extLst>
            </p:cNvPr>
            <p:cNvSpPr/>
            <p:nvPr/>
          </p:nvSpPr>
          <p:spPr>
            <a:xfrm>
              <a:off x="490716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1D6B573-8230-C829-AAC8-9267914A1664}"/>
                </a:ext>
              </a:extLst>
            </p:cNvPr>
            <p:cNvSpPr/>
            <p:nvPr/>
          </p:nvSpPr>
          <p:spPr>
            <a:xfrm>
              <a:off x="531573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595DA79-A7B1-DFEC-AA71-450BE889188A}"/>
                </a:ext>
              </a:extLst>
            </p:cNvPr>
            <p:cNvSpPr/>
            <p:nvPr/>
          </p:nvSpPr>
          <p:spPr>
            <a:xfrm>
              <a:off x="573118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15D30DF-6E73-0ADD-2A81-5E701E46FF48}"/>
                </a:ext>
              </a:extLst>
            </p:cNvPr>
            <p:cNvSpPr/>
            <p:nvPr/>
          </p:nvSpPr>
          <p:spPr>
            <a:xfrm>
              <a:off x="612714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15B77B6-E078-5E7D-4044-9253519E43F9}"/>
                </a:ext>
              </a:extLst>
            </p:cNvPr>
            <p:cNvSpPr/>
            <p:nvPr/>
          </p:nvSpPr>
          <p:spPr>
            <a:xfrm>
              <a:off x="6525638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AFBD146-5D17-F611-E6A2-2ABAD8A99337}"/>
                </a:ext>
              </a:extLst>
            </p:cNvPr>
            <p:cNvSpPr/>
            <p:nvPr/>
          </p:nvSpPr>
          <p:spPr>
            <a:xfrm>
              <a:off x="6938048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1D079E7F-9910-F018-934A-0C7DBA1C5C06}"/>
                </a:ext>
              </a:extLst>
            </p:cNvPr>
            <p:cNvSpPr/>
            <p:nvPr/>
          </p:nvSpPr>
          <p:spPr>
            <a:xfrm>
              <a:off x="736913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06475176-3DB3-37E7-556A-7D3E2FCF2DAE}"/>
                </a:ext>
              </a:extLst>
            </p:cNvPr>
            <p:cNvSpPr/>
            <p:nvPr/>
          </p:nvSpPr>
          <p:spPr>
            <a:xfrm>
              <a:off x="777480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182D738-3C7C-D742-E987-B443261C61CC}"/>
                </a:ext>
              </a:extLst>
            </p:cNvPr>
            <p:cNvSpPr/>
            <p:nvPr/>
          </p:nvSpPr>
          <p:spPr>
            <a:xfrm>
              <a:off x="6122654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2EE2F56-26A1-47A7-1923-7CA1AD876243}"/>
                </a:ext>
              </a:extLst>
            </p:cNvPr>
            <p:cNvSpPr/>
            <p:nvPr/>
          </p:nvSpPr>
          <p:spPr>
            <a:xfrm>
              <a:off x="6517154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5BD5E13-C23E-6DF7-409E-FEA6C854FC0C}"/>
                </a:ext>
              </a:extLst>
            </p:cNvPr>
            <p:cNvSpPr/>
            <p:nvPr/>
          </p:nvSpPr>
          <p:spPr>
            <a:xfrm>
              <a:off x="6951771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5409C5C-6DB7-8AD9-27AB-CC6DC73261A2}"/>
                </a:ext>
              </a:extLst>
            </p:cNvPr>
            <p:cNvSpPr/>
            <p:nvPr/>
          </p:nvSpPr>
          <p:spPr>
            <a:xfrm>
              <a:off x="7349976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7567620-C072-2006-CC73-B2C36CB58D71}"/>
                </a:ext>
              </a:extLst>
            </p:cNvPr>
            <p:cNvSpPr/>
            <p:nvPr/>
          </p:nvSpPr>
          <p:spPr>
            <a:xfrm>
              <a:off x="7776068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69F8CDA-3A23-9E44-1658-D3784ECE9145}"/>
                </a:ext>
              </a:extLst>
            </p:cNvPr>
            <p:cNvSpPr/>
            <p:nvPr/>
          </p:nvSpPr>
          <p:spPr>
            <a:xfrm>
              <a:off x="6110523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63AFD50-77D3-9FB4-BF3C-B602EA9AF439}"/>
                </a:ext>
              </a:extLst>
            </p:cNvPr>
            <p:cNvSpPr/>
            <p:nvPr/>
          </p:nvSpPr>
          <p:spPr>
            <a:xfrm>
              <a:off x="650661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BB2FE99-75B6-5CE9-5742-08E653B28B73}"/>
                </a:ext>
              </a:extLst>
            </p:cNvPr>
            <p:cNvSpPr/>
            <p:nvPr/>
          </p:nvSpPr>
          <p:spPr>
            <a:xfrm>
              <a:off x="6945251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9D3D512-C144-21F4-75D7-139B052A768F}"/>
                </a:ext>
              </a:extLst>
            </p:cNvPr>
            <p:cNvSpPr/>
            <p:nvPr/>
          </p:nvSpPr>
          <p:spPr>
            <a:xfrm>
              <a:off x="735251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3833234A-38F3-C172-82B4-441D59FBAF8E}"/>
                </a:ext>
              </a:extLst>
            </p:cNvPr>
            <p:cNvSpPr/>
            <p:nvPr/>
          </p:nvSpPr>
          <p:spPr>
            <a:xfrm>
              <a:off x="7758786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7A259F5-056E-C66E-A2F4-2790BE3A68E0}"/>
                </a:ext>
              </a:extLst>
            </p:cNvPr>
            <p:cNvSpPr/>
            <p:nvPr/>
          </p:nvSpPr>
          <p:spPr>
            <a:xfrm>
              <a:off x="6130385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301CDE5-7C02-A2F8-9234-E1FBB173FF97}"/>
                </a:ext>
              </a:extLst>
            </p:cNvPr>
            <p:cNvSpPr/>
            <p:nvPr/>
          </p:nvSpPr>
          <p:spPr>
            <a:xfrm>
              <a:off x="650465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718F6B7E-D70D-0D25-F42E-C67E383DDBD4}"/>
                </a:ext>
              </a:extLst>
            </p:cNvPr>
            <p:cNvSpPr/>
            <p:nvPr/>
          </p:nvSpPr>
          <p:spPr>
            <a:xfrm>
              <a:off x="6918037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74D36207-0411-8C33-106B-39AFD27C480C}"/>
                </a:ext>
              </a:extLst>
            </p:cNvPr>
            <p:cNvSpPr/>
            <p:nvPr/>
          </p:nvSpPr>
          <p:spPr>
            <a:xfrm>
              <a:off x="7331696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CB367F2-0C4D-A596-2EF3-ABEF7373493C}"/>
                </a:ext>
              </a:extLst>
            </p:cNvPr>
            <p:cNvSpPr/>
            <p:nvPr/>
          </p:nvSpPr>
          <p:spPr>
            <a:xfrm>
              <a:off x="775513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D37A7E4-D07A-CC98-CE2E-9723682B138F}"/>
                </a:ext>
              </a:extLst>
            </p:cNvPr>
            <p:cNvSpPr/>
            <p:nvPr/>
          </p:nvSpPr>
          <p:spPr>
            <a:xfrm>
              <a:off x="816720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F0CBDB9-6FC4-B320-06CD-C3A2D858F9CF}"/>
                </a:ext>
              </a:extLst>
            </p:cNvPr>
            <p:cNvSpPr/>
            <p:nvPr/>
          </p:nvSpPr>
          <p:spPr>
            <a:xfrm>
              <a:off x="858532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5C6934D9-4F36-4541-FA5A-FFA55CC959E2}"/>
                </a:ext>
              </a:extLst>
            </p:cNvPr>
            <p:cNvSpPr/>
            <p:nvPr/>
          </p:nvSpPr>
          <p:spPr>
            <a:xfrm>
              <a:off x="899765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7824DCA-7516-BC02-6B51-3DD02A1AFA85}"/>
                </a:ext>
              </a:extLst>
            </p:cNvPr>
            <p:cNvSpPr/>
            <p:nvPr/>
          </p:nvSpPr>
          <p:spPr>
            <a:xfrm>
              <a:off x="940919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14E6251-9A68-7D0E-243C-A543898693D5}"/>
                </a:ext>
              </a:extLst>
            </p:cNvPr>
            <p:cNvSpPr/>
            <p:nvPr/>
          </p:nvSpPr>
          <p:spPr>
            <a:xfrm>
              <a:off x="981486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E9DF086-CAE6-CFAA-B2B5-196228A97756}"/>
                </a:ext>
              </a:extLst>
            </p:cNvPr>
            <p:cNvSpPr/>
            <p:nvPr/>
          </p:nvSpPr>
          <p:spPr>
            <a:xfrm>
              <a:off x="816271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0D1DB29-EB08-34C6-2717-CA399C45768B}"/>
                </a:ext>
              </a:extLst>
            </p:cNvPr>
            <p:cNvSpPr/>
            <p:nvPr/>
          </p:nvSpPr>
          <p:spPr>
            <a:xfrm>
              <a:off x="857684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494ADFE5-707E-73EE-EB78-8D7DBEDD8825}"/>
                </a:ext>
              </a:extLst>
            </p:cNvPr>
            <p:cNvSpPr/>
            <p:nvPr/>
          </p:nvSpPr>
          <p:spPr>
            <a:xfrm>
              <a:off x="901135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D7DC6CA-8CD7-A384-7920-1F876271C1CB}"/>
                </a:ext>
              </a:extLst>
            </p:cNvPr>
            <p:cNvSpPr/>
            <p:nvPr/>
          </p:nvSpPr>
          <p:spPr>
            <a:xfrm>
              <a:off x="939003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00C4F7F-B033-FF90-411B-50958546D270}"/>
                </a:ext>
              </a:extLst>
            </p:cNvPr>
            <p:cNvSpPr/>
            <p:nvPr/>
          </p:nvSpPr>
          <p:spPr>
            <a:xfrm>
              <a:off x="981612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597A13D5-0E8F-5D5A-12A7-ADA04591E33F}"/>
                </a:ext>
              </a:extLst>
            </p:cNvPr>
            <p:cNvSpPr/>
            <p:nvPr/>
          </p:nvSpPr>
          <p:spPr>
            <a:xfrm>
              <a:off x="815058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E43D3DB-2C00-78AC-9DBB-97CCA4A0B92B}"/>
                </a:ext>
              </a:extLst>
            </p:cNvPr>
            <p:cNvSpPr/>
            <p:nvPr/>
          </p:nvSpPr>
          <p:spPr>
            <a:xfrm>
              <a:off x="856628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B7E6206-248D-93DC-97DE-066F2D2D0C6B}"/>
                </a:ext>
              </a:extLst>
            </p:cNvPr>
            <p:cNvSpPr/>
            <p:nvPr/>
          </p:nvSpPr>
          <p:spPr>
            <a:xfrm>
              <a:off x="9004859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B08CBA94-7698-777D-E7B3-8ECD2740AC3B}"/>
                </a:ext>
              </a:extLst>
            </p:cNvPr>
            <p:cNvSpPr/>
            <p:nvPr/>
          </p:nvSpPr>
          <p:spPr>
            <a:xfrm>
              <a:off x="939257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B67CDEF-B8B3-75E5-E9B5-D35910030B01}"/>
                </a:ext>
              </a:extLst>
            </p:cNvPr>
            <p:cNvSpPr/>
            <p:nvPr/>
          </p:nvSpPr>
          <p:spPr>
            <a:xfrm>
              <a:off x="979884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DE3F13A-D969-6ECE-FDF1-92FDB444BEF5}"/>
                </a:ext>
              </a:extLst>
            </p:cNvPr>
            <p:cNvSpPr/>
            <p:nvPr/>
          </p:nvSpPr>
          <p:spPr>
            <a:xfrm>
              <a:off x="8173676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474E7183-3625-6EEA-8E22-60C1DEC0D53F}"/>
                </a:ext>
              </a:extLst>
            </p:cNvPr>
            <p:cNvSpPr/>
            <p:nvPr/>
          </p:nvSpPr>
          <p:spPr>
            <a:xfrm>
              <a:off x="854794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1433695-0A7F-23D3-CCFE-553A0BAD6E4C}"/>
                </a:ext>
              </a:extLst>
            </p:cNvPr>
            <p:cNvSpPr/>
            <p:nvPr/>
          </p:nvSpPr>
          <p:spPr>
            <a:xfrm>
              <a:off x="896132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88AA049F-11AD-0A8A-6C87-3FA70284C903}"/>
                </a:ext>
              </a:extLst>
            </p:cNvPr>
            <p:cNvSpPr/>
            <p:nvPr/>
          </p:nvSpPr>
          <p:spPr>
            <a:xfrm>
              <a:off x="9374987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C59D70D2-230E-0CB4-BD06-6538E6154F4B}"/>
                </a:ext>
              </a:extLst>
            </p:cNvPr>
            <p:cNvSpPr/>
            <p:nvPr/>
          </p:nvSpPr>
          <p:spPr>
            <a:xfrm>
              <a:off x="979842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5AD5087-9599-B866-B9BD-312811D43E10}"/>
                </a:ext>
              </a:extLst>
            </p:cNvPr>
            <p:cNvSpPr/>
            <p:nvPr/>
          </p:nvSpPr>
          <p:spPr>
            <a:xfrm>
              <a:off x="1020726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5BF02E83-893F-14AD-E586-A95B0B3E48AB}"/>
                </a:ext>
              </a:extLst>
            </p:cNvPr>
            <p:cNvSpPr/>
            <p:nvPr/>
          </p:nvSpPr>
          <p:spPr>
            <a:xfrm>
              <a:off x="1062538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3FAE741-4C2A-153E-D5BC-C4C9EEF970BC}"/>
                </a:ext>
              </a:extLst>
            </p:cNvPr>
            <p:cNvSpPr/>
            <p:nvPr/>
          </p:nvSpPr>
          <p:spPr>
            <a:xfrm>
              <a:off x="1103771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F41DB3B-C563-0E60-7A8F-7C8C3EC2F199}"/>
                </a:ext>
              </a:extLst>
            </p:cNvPr>
            <p:cNvSpPr/>
            <p:nvPr/>
          </p:nvSpPr>
          <p:spPr>
            <a:xfrm>
              <a:off x="1144925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2453BA16-5B40-A564-A1CE-5040B0D5EA17}"/>
                </a:ext>
              </a:extLst>
            </p:cNvPr>
            <p:cNvSpPr/>
            <p:nvPr/>
          </p:nvSpPr>
          <p:spPr>
            <a:xfrm>
              <a:off x="11854922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975F680-54FB-0A53-93C9-5332D4C17D92}"/>
                </a:ext>
              </a:extLst>
            </p:cNvPr>
            <p:cNvSpPr/>
            <p:nvPr/>
          </p:nvSpPr>
          <p:spPr>
            <a:xfrm>
              <a:off x="1020277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1ECE2D-850E-9FE5-8593-43D3BB73AD32}"/>
                </a:ext>
              </a:extLst>
            </p:cNvPr>
            <p:cNvSpPr/>
            <p:nvPr/>
          </p:nvSpPr>
          <p:spPr>
            <a:xfrm>
              <a:off x="1061690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72E9904-9438-2D7E-7DF5-8D18CC0286BC}"/>
                </a:ext>
              </a:extLst>
            </p:cNvPr>
            <p:cNvSpPr/>
            <p:nvPr/>
          </p:nvSpPr>
          <p:spPr>
            <a:xfrm>
              <a:off x="1105141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FF183B3-A32A-C793-691F-D8D31E4C9A1C}"/>
                </a:ext>
              </a:extLst>
            </p:cNvPr>
            <p:cNvSpPr/>
            <p:nvPr/>
          </p:nvSpPr>
          <p:spPr>
            <a:xfrm>
              <a:off x="1143009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B70C4826-EE24-6CB2-3D7F-DE0D5E5DCAB7}"/>
                </a:ext>
              </a:extLst>
            </p:cNvPr>
            <p:cNvSpPr/>
            <p:nvPr/>
          </p:nvSpPr>
          <p:spPr>
            <a:xfrm>
              <a:off x="1185618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168C25A-2865-AACC-6FEC-0C0FB18220CB}"/>
                </a:ext>
              </a:extLst>
            </p:cNvPr>
            <p:cNvSpPr/>
            <p:nvPr/>
          </p:nvSpPr>
          <p:spPr>
            <a:xfrm>
              <a:off x="1019064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5E8E200-FEC1-556C-6446-914143994790}"/>
                </a:ext>
              </a:extLst>
            </p:cNvPr>
            <p:cNvSpPr/>
            <p:nvPr/>
          </p:nvSpPr>
          <p:spPr>
            <a:xfrm>
              <a:off x="1060634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A9413085-DB43-C7D4-5168-42A5E7A9C285}"/>
                </a:ext>
              </a:extLst>
            </p:cNvPr>
            <p:cNvSpPr/>
            <p:nvPr/>
          </p:nvSpPr>
          <p:spPr>
            <a:xfrm>
              <a:off x="11044918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0BB4CCAD-0BCE-B8C8-A9CC-D31711328823}"/>
                </a:ext>
              </a:extLst>
            </p:cNvPr>
            <p:cNvSpPr/>
            <p:nvPr/>
          </p:nvSpPr>
          <p:spPr>
            <a:xfrm>
              <a:off x="1143263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8F80ECA-6440-AD3A-90E0-C2EC02EF35A7}"/>
                </a:ext>
              </a:extLst>
            </p:cNvPr>
            <p:cNvSpPr/>
            <p:nvPr/>
          </p:nvSpPr>
          <p:spPr>
            <a:xfrm>
              <a:off x="1183890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AE96AE16-5DC6-FD78-ACF9-D7C401C9301D}"/>
                </a:ext>
              </a:extLst>
            </p:cNvPr>
            <p:cNvSpPr/>
            <p:nvPr/>
          </p:nvSpPr>
          <p:spPr>
            <a:xfrm>
              <a:off x="10216967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09929C00-7995-A1D9-ACEC-7544E61D93E1}"/>
                </a:ext>
              </a:extLst>
            </p:cNvPr>
            <p:cNvSpPr/>
            <p:nvPr/>
          </p:nvSpPr>
          <p:spPr>
            <a:xfrm>
              <a:off x="10591232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256859D-692C-A240-A616-47974E8244D9}"/>
                </a:ext>
              </a:extLst>
            </p:cNvPr>
            <p:cNvSpPr/>
            <p:nvPr/>
          </p:nvSpPr>
          <p:spPr>
            <a:xfrm>
              <a:off x="1100461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F22381C5-07E5-E069-26BB-ECD4B394EBFD}"/>
                </a:ext>
              </a:extLst>
            </p:cNvPr>
            <p:cNvSpPr/>
            <p:nvPr/>
          </p:nvSpPr>
          <p:spPr>
            <a:xfrm>
              <a:off x="11418278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8C8B842-4F56-7BBF-A3EA-54488C619314}"/>
                </a:ext>
              </a:extLst>
            </p:cNvPr>
            <p:cNvSpPr/>
            <p:nvPr/>
          </p:nvSpPr>
          <p:spPr>
            <a:xfrm>
              <a:off x="11841708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35FB2CF7-B56B-2CB9-9380-84BFA3CDC045}"/>
                </a:ext>
              </a:extLst>
            </p:cNvPr>
            <p:cNvSpPr/>
            <p:nvPr/>
          </p:nvSpPr>
          <p:spPr>
            <a:xfrm>
              <a:off x="612714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C0CF682-DA2D-A0F7-7C57-31A4141974A3}"/>
                </a:ext>
              </a:extLst>
            </p:cNvPr>
            <p:cNvSpPr/>
            <p:nvPr/>
          </p:nvSpPr>
          <p:spPr>
            <a:xfrm>
              <a:off x="6525638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BA31B5D6-C2A1-2755-CAF4-C9FED38574A8}"/>
                </a:ext>
              </a:extLst>
            </p:cNvPr>
            <p:cNvSpPr/>
            <p:nvPr/>
          </p:nvSpPr>
          <p:spPr>
            <a:xfrm>
              <a:off x="6938048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388FA35-F647-9FCB-7D21-BF91D9B755F3}"/>
                </a:ext>
              </a:extLst>
            </p:cNvPr>
            <p:cNvSpPr/>
            <p:nvPr/>
          </p:nvSpPr>
          <p:spPr>
            <a:xfrm>
              <a:off x="736913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42EEE51-8168-62B4-6826-99761AC7F183}"/>
                </a:ext>
              </a:extLst>
            </p:cNvPr>
            <p:cNvSpPr/>
            <p:nvPr/>
          </p:nvSpPr>
          <p:spPr>
            <a:xfrm>
              <a:off x="777480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AE22DEDA-67E7-F5AF-D204-61BAB9B74209}"/>
                </a:ext>
              </a:extLst>
            </p:cNvPr>
            <p:cNvSpPr/>
            <p:nvPr/>
          </p:nvSpPr>
          <p:spPr>
            <a:xfrm>
              <a:off x="6122654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53DF67A4-A41E-7AA5-0876-6BB7035679CB}"/>
                </a:ext>
              </a:extLst>
            </p:cNvPr>
            <p:cNvSpPr/>
            <p:nvPr/>
          </p:nvSpPr>
          <p:spPr>
            <a:xfrm>
              <a:off x="6517154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758C706-9EFC-5195-CA92-812EFDEACD1B}"/>
                </a:ext>
              </a:extLst>
            </p:cNvPr>
            <p:cNvSpPr/>
            <p:nvPr/>
          </p:nvSpPr>
          <p:spPr>
            <a:xfrm>
              <a:off x="6951771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F12ECBE-7320-9427-091A-90A3CCCE7D50}"/>
                </a:ext>
              </a:extLst>
            </p:cNvPr>
            <p:cNvSpPr/>
            <p:nvPr/>
          </p:nvSpPr>
          <p:spPr>
            <a:xfrm>
              <a:off x="7349976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2291847C-DA39-190B-7F40-BF83AFDEA5FB}"/>
                </a:ext>
              </a:extLst>
            </p:cNvPr>
            <p:cNvSpPr/>
            <p:nvPr/>
          </p:nvSpPr>
          <p:spPr>
            <a:xfrm>
              <a:off x="7776068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D57F54C-7B95-8E58-BEF9-72AF77F4A49F}"/>
                </a:ext>
              </a:extLst>
            </p:cNvPr>
            <p:cNvSpPr/>
            <p:nvPr/>
          </p:nvSpPr>
          <p:spPr>
            <a:xfrm>
              <a:off x="6110523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0B6F77B-18BF-6D0D-6918-4966E28A23B6}"/>
                </a:ext>
              </a:extLst>
            </p:cNvPr>
            <p:cNvSpPr/>
            <p:nvPr/>
          </p:nvSpPr>
          <p:spPr>
            <a:xfrm>
              <a:off x="650661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382027CA-DF86-5ECF-B665-36198E032E01}"/>
                </a:ext>
              </a:extLst>
            </p:cNvPr>
            <p:cNvSpPr/>
            <p:nvPr/>
          </p:nvSpPr>
          <p:spPr>
            <a:xfrm>
              <a:off x="6945251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98EDFA-8A07-76A5-4D8D-46B779C4C1CF}"/>
                </a:ext>
              </a:extLst>
            </p:cNvPr>
            <p:cNvSpPr/>
            <p:nvPr/>
          </p:nvSpPr>
          <p:spPr>
            <a:xfrm>
              <a:off x="735251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C30D034-3DE7-4A6A-1D5E-590613BC790E}"/>
                </a:ext>
              </a:extLst>
            </p:cNvPr>
            <p:cNvSpPr/>
            <p:nvPr/>
          </p:nvSpPr>
          <p:spPr>
            <a:xfrm>
              <a:off x="7758786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16616D4D-2D3E-64E1-A779-6AB0409678AD}"/>
                </a:ext>
              </a:extLst>
            </p:cNvPr>
            <p:cNvSpPr/>
            <p:nvPr/>
          </p:nvSpPr>
          <p:spPr>
            <a:xfrm>
              <a:off x="613038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90774C2-673C-4994-686D-FE1DF1363882}"/>
                </a:ext>
              </a:extLst>
            </p:cNvPr>
            <p:cNvSpPr/>
            <p:nvPr/>
          </p:nvSpPr>
          <p:spPr>
            <a:xfrm>
              <a:off x="6504651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8BB2EA0-A36A-9271-4D85-DDBED846D49F}"/>
                </a:ext>
              </a:extLst>
            </p:cNvPr>
            <p:cNvSpPr/>
            <p:nvPr/>
          </p:nvSpPr>
          <p:spPr>
            <a:xfrm>
              <a:off x="6918037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23A17DC0-A976-B3A7-A512-04204E165E68}"/>
                </a:ext>
              </a:extLst>
            </p:cNvPr>
            <p:cNvSpPr/>
            <p:nvPr/>
          </p:nvSpPr>
          <p:spPr>
            <a:xfrm>
              <a:off x="7346139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6F009D5-7CBE-B1A1-C219-DB8324273BC7}"/>
                </a:ext>
              </a:extLst>
            </p:cNvPr>
            <p:cNvSpPr/>
            <p:nvPr/>
          </p:nvSpPr>
          <p:spPr>
            <a:xfrm>
              <a:off x="7761589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C938EA5-D663-E8CE-28D4-536B899EAD74}"/>
                </a:ext>
              </a:extLst>
            </p:cNvPr>
            <p:cNvSpPr/>
            <p:nvPr/>
          </p:nvSpPr>
          <p:spPr>
            <a:xfrm>
              <a:off x="816720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A440818-DEAF-D645-A150-5059D7A48052}"/>
                </a:ext>
              </a:extLst>
            </p:cNvPr>
            <p:cNvSpPr/>
            <p:nvPr/>
          </p:nvSpPr>
          <p:spPr>
            <a:xfrm>
              <a:off x="858532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476D96B-B7CB-9B8D-C71D-9EA88B4CA632}"/>
                </a:ext>
              </a:extLst>
            </p:cNvPr>
            <p:cNvSpPr/>
            <p:nvPr/>
          </p:nvSpPr>
          <p:spPr>
            <a:xfrm>
              <a:off x="899765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EAA2053-C718-5167-8F69-470C1D82B923}"/>
                </a:ext>
              </a:extLst>
            </p:cNvPr>
            <p:cNvSpPr/>
            <p:nvPr/>
          </p:nvSpPr>
          <p:spPr>
            <a:xfrm>
              <a:off x="940919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40A4A4F-C3C6-B7B3-26B2-11DA350083F5}"/>
                </a:ext>
              </a:extLst>
            </p:cNvPr>
            <p:cNvSpPr/>
            <p:nvPr/>
          </p:nvSpPr>
          <p:spPr>
            <a:xfrm>
              <a:off x="981486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892BFC0-4EE9-F9E4-4E2D-96E67687B8DB}"/>
                </a:ext>
              </a:extLst>
            </p:cNvPr>
            <p:cNvSpPr/>
            <p:nvPr/>
          </p:nvSpPr>
          <p:spPr>
            <a:xfrm>
              <a:off x="816271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C4DAADE-9135-875F-B5C7-0C5B3A9A7492}"/>
                </a:ext>
              </a:extLst>
            </p:cNvPr>
            <p:cNvSpPr/>
            <p:nvPr/>
          </p:nvSpPr>
          <p:spPr>
            <a:xfrm>
              <a:off x="857684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61AF229-351D-3EFA-8D43-FB3D3F746001}"/>
                </a:ext>
              </a:extLst>
            </p:cNvPr>
            <p:cNvSpPr/>
            <p:nvPr/>
          </p:nvSpPr>
          <p:spPr>
            <a:xfrm>
              <a:off x="901135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B937733-0091-2DDB-9304-C6C3405ADA38}"/>
                </a:ext>
              </a:extLst>
            </p:cNvPr>
            <p:cNvSpPr/>
            <p:nvPr/>
          </p:nvSpPr>
          <p:spPr>
            <a:xfrm>
              <a:off x="939003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B639FBEF-5C9C-7D7D-9649-D5D2D31E9EE7}"/>
                </a:ext>
              </a:extLst>
            </p:cNvPr>
            <p:cNvSpPr/>
            <p:nvPr/>
          </p:nvSpPr>
          <p:spPr>
            <a:xfrm>
              <a:off x="981612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089DCE6-7FC9-639D-3394-C438C096DD34}"/>
                </a:ext>
              </a:extLst>
            </p:cNvPr>
            <p:cNvSpPr/>
            <p:nvPr/>
          </p:nvSpPr>
          <p:spPr>
            <a:xfrm>
              <a:off x="815058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8A08012-6E7F-231A-0F13-8BA8F7BE2A9E}"/>
                </a:ext>
              </a:extLst>
            </p:cNvPr>
            <p:cNvSpPr/>
            <p:nvPr/>
          </p:nvSpPr>
          <p:spPr>
            <a:xfrm>
              <a:off x="856628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16260083-15E4-2CFA-9ACF-F4B1FA7917EE}"/>
                </a:ext>
              </a:extLst>
            </p:cNvPr>
            <p:cNvSpPr/>
            <p:nvPr/>
          </p:nvSpPr>
          <p:spPr>
            <a:xfrm>
              <a:off x="9004859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17004B2D-3A27-286C-FD4F-DFFFCC127918}"/>
                </a:ext>
              </a:extLst>
            </p:cNvPr>
            <p:cNvSpPr/>
            <p:nvPr/>
          </p:nvSpPr>
          <p:spPr>
            <a:xfrm>
              <a:off x="939257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6702217-12E4-C7EE-2F7F-D01F9C945085}"/>
                </a:ext>
              </a:extLst>
            </p:cNvPr>
            <p:cNvSpPr/>
            <p:nvPr/>
          </p:nvSpPr>
          <p:spPr>
            <a:xfrm>
              <a:off x="979884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8324A6F-307D-7B2F-D4A6-482FC250B4E6}"/>
                </a:ext>
              </a:extLst>
            </p:cNvPr>
            <p:cNvSpPr/>
            <p:nvPr/>
          </p:nvSpPr>
          <p:spPr>
            <a:xfrm>
              <a:off x="817044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406113AD-F01E-E18A-6ED8-EAB3C21EBABF}"/>
                </a:ext>
              </a:extLst>
            </p:cNvPr>
            <p:cNvSpPr/>
            <p:nvPr/>
          </p:nvSpPr>
          <p:spPr>
            <a:xfrm>
              <a:off x="856434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25D5900-DBA9-0C91-2D79-033890ECB65B}"/>
                </a:ext>
              </a:extLst>
            </p:cNvPr>
            <p:cNvSpPr/>
            <p:nvPr/>
          </p:nvSpPr>
          <p:spPr>
            <a:xfrm>
              <a:off x="897762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634DBB2-12AB-3628-E789-82702F2869DF}"/>
                </a:ext>
              </a:extLst>
            </p:cNvPr>
            <p:cNvSpPr/>
            <p:nvPr/>
          </p:nvSpPr>
          <p:spPr>
            <a:xfrm>
              <a:off x="938619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AD40EF6-3B48-8D90-55D0-F2F69D9602E0}"/>
                </a:ext>
              </a:extLst>
            </p:cNvPr>
            <p:cNvSpPr/>
            <p:nvPr/>
          </p:nvSpPr>
          <p:spPr>
            <a:xfrm>
              <a:off x="980164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32ED05F-563F-1371-5BA0-C9316151D92B}"/>
                </a:ext>
              </a:extLst>
            </p:cNvPr>
            <p:cNvSpPr/>
            <p:nvPr/>
          </p:nvSpPr>
          <p:spPr>
            <a:xfrm>
              <a:off x="1020726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9DADD67A-2004-9B38-FE55-AD999C1C381E}"/>
                </a:ext>
              </a:extLst>
            </p:cNvPr>
            <p:cNvSpPr/>
            <p:nvPr/>
          </p:nvSpPr>
          <p:spPr>
            <a:xfrm>
              <a:off x="1062538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4B6C18F-1D4D-9937-4DB8-D483C31192E7}"/>
                </a:ext>
              </a:extLst>
            </p:cNvPr>
            <p:cNvSpPr/>
            <p:nvPr/>
          </p:nvSpPr>
          <p:spPr>
            <a:xfrm>
              <a:off x="1103771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5DCC52C-2F67-232D-07F3-C7348255C41F}"/>
                </a:ext>
              </a:extLst>
            </p:cNvPr>
            <p:cNvSpPr/>
            <p:nvPr/>
          </p:nvSpPr>
          <p:spPr>
            <a:xfrm>
              <a:off x="1144925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F1729E-7079-BC83-5C68-5D3DF73F6CFF}"/>
                </a:ext>
              </a:extLst>
            </p:cNvPr>
            <p:cNvSpPr/>
            <p:nvPr/>
          </p:nvSpPr>
          <p:spPr>
            <a:xfrm>
              <a:off x="11854922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A9C1F9D-78DF-EA68-8A6C-520CD4DB4F32}"/>
                </a:ext>
              </a:extLst>
            </p:cNvPr>
            <p:cNvSpPr/>
            <p:nvPr/>
          </p:nvSpPr>
          <p:spPr>
            <a:xfrm>
              <a:off x="1020277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68F14A9-BF17-8E7B-D74A-BAAFF342C78A}"/>
                </a:ext>
              </a:extLst>
            </p:cNvPr>
            <p:cNvSpPr/>
            <p:nvPr/>
          </p:nvSpPr>
          <p:spPr>
            <a:xfrm>
              <a:off x="1061690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FED1386-8986-38A1-0F7B-D3E7101F3BC1}"/>
                </a:ext>
              </a:extLst>
            </p:cNvPr>
            <p:cNvSpPr/>
            <p:nvPr/>
          </p:nvSpPr>
          <p:spPr>
            <a:xfrm>
              <a:off x="1105141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8DFFC04F-12CA-A11A-E3EA-7186BACBC390}"/>
                </a:ext>
              </a:extLst>
            </p:cNvPr>
            <p:cNvSpPr/>
            <p:nvPr/>
          </p:nvSpPr>
          <p:spPr>
            <a:xfrm>
              <a:off x="1143009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0D6C078B-351C-2DF8-10A1-F2A13BC45733}"/>
                </a:ext>
              </a:extLst>
            </p:cNvPr>
            <p:cNvSpPr/>
            <p:nvPr/>
          </p:nvSpPr>
          <p:spPr>
            <a:xfrm>
              <a:off x="1185618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1ECA90B-3889-DC40-2B5F-00F201030005}"/>
                </a:ext>
              </a:extLst>
            </p:cNvPr>
            <p:cNvSpPr/>
            <p:nvPr/>
          </p:nvSpPr>
          <p:spPr>
            <a:xfrm>
              <a:off x="1019064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17A4A60-BAC3-AA60-91EE-15EEEAC39034}"/>
                </a:ext>
              </a:extLst>
            </p:cNvPr>
            <p:cNvSpPr/>
            <p:nvPr/>
          </p:nvSpPr>
          <p:spPr>
            <a:xfrm>
              <a:off x="1060634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39E00AF8-0277-4D67-E75D-D1627ABC4349}"/>
                </a:ext>
              </a:extLst>
            </p:cNvPr>
            <p:cNvSpPr/>
            <p:nvPr/>
          </p:nvSpPr>
          <p:spPr>
            <a:xfrm>
              <a:off x="11044918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F4F7EAA-774C-641F-9C0D-29C1293E6CF9}"/>
                </a:ext>
              </a:extLst>
            </p:cNvPr>
            <p:cNvSpPr/>
            <p:nvPr/>
          </p:nvSpPr>
          <p:spPr>
            <a:xfrm>
              <a:off x="1143263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11E402E6-FD71-91F5-8F92-9683259603F6}"/>
                </a:ext>
              </a:extLst>
            </p:cNvPr>
            <p:cNvSpPr/>
            <p:nvPr/>
          </p:nvSpPr>
          <p:spPr>
            <a:xfrm>
              <a:off x="1183890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8120882F-56E8-8F70-F65A-AD8133203BF0}"/>
                </a:ext>
              </a:extLst>
            </p:cNvPr>
            <p:cNvSpPr/>
            <p:nvPr/>
          </p:nvSpPr>
          <p:spPr>
            <a:xfrm>
              <a:off x="1021050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4E066A5-6778-C82D-B44A-F1E9596822EC}"/>
                </a:ext>
              </a:extLst>
            </p:cNvPr>
            <p:cNvSpPr/>
            <p:nvPr/>
          </p:nvSpPr>
          <p:spPr>
            <a:xfrm>
              <a:off x="1060440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51DDC2C-037F-E1B2-3C8D-11421CF8C231}"/>
                </a:ext>
              </a:extLst>
            </p:cNvPr>
            <p:cNvSpPr/>
            <p:nvPr/>
          </p:nvSpPr>
          <p:spPr>
            <a:xfrm>
              <a:off x="1101768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84C5221D-420A-6760-4F9B-0ADE2BDE010A}"/>
                </a:ext>
              </a:extLst>
            </p:cNvPr>
            <p:cNvSpPr/>
            <p:nvPr/>
          </p:nvSpPr>
          <p:spPr>
            <a:xfrm>
              <a:off x="1142625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5DEC801-1FF9-F1FE-78C1-F071EE81C079}"/>
                </a:ext>
              </a:extLst>
            </p:cNvPr>
            <p:cNvSpPr/>
            <p:nvPr/>
          </p:nvSpPr>
          <p:spPr>
            <a:xfrm>
              <a:off x="1184170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rgbClr val="111111"/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89" name="Straight Connector 488">
            <a:extLst>
              <a:ext uri="{FF2B5EF4-FFF2-40B4-BE49-F238E27FC236}">
                <a16:creationId xmlns:a16="http://schemas.microsoft.com/office/drawing/2014/main" id="{3ECCD6B3-B13D-E875-6D6C-0EE8B7B726E3}"/>
              </a:ext>
            </a:extLst>
          </p:cNvPr>
          <p:cNvCxnSpPr>
            <a:cxnSpLocks/>
          </p:cNvCxnSpPr>
          <p:nvPr userDrawn="1"/>
        </p:nvCxnSpPr>
        <p:spPr>
          <a:xfrm>
            <a:off x="0" y="6655526"/>
            <a:ext cx="12192000" cy="0"/>
          </a:xfrm>
          <a:prstGeom prst="line">
            <a:avLst/>
          </a:prstGeom>
          <a:ln w="28575">
            <a:solidFill>
              <a:srgbClr val="66FF33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963085" y="4545379"/>
            <a:ext cx="10953047" cy="981219"/>
          </a:xfrm>
        </p:spPr>
        <p:txBody>
          <a:bodyPr rIns="91440" bIns="91440" anchor="t"/>
          <a:lstStyle>
            <a:lvl1pPr marL="0" indent="0">
              <a:spcBef>
                <a:spcPts val="0"/>
              </a:spcBef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17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67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Add subtitle here</a:t>
            </a:r>
          </a:p>
        </p:txBody>
      </p:sp>
      <p:sp>
        <p:nvSpPr>
          <p:cNvPr id="4" name="Date Placeholder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0D1BCB5-23EB-4780-937B-9D9C715C5E5B}" type="datetime1">
              <a:rPr lang="en-US" smtClean="0"/>
              <a:t>7/26/2022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sp>
        <p:nvSpPr>
          <p:cNvPr id="9" name="Title 8"/>
          <p:cNvSpPr>
            <a:spLocks noGrp="1"/>
          </p:cNvSpPr>
          <p:nvPr userDrawn="1">
            <p:ph type="title" hasCustomPrompt="1"/>
          </p:nvPr>
        </p:nvSpPr>
        <p:spPr>
          <a:xfrm>
            <a:off x="960120" y="3438491"/>
            <a:ext cx="10951962" cy="102252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Section Header Layout</a:t>
            </a:r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DCDCB2D5-9994-D9E4-1ABB-28AE95DAAFFA}"/>
              </a:ext>
            </a:extLst>
          </p:cNvPr>
          <p:cNvSpPr/>
          <p:nvPr userDrawn="1"/>
        </p:nvSpPr>
        <p:spPr>
          <a:xfrm>
            <a:off x="3053645" y="5588788"/>
            <a:ext cx="658792" cy="603526"/>
          </a:xfrm>
          <a:custGeom>
            <a:avLst/>
            <a:gdLst>
              <a:gd name="connsiteX0" fmla="*/ 202679 w 895233"/>
              <a:gd name="connsiteY0" fmla="*/ 0 h 820132"/>
              <a:gd name="connsiteX1" fmla="*/ 692554 w 895233"/>
              <a:gd name="connsiteY1" fmla="*/ 0 h 820132"/>
              <a:gd name="connsiteX2" fmla="*/ 895233 w 895233"/>
              <a:gd name="connsiteY2" fmla="*/ 202679 h 820132"/>
              <a:gd name="connsiteX3" fmla="*/ 895233 w 895233"/>
              <a:gd name="connsiteY3" fmla="*/ 820132 h 820132"/>
              <a:gd name="connsiteX4" fmla="*/ 739455 w 895233"/>
              <a:gd name="connsiteY4" fmla="*/ 820132 h 820132"/>
              <a:gd name="connsiteX5" fmla="*/ 739455 w 895233"/>
              <a:gd name="connsiteY5" fmla="*/ 775917 h 820132"/>
              <a:gd name="connsiteX6" fmla="*/ 626330 w 895233"/>
              <a:gd name="connsiteY6" fmla="*/ 662792 h 820132"/>
              <a:gd name="connsiteX7" fmla="*/ 268903 w 895233"/>
              <a:gd name="connsiteY7" fmla="*/ 662792 h 820132"/>
              <a:gd name="connsiteX8" fmla="*/ 155778 w 895233"/>
              <a:gd name="connsiteY8" fmla="*/ 775917 h 820132"/>
              <a:gd name="connsiteX9" fmla="*/ 155778 w 895233"/>
              <a:gd name="connsiteY9" fmla="*/ 820132 h 820132"/>
              <a:gd name="connsiteX10" fmla="*/ 0 w 895233"/>
              <a:gd name="connsiteY10" fmla="*/ 820132 h 820132"/>
              <a:gd name="connsiteX11" fmla="*/ 0 w 895233"/>
              <a:gd name="connsiteY11" fmla="*/ 202679 h 8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233" h="820132">
                <a:moveTo>
                  <a:pt x="202679" y="0"/>
                </a:moveTo>
                <a:lnTo>
                  <a:pt x="692554" y="0"/>
                </a:lnTo>
                <a:lnTo>
                  <a:pt x="895233" y="202679"/>
                </a:lnTo>
                <a:lnTo>
                  <a:pt x="895233" y="820132"/>
                </a:lnTo>
                <a:lnTo>
                  <a:pt x="739455" y="820132"/>
                </a:lnTo>
                <a:lnTo>
                  <a:pt x="739455" y="775917"/>
                </a:lnTo>
                <a:lnTo>
                  <a:pt x="626330" y="662792"/>
                </a:lnTo>
                <a:lnTo>
                  <a:pt x="268903" y="662792"/>
                </a:lnTo>
                <a:lnTo>
                  <a:pt x="155778" y="775917"/>
                </a:lnTo>
                <a:lnTo>
                  <a:pt x="155778" y="820132"/>
                </a:lnTo>
                <a:lnTo>
                  <a:pt x="0" y="820132"/>
                </a:lnTo>
                <a:lnTo>
                  <a:pt x="0" y="202679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022CB5E4-A510-BE63-FEB6-579A527ECADF}"/>
              </a:ext>
            </a:extLst>
          </p:cNvPr>
          <p:cNvSpPr/>
          <p:nvPr userDrawn="1"/>
        </p:nvSpPr>
        <p:spPr>
          <a:xfrm>
            <a:off x="4392084" y="5588788"/>
            <a:ext cx="658792" cy="603526"/>
          </a:xfrm>
          <a:custGeom>
            <a:avLst/>
            <a:gdLst>
              <a:gd name="connsiteX0" fmla="*/ 149149 w 658792"/>
              <a:gd name="connsiteY0" fmla="*/ 0 h 603526"/>
              <a:gd name="connsiteX1" fmla="*/ 249700 w 658792"/>
              <a:gd name="connsiteY1" fmla="*/ 0 h 603526"/>
              <a:gd name="connsiteX2" fmla="*/ 249700 w 658792"/>
              <a:gd name="connsiteY2" fmla="*/ 76382 h 603526"/>
              <a:gd name="connsiteX3" fmla="*/ 329396 w 658792"/>
              <a:gd name="connsiteY3" fmla="*/ 76382 h 603526"/>
              <a:gd name="connsiteX4" fmla="*/ 329396 w 658792"/>
              <a:gd name="connsiteY4" fmla="*/ 172658 h 603526"/>
              <a:gd name="connsiteX5" fmla="*/ 508450 w 658792"/>
              <a:gd name="connsiteY5" fmla="*/ 172658 h 603526"/>
              <a:gd name="connsiteX6" fmla="*/ 508450 w 658792"/>
              <a:gd name="connsiteY6" fmla="*/ 0 h 603526"/>
              <a:gd name="connsiteX7" fmla="*/ 509643 w 658792"/>
              <a:gd name="connsiteY7" fmla="*/ 0 h 603526"/>
              <a:gd name="connsiteX8" fmla="*/ 658792 w 658792"/>
              <a:gd name="connsiteY8" fmla="*/ 149149 h 603526"/>
              <a:gd name="connsiteX9" fmla="*/ 658792 w 658792"/>
              <a:gd name="connsiteY9" fmla="*/ 603526 h 603526"/>
              <a:gd name="connsiteX10" fmla="*/ 544157 w 658792"/>
              <a:gd name="connsiteY10" fmla="*/ 603526 h 603526"/>
              <a:gd name="connsiteX11" fmla="*/ 544157 w 658792"/>
              <a:gd name="connsiteY11" fmla="*/ 570989 h 603526"/>
              <a:gd name="connsiteX12" fmla="*/ 460910 w 658792"/>
              <a:gd name="connsiteY12" fmla="*/ 487741 h 603526"/>
              <a:gd name="connsiteX13" fmla="*/ 197883 w 658792"/>
              <a:gd name="connsiteY13" fmla="*/ 487741 h 603526"/>
              <a:gd name="connsiteX14" fmla="*/ 114636 w 658792"/>
              <a:gd name="connsiteY14" fmla="*/ 570989 h 603526"/>
              <a:gd name="connsiteX15" fmla="*/ 114636 w 658792"/>
              <a:gd name="connsiteY15" fmla="*/ 603526 h 603526"/>
              <a:gd name="connsiteX16" fmla="*/ 0 w 658792"/>
              <a:gd name="connsiteY16" fmla="*/ 603526 h 603526"/>
              <a:gd name="connsiteX17" fmla="*/ 0 w 658792"/>
              <a:gd name="connsiteY17" fmla="*/ 149149 h 60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8792" h="603526">
                <a:moveTo>
                  <a:pt x="149149" y="0"/>
                </a:moveTo>
                <a:lnTo>
                  <a:pt x="249700" y="0"/>
                </a:lnTo>
                <a:lnTo>
                  <a:pt x="249700" y="76382"/>
                </a:lnTo>
                <a:lnTo>
                  <a:pt x="329396" y="76382"/>
                </a:lnTo>
                <a:lnTo>
                  <a:pt x="329396" y="172658"/>
                </a:lnTo>
                <a:lnTo>
                  <a:pt x="508450" y="172658"/>
                </a:lnTo>
                <a:lnTo>
                  <a:pt x="508450" y="0"/>
                </a:lnTo>
                <a:lnTo>
                  <a:pt x="509643" y="0"/>
                </a:lnTo>
                <a:lnTo>
                  <a:pt x="658792" y="149149"/>
                </a:lnTo>
                <a:lnTo>
                  <a:pt x="658792" y="603526"/>
                </a:lnTo>
                <a:lnTo>
                  <a:pt x="544157" y="603526"/>
                </a:lnTo>
                <a:lnTo>
                  <a:pt x="544157" y="570989"/>
                </a:lnTo>
                <a:lnTo>
                  <a:pt x="460910" y="487741"/>
                </a:lnTo>
                <a:lnTo>
                  <a:pt x="197883" y="487741"/>
                </a:lnTo>
                <a:lnTo>
                  <a:pt x="114636" y="570989"/>
                </a:lnTo>
                <a:lnTo>
                  <a:pt x="114636" y="603526"/>
                </a:lnTo>
                <a:lnTo>
                  <a:pt x="0" y="603526"/>
                </a:lnTo>
                <a:lnTo>
                  <a:pt x="0" y="149149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1303D6C7-00D3-EC8F-AFED-D7A5DBA85FE9}"/>
              </a:ext>
            </a:extLst>
          </p:cNvPr>
          <p:cNvSpPr/>
          <p:nvPr userDrawn="1"/>
        </p:nvSpPr>
        <p:spPr>
          <a:xfrm>
            <a:off x="5730523" y="5588788"/>
            <a:ext cx="658792" cy="603526"/>
          </a:xfrm>
          <a:custGeom>
            <a:avLst/>
            <a:gdLst>
              <a:gd name="connsiteX0" fmla="*/ 202679 w 895233"/>
              <a:gd name="connsiteY0" fmla="*/ 0 h 820132"/>
              <a:gd name="connsiteX1" fmla="*/ 692554 w 895233"/>
              <a:gd name="connsiteY1" fmla="*/ 0 h 820132"/>
              <a:gd name="connsiteX2" fmla="*/ 895233 w 895233"/>
              <a:gd name="connsiteY2" fmla="*/ 202679 h 820132"/>
              <a:gd name="connsiteX3" fmla="*/ 895233 w 895233"/>
              <a:gd name="connsiteY3" fmla="*/ 820132 h 820132"/>
              <a:gd name="connsiteX4" fmla="*/ 739455 w 895233"/>
              <a:gd name="connsiteY4" fmla="*/ 820132 h 820132"/>
              <a:gd name="connsiteX5" fmla="*/ 739455 w 895233"/>
              <a:gd name="connsiteY5" fmla="*/ 775917 h 820132"/>
              <a:gd name="connsiteX6" fmla="*/ 626330 w 895233"/>
              <a:gd name="connsiteY6" fmla="*/ 662792 h 820132"/>
              <a:gd name="connsiteX7" fmla="*/ 268903 w 895233"/>
              <a:gd name="connsiteY7" fmla="*/ 662792 h 820132"/>
              <a:gd name="connsiteX8" fmla="*/ 155778 w 895233"/>
              <a:gd name="connsiteY8" fmla="*/ 775917 h 820132"/>
              <a:gd name="connsiteX9" fmla="*/ 155778 w 895233"/>
              <a:gd name="connsiteY9" fmla="*/ 820132 h 820132"/>
              <a:gd name="connsiteX10" fmla="*/ 0 w 895233"/>
              <a:gd name="connsiteY10" fmla="*/ 820132 h 820132"/>
              <a:gd name="connsiteX11" fmla="*/ 0 w 895233"/>
              <a:gd name="connsiteY11" fmla="*/ 202679 h 8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233" h="820132">
                <a:moveTo>
                  <a:pt x="202679" y="0"/>
                </a:moveTo>
                <a:lnTo>
                  <a:pt x="692554" y="0"/>
                </a:lnTo>
                <a:lnTo>
                  <a:pt x="895233" y="202679"/>
                </a:lnTo>
                <a:lnTo>
                  <a:pt x="895233" y="820132"/>
                </a:lnTo>
                <a:lnTo>
                  <a:pt x="739455" y="820132"/>
                </a:lnTo>
                <a:lnTo>
                  <a:pt x="739455" y="775917"/>
                </a:lnTo>
                <a:lnTo>
                  <a:pt x="626330" y="662792"/>
                </a:lnTo>
                <a:lnTo>
                  <a:pt x="268903" y="662792"/>
                </a:lnTo>
                <a:lnTo>
                  <a:pt x="155778" y="775917"/>
                </a:lnTo>
                <a:lnTo>
                  <a:pt x="155778" y="820132"/>
                </a:lnTo>
                <a:lnTo>
                  <a:pt x="0" y="820132"/>
                </a:lnTo>
                <a:lnTo>
                  <a:pt x="0" y="202679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04805BBB-6B16-4FAC-0472-742320D6D8B8}"/>
              </a:ext>
            </a:extLst>
          </p:cNvPr>
          <p:cNvSpPr/>
          <p:nvPr userDrawn="1"/>
        </p:nvSpPr>
        <p:spPr>
          <a:xfrm>
            <a:off x="7068962" y="5588788"/>
            <a:ext cx="658792" cy="603526"/>
          </a:xfrm>
          <a:custGeom>
            <a:avLst/>
            <a:gdLst>
              <a:gd name="connsiteX0" fmla="*/ 202679 w 895233"/>
              <a:gd name="connsiteY0" fmla="*/ 0 h 820132"/>
              <a:gd name="connsiteX1" fmla="*/ 692554 w 895233"/>
              <a:gd name="connsiteY1" fmla="*/ 0 h 820132"/>
              <a:gd name="connsiteX2" fmla="*/ 895233 w 895233"/>
              <a:gd name="connsiteY2" fmla="*/ 202679 h 820132"/>
              <a:gd name="connsiteX3" fmla="*/ 895233 w 895233"/>
              <a:gd name="connsiteY3" fmla="*/ 820132 h 820132"/>
              <a:gd name="connsiteX4" fmla="*/ 739455 w 895233"/>
              <a:gd name="connsiteY4" fmla="*/ 820132 h 820132"/>
              <a:gd name="connsiteX5" fmla="*/ 739455 w 895233"/>
              <a:gd name="connsiteY5" fmla="*/ 775917 h 820132"/>
              <a:gd name="connsiteX6" fmla="*/ 626330 w 895233"/>
              <a:gd name="connsiteY6" fmla="*/ 662792 h 820132"/>
              <a:gd name="connsiteX7" fmla="*/ 268903 w 895233"/>
              <a:gd name="connsiteY7" fmla="*/ 662792 h 820132"/>
              <a:gd name="connsiteX8" fmla="*/ 155778 w 895233"/>
              <a:gd name="connsiteY8" fmla="*/ 775917 h 820132"/>
              <a:gd name="connsiteX9" fmla="*/ 155778 w 895233"/>
              <a:gd name="connsiteY9" fmla="*/ 820132 h 820132"/>
              <a:gd name="connsiteX10" fmla="*/ 0 w 895233"/>
              <a:gd name="connsiteY10" fmla="*/ 820132 h 820132"/>
              <a:gd name="connsiteX11" fmla="*/ 0 w 895233"/>
              <a:gd name="connsiteY11" fmla="*/ 202679 h 82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233" h="820132">
                <a:moveTo>
                  <a:pt x="202679" y="0"/>
                </a:moveTo>
                <a:lnTo>
                  <a:pt x="692554" y="0"/>
                </a:lnTo>
                <a:lnTo>
                  <a:pt x="895233" y="202679"/>
                </a:lnTo>
                <a:lnTo>
                  <a:pt x="895233" y="820132"/>
                </a:lnTo>
                <a:lnTo>
                  <a:pt x="739455" y="820132"/>
                </a:lnTo>
                <a:lnTo>
                  <a:pt x="739455" y="775917"/>
                </a:lnTo>
                <a:lnTo>
                  <a:pt x="626330" y="662792"/>
                </a:lnTo>
                <a:lnTo>
                  <a:pt x="268903" y="662792"/>
                </a:lnTo>
                <a:lnTo>
                  <a:pt x="155778" y="775917"/>
                </a:lnTo>
                <a:lnTo>
                  <a:pt x="155778" y="820132"/>
                </a:lnTo>
                <a:lnTo>
                  <a:pt x="0" y="820132"/>
                </a:lnTo>
                <a:lnTo>
                  <a:pt x="0" y="202679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D230F15A-5524-D87B-0593-533B0BE139E5}"/>
              </a:ext>
            </a:extLst>
          </p:cNvPr>
          <p:cNvSpPr/>
          <p:nvPr userDrawn="1"/>
        </p:nvSpPr>
        <p:spPr>
          <a:xfrm>
            <a:off x="8407401" y="5588788"/>
            <a:ext cx="658792" cy="603526"/>
          </a:xfrm>
          <a:custGeom>
            <a:avLst/>
            <a:gdLst>
              <a:gd name="connsiteX0" fmla="*/ 149149 w 658792"/>
              <a:gd name="connsiteY0" fmla="*/ 0 h 603526"/>
              <a:gd name="connsiteX1" fmla="*/ 409006 w 658792"/>
              <a:gd name="connsiteY1" fmla="*/ 0 h 603526"/>
              <a:gd name="connsiteX2" fmla="*/ 409006 w 658792"/>
              <a:gd name="connsiteY2" fmla="*/ 12970 h 603526"/>
              <a:gd name="connsiteX3" fmla="*/ 441068 w 658792"/>
              <a:gd name="connsiteY3" fmla="*/ 12970 h 603526"/>
              <a:gd name="connsiteX4" fmla="*/ 441068 w 658792"/>
              <a:gd name="connsiteY4" fmla="*/ 51050 h 603526"/>
              <a:gd name="connsiteX5" fmla="*/ 491753 w 658792"/>
              <a:gd name="connsiteY5" fmla="*/ 51050 h 603526"/>
              <a:gd name="connsiteX6" fmla="*/ 491753 w 658792"/>
              <a:gd name="connsiteY6" fmla="*/ 86812 h 603526"/>
              <a:gd name="connsiteX7" fmla="*/ 529644 w 658792"/>
              <a:gd name="connsiteY7" fmla="*/ 86812 h 603526"/>
              <a:gd name="connsiteX8" fmla="*/ 529644 w 658792"/>
              <a:gd name="connsiteY8" fmla="*/ 88979 h 603526"/>
              <a:gd name="connsiteX9" fmla="*/ 533604 w 658792"/>
              <a:gd name="connsiteY9" fmla="*/ 88979 h 603526"/>
              <a:gd name="connsiteX10" fmla="*/ 533604 w 658792"/>
              <a:gd name="connsiteY10" fmla="*/ 143977 h 603526"/>
              <a:gd name="connsiteX11" fmla="*/ 603713 w 658792"/>
              <a:gd name="connsiteY11" fmla="*/ 143977 h 603526"/>
              <a:gd name="connsiteX12" fmla="*/ 603713 w 658792"/>
              <a:gd name="connsiteY12" fmla="*/ 126944 h 603526"/>
              <a:gd name="connsiteX13" fmla="*/ 624274 w 658792"/>
              <a:gd name="connsiteY13" fmla="*/ 126944 h 603526"/>
              <a:gd name="connsiteX14" fmla="*/ 624274 w 658792"/>
              <a:gd name="connsiteY14" fmla="*/ 187630 h 603526"/>
              <a:gd name="connsiteX15" fmla="*/ 658792 w 658792"/>
              <a:gd name="connsiteY15" fmla="*/ 187630 h 603526"/>
              <a:gd name="connsiteX16" fmla="*/ 658792 w 658792"/>
              <a:gd name="connsiteY16" fmla="*/ 603526 h 603526"/>
              <a:gd name="connsiteX17" fmla="*/ 544157 w 658792"/>
              <a:gd name="connsiteY17" fmla="*/ 603526 h 603526"/>
              <a:gd name="connsiteX18" fmla="*/ 544157 w 658792"/>
              <a:gd name="connsiteY18" fmla="*/ 570989 h 603526"/>
              <a:gd name="connsiteX19" fmla="*/ 460909 w 658792"/>
              <a:gd name="connsiteY19" fmla="*/ 487741 h 603526"/>
              <a:gd name="connsiteX20" fmla="*/ 197883 w 658792"/>
              <a:gd name="connsiteY20" fmla="*/ 487741 h 603526"/>
              <a:gd name="connsiteX21" fmla="*/ 114635 w 658792"/>
              <a:gd name="connsiteY21" fmla="*/ 570989 h 603526"/>
              <a:gd name="connsiteX22" fmla="*/ 114635 w 658792"/>
              <a:gd name="connsiteY22" fmla="*/ 603526 h 603526"/>
              <a:gd name="connsiteX23" fmla="*/ 0 w 658792"/>
              <a:gd name="connsiteY23" fmla="*/ 603526 h 603526"/>
              <a:gd name="connsiteX24" fmla="*/ 0 w 658792"/>
              <a:gd name="connsiteY24" fmla="*/ 149149 h 60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8792" h="603526">
                <a:moveTo>
                  <a:pt x="149149" y="0"/>
                </a:moveTo>
                <a:lnTo>
                  <a:pt x="409006" y="0"/>
                </a:lnTo>
                <a:lnTo>
                  <a:pt x="409006" y="12970"/>
                </a:lnTo>
                <a:lnTo>
                  <a:pt x="441068" y="12970"/>
                </a:lnTo>
                <a:lnTo>
                  <a:pt x="441068" y="51050"/>
                </a:lnTo>
                <a:lnTo>
                  <a:pt x="491753" y="51050"/>
                </a:lnTo>
                <a:lnTo>
                  <a:pt x="491753" y="86812"/>
                </a:lnTo>
                <a:lnTo>
                  <a:pt x="529644" y="86812"/>
                </a:lnTo>
                <a:lnTo>
                  <a:pt x="529644" y="88979"/>
                </a:lnTo>
                <a:lnTo>
                  <a:pt x="533604" y="88979"/>
                </a:lnTo>
                <a:lnTo>
                  <a:pt x="533604" y="143977"/>
                </a:lnTo>
                <a:lnTo>
                  <a:pt x="603713" y="143977"/>
                </a:lnTo>
                <a:lnTo>
                  <a:pt x="603713" y="126944"/>
                </a:lnTo>
                <a:lnTo>
                  <a:pt x="624274" y="126944"/>
                </a:lnTo>
                <a:lnTo>
                  <a:pt x="624274" y="187630"/>
                </a:lnTo>
                <a:lnTo>
                  <a:pt x="658792" y="187630"/>
                </a:lnTo>
                <a:lnTo>
                  <a:pt x="658792" y="603526"/>
                </a:lnTo>
                <a:lnTo>
                  <a:pt x="544157" y="603526"/>
                </a:lnTo>
                <a:lnTo>
                  <a:pt x="544157" y="570989"/>
                </a:lnTo>
                <a:lnTo>
                  <a:pt x="460909" y="487741"/>
                </a:lnTo>
                <a:lnTo>
                  <a:pt x="197883" y="487741"/>
                </a:lnTo>
                <a:lnTo>
                  <a:pt x="114635" y="570989"/>
                </a:lnTo>
                <a:lnTo>
                  <a:pt x="114635" y="603526"/>
                </a:lnTo>
                <a:lnTo>
                  <a:pt x="0" y="603526"/>
                </a:lnTo>
                <a:lnTo>
                  <a:pt x="0" y="149149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FB41C604-4F5F-41E9-3A8E-1F472A1C715F}"/>
              </a:ext>
            </a:extLst>
          </p:cNvPr>
          <p:cNvSpPr/>
          <p:nvPr userDrawn="1"/>
        </p:nvSpPr>
        <p:spPr>
          <a:xfrm>
            <a:off x="7624881" y="6227795"/>
            <a:ext cx="658792" cy="383384"/>
          </a:xfrm>
          <a:custGeom>
            <a:avLst/>
            <a:gdLst>
              <a:gd name="connsiteX0" fmla="*/ 306536 w 658792"/>
              <a:gd name="connsiteY0" fmla="*/ 0 h 383384"/>
              <a:gd name="connsiteX1" fmla="*/ 352255 w 658792"/>
              <a:gd name="connsiteY1" fmla="*/ 0 h 383384"/>
              <a:gd name="connsiteX2" fmla="*/ 352255 w 658792"/>
              <a:gd name="connsiteY2" fmla="*/ 52388 h 383384"/>
              <a:gd name="connsiteX3" fmla="*/ 364010 w 658792"/>
              <a:gd name="connsiteY3" fmla="*/ 52388 h 383384"/>
              <a:gd name="connsiteX4" fmla="*/ 384206 w 658792"/>
              <a:gd name="connsiteY4" fmla="*/ 133172 h 383384"/>
              <a:gd name="connsiteX5" fmla="*/ 509643 w 658792"/>
              <a:gd name="connsiteY5" fmla="*/ 133172 h 383384"/>
              <a:gd name="connsiteX6" fmla="*/ 658792 w 658792"/>
              <a:gd name="connsiteY6" fmla="*/ 282321 h 383384"/>
              <a:gd name="connsiteX7" fmla="*/ 658792 w 658792"/>
              <a:gd name="connsiteY7" fmla="*/ 383384 h 383384"/>
              <a:gd name="connsiteX8" fmla="*/ 0 w 658792"/>
              <a:gd name="connsiteY8" fmla="*/ 383384 h 383384"/>
              <a:gd name="connsiteX9" fmla="*/ 0 w 658792"/>
              <a:gd name="connsiteY9" fmla="*/ 282321 h 383384"/>
              <a:gd name="connsiteX10" fmla="*/ 149149 w 658792"/>
              <a:gd name="connsiteY10" fmla="*/ 133172 h 383384"/>
              <a:gd name="connsiteX11" fmla="*/ 274586 w 658792"/>
              <a:gd name="connsiteY11" fmla="*/ 133172 h 383384"/>
              <a:gd name="connsiteX12" fmla="*/ 294782 w 658792"/>
              <a:gd name="connsiteY12" fmla="*/ 52388 h 383384"/>
              <a:gd name="connsiteX13" fmla="*/ 306536 w 658792"/>
              <a:gd name="connsiteY13" fmla="*/ 52388 h 383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8792" h="383384">
                <a:moveTo>
                  <a:pt x="306536" y="0"/>
                </a:moveTo>
                <a:lnTo>
                  <a:pt x="352255" y="0"/>
                </a:lnTo>
                <a:lnTo>
                  <a:pt x="352255" y="52388"/>
                </a:lnTo>
                <a:lnTo>
                  <a:pt x="364010" y="52388"/>
                </a:lnTo>
                <a:lnTo>
                  <a:pt x="384206" y="133172"/>
                </a:lnTo>
                <a:lnTo>
                  <a:pt x="509643" y="133172"/>
                </a:lnTo>
                <a:lnTo>
                  <a:pt x="658792" y="282321"/>
                </a:lnTo>
                <a:lnTo>
                  <a:pt x="658792" y="383384"/>
                </a:lnTo>
                <a:lnTo>
                  <a:pt x="0" y="383384"/>
                </a:lnTo>
                <a:lnTo>
                  <a:pt x="0" y="282321"/>
                </a:lnTo>
                <a:lnTo>
                  <a:pt x="149149" y="133172"/>
                </a:lnTo>
                <a:lnTo>
                  <a:pt x="274586" y="133172"/>
                </a:lnTo>
                <a:lnTo>
                  <a:pt x="294782" y="52388"/>
                </a:lnTo>
                <a:lnTo>
                  <a:pt x="306536" y="52388"/>
                </a:lnTo>
                <a:close/>
              </a:path>
            </a:pathLst>
          </a:custGeom>
          <a:pattFill prst="trellis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0" rIns="9144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7" name="Rectangle 496">
            <a:extLst>
              <a:ext uri="{FF2B5EF4-FFF2-40B4-BE49-F238E27FC236}">
                <a16:creationId xmlns:a16="http://schemas.microsoft.com/office/drawing/2014/main" id="{3377B03B-A8DB-D92F-C274-5F009CF513B7}"/>
              </a:ext>
            </a:extLst>
          </p:cNvPr>
          <p:cNvSpPr/>
          <p:nvPr userDrawn="1"/>
        </p:nvSpPr>
        <p:spPr>
          <a:xfrm flipH="1">
            <a:off x="7920132" y="5666776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8" name="Rectangle 497">
            <a:extLst>
              <a:ext uri="{FF2B5EF4-FFF2-40B4-BE49-F238E27FC236}">
                <a16:creationId xmlns:a16="http://schemas.microsoft.com/office/drawing/2014/main" id="{1EF9FFE0-8681-02F1-2D77-061EEDDA0339}"/>
              </a:ext>
            </a:extLst>
          </p:cNvPr>
          <p:cNvSpPr/>
          <p:nvPr userDrawn="1"/>
        </p:nvSpPr>
        <p:spPr>
          <a:xfrm flipH="1">
            <a:off x="8073567" y="4922484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99" name="Rectangle 498">
            <a:extLst>
              <a:ext uri="{FF2B5EF4-FFF2-40B4-BE49-F238E27FC236}">
                <a16:creationId xmlns:a16="http://schemas.microsoft.com/office/drawing/2014/main" id="{E674ED6A-F551-CF75-9761-1E28DA45D4B5}"/>
              </a:ext>
            </a:extLst>
          </p:cNvPr>
          <p:cNvSpPr/>
          <p:nvPr userDrawn="1"/>
        </p:nvSpPr>
        <p:spPr>
          <a:xfrm flipH="1">
            <a:off x="8269824" y="2546686"/>
            <a:ext cx="45719" cy="235310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10D3A8F1-2336-74AF-5362-D864E16A99CD}"/>
              </a:ext>
            </a:extLst>
          </p:cNvPr>
          <p:cNvGrpSpPr/>
          <p:nvPr userDrawn="1"/>
        </p:nvGrpSpPr>
        <p:grpSpPr>
          <a:xfrm>
            <a:off x="8218391" y="6380163"/>
            <a:ext cx="457309" cy="226254"/>
            <a:chOff x="8218391" y="6380163"/>
            <a:chExt cx="457309" cy="226254"/>
          </a:xfrm>
        </p:grpSpPr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EED4D045-6FED-A148-4A4F-FA9397B607C1}"/>
                </a:ext>
              </a:extLst>
            </p:cNvPr>
            <p:cNvCxnSpPr/>
            <p:nvPr userDrawn="1"/>
          </p:nvCxnSpPr>
          <p:spPr>
            <a:xfrm flipH="1">
              <a:off x="8218391" y="6380163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8C20D983-032E-AA45-763B-6C0E3FFC1405}"/>
                </a:ext>
              </a:extLst>
            </p:cNvPr>
            <p:cNvCxnSpPr/>
            <p:nvPr userDrawn="1"/>
          </p:nvCxnSpPr>
          <p:spPr>
            <a:xfrm flipH="1">
              <a:off x="8301856" y="6456419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02" name="Straight Connector 501">
              <a:extLst>
                <a:ext uri="{FF2B5EF4-FFF2-40B4-BE49-F238E27FC236}">
                  <a16:creationId xmlns:a16="http://schemas.microsoft.com/office/drawing/2014/main" id="{12528C54-38BF-67FD-5566-15AD4F32AD37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333139" y="6526325"/>
              <a:ext cx="210842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56D03F76-48B8-AD86-4DF1-B327D5A60D24}"/>
                </a:ext>
              </a:extLst>
            </p:cNvPr>
            <p:cNvCxnSpPr/>
            <p:nvPr userDrawn="1"/>
          </p:nvCxnSpPr>
          <p:spPr>
            <a:xfrm flipH="1">
              <a:off x="8333139" y="6606417"/>
              <a:ext cx="342561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  <a:effectLst/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8A6DA7D1-D11E-DF90-7472-99D079C71EB6}"/>
              </a:ext>
            </a:extLst>
          </p:cNvPr>
          <p:cNvGrpSpPr/>
          <p:nvPr userDrawn="1"/>
        </p:nvGrpSpPr>
        <p:grpSpPr>
          <a:xfrm>
            <a:off x="1589231" y="694264"/>
            <a:ext cx="9013539" cy="2518720"/>
            <a:chOff x="1369997" y="562165"/>
            <a:chExt cx="9013539" cy="2518720"/>
          </a:xfrm>
        </p:grpSpPr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CAE138D-17AF-187D-2C41-EAB048A89064}"/>
                </a:ext>
              </a:extLst>
            </p:cNvPr>
            <p:cNvSpPr/>
            <p:nvPr/>
          </p:nvSpPr>
          <p:spPr>
            <a:xfrm>
              <a:off x="1369997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2A9F090-127C-3658-A2C0-C360AF20908A}"/>
                </a:ext>
              </a:extLst>
            </p:cNvPr>
            <p:cNvSpPr/>
            <p:nvPr/>
          </p:nvSpPr>
          <p:spPr>
            <a:xfrm>
              <a:off x="1389829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D8603A2-FE48-F6A7-C0EB-873CD9AE7BF7}"/>
                </a:ext>
              </a:extLst>
            </p:cNvPr>
            <p:cNvSpPr/>
            <p:nvPr/>
          </p:nvSpPr>
          <p:spPr>
            <a:xfrm>
              <a:off x="1380888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82EC80E7-48F7-3DBB-4B69-C66169D40EB8}"/>
                </a:ext>
              </a:extLst>
            </p:cNvPr>
            <p:cNvSpPr/>
            <p:nvPr/>
          </p:nvSpPr>
          <p:spPr>
            <a:xfrm>
              <a:off x="1373972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279F9DE5-F3AE-914F-7F8F-68569BBADEA0}"/>
                </a:ext>
              </a:extLst>
            </p:cNvPr>
            <p:cNvSpPr/>
            <p:nvPr/>
          </p:nvSpPr>
          <p:spPr>
            <a:xfrm>
              <a:off x="1371597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A2586750-3359-9A69-37AF-BE3F1378F4AA}"/>
                </a:ext>
              </a:extLst>
            </p:cNvPr>
            <p:cNvSpPr/>
            <p:nvPr/>
          </p:nvSpPr>
          <p:spPr>
            <a:xfrm>
              <a:off x="2217252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131B81B4-9EEC-CB33-7059-455A2D6A2BCB}"/>
                </a:ext>
              </a:extLst>
            </p:cNvPr>
            <p:cNvSpPr/>
            <p:nvPr/>
          </p:nvSpPr>
          <p:spPr>
            <a:xfrm>
              <a:off x="2237084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D064B95-0AA6-A88D-C372-6646256BF0EB}"/>
                </a:ext>
              </a:extLst>
            </p:cNvPr>
            <p:cNvSpPr/>
            <p:nvPr/>
          </p:nvSpPr>
          <p:spPr>
            <a:xfrm>
              <a:off x="2228143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30DA68D-C5B5-48BD-AC3C-1C752F4B71EC}"/>
                </a:ext>
              </a:extLst>
            </p:cNvPr>
            <p:cNvSpPr/>
            <p:nvPr/>
          </p:nvSpPr>
          <p:spPr>
            <a:xfrm>
              <a:off x="2221227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F917E43E-006A-CC6D-440D-169360D9AFFD}"/>
                </a:ext>
              </a:extLst>
            </p:cNvPr>
            <p:cNvSpPr/>
            <p:nvPr/>
          </p:nvSpPr>
          <p:spPr>
            <a:xfrm>
              <a:off x="2218852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AD96161-4444-3852-D331-6E44A7C95F00}"/>
                </a:ext>
              </a:extLst>
            </p:cNvPr>
            <p:cNvSpPr/>
            <p:nvPr/>
          </p:nvSpPr>
          <p:spPr>
            <a:xfrm>
              <a:off x="3064507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60B64255-64AC-CA29-474D-A1E05F525776}"/>
                </a:ext>
              </a:extLst>
            </p:cNvPr>
            <p:cNvSpPr/>
            <p:nvPr/>
          </p:nvSpPr>
          <p:spPr>
            <a:xfrm>
              <a:off x="3084339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3380CD8-5385-B53A-8572-706CBF81ED5C}"/>
                </a:ext>
              </a:extLst>
            </p:cNvPr>
            <p:cNvSpPr/>
            <p:nvPr/>
          </p:nvSpPr>
          <p:spPr>
            <a:xfrm>
              <a:off x="3075398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25AE848-CE80-9372-F719-92B2CC3B994E}"/>
                </a:ext>
              </a:extLst>
            </p:cNvPr>
            <p:cNvSpPr/>
            <p:nvPr/>
          </p:nvSpPr>
          <p:spPr>
            <a:xfrm>
              <a:off x="3068482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3F010B4-8656-1140-E05C-58018462CD20}"/>
                </a:ext>
              </a:extLst>
            </p:cNvPr>
            <p:cNvSpPr/>
            <p:nvPr/>
          </p:nvSpPr>
          <p:spPr>
            <a:xfrm>
              <a:off x="3066107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E06DB55-0C87-4CE4-D6EE-05106324F7A2}"/>
                </a:ext>
              </a:extLst>
            </p:cNvPr>
            <p:cNvSpPr/>
            <p:nvPr/>
          </p:nvSpPr>
          <p:spPr>
            <a:xfrm>
              <a:off x="3911762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D65E5E63-ED72-C156-EE1E-F146971DB834}"/>
                </a:ext>
              </a:extLst>
            </p:cNvPr>
            <p:cNvSpPr/>
            <p:nvPr/>
          </p:nvSpPr>
          <p:spPr>
            <a:xfrm>
              <a:off x="3931594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DC3DAFC-93A8-AC58-BEE0-642B6F4D6177}"/>
                </a:ext>
              </a:extLst>
            </p:cNvPr>
            <p:cNvSpPr/>
            <p:nvPr/>
          </p:nvSpPr>
          <p:spPr>
            <a:xfrm>
              <a:off x="3922653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ABA9CE4-564C-C0FF-A222-D9E624E093C1}"/>
                </a:ext>
              </a:extLst>
            </p:cNvPr>
            <p:cNvSpPr/>
            <p:nvPr/>
          </p:nvSpPr>
          <p:spPr>
            <a:xfrm>
              <a:off x="3915737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8FD199F-CBD5-6D7A-3FFB-3AEA24D46460}"/>
                </a:ext>
              </a:extLst>
            </p:cNvPr>
            <p:cNvSpPr/>
            <p:nvPr/>
          </p:nvSpPr>
          <p:spPr>
            <a:xfrm>
              <a:off x="3913362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7BDD578-45A0-97B6-CEB6-7DE68C2952BE}"/>
                </a:ext>
              </a:extLst>
            </p:cNvPr>
            <p:cNvSpPr/>
            <p:nvPr/>
          </p:nvSpPr>
          <p:spPr>
            <a:xfrm>
              <a:off x="4759017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35A24B6-CAD2-E623-F1E7-4E026D7439F6}"/>
                </a:ext>
              </a:extLst>
            </p:cNvPr>
            <p:cNvSpPr/>
            <p:nvPr/>
          </p:nvSpPr>
          <p:spPr>
            <a:xfrm>
              <a:off x="4778849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8BBBE65-0AA7-E74A-2676-3566842870DA}"/>
                </a:ext>
              </a:extLst>
            </p:cNvPr>
            <p:cNvSpPr/>
            <p:nvPr/>
          </p:nvSpPr>
          <p:spPr>
            <a:xfrm>
              <a:off x="4769908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85C9894-94B5-20C5-790F-9E126E4D279C}"/>
                </a:ext>
              </a:extLst>
            </p:cNvPr>
            <p:cNvSpPr/>
            <p:nvPr/>
          </p:nvSpPr>
          <p:spPr>
            <a:xfrm>
              <a:off x="4762992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AD0F3D7-5651-B616-B667-F28D8039BE59}"/>
                </a:ext>
              </a:extLst>
            </p:cNvPr>
            <p:cNvSpPr/>
            <p:nvPr/>
          </p:nvSpPr>
          <p:spPr>
            <a:xfrm>
              <a:off x="4760617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7BC777F-9C50-F14E-6DDC-0E19A523D0C0}"/>
                </a:ext>
              </a:extLst>
            </p:cNvPr>
            <p:cNvSpPr/>
            <p:nvPr/>
          </p:nvSpPr>
          <p:spPr>
            <a:xfrm>
              <a:off x="5606272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3E90B8B-19DC-6A85-F2F5-8584998BB13B}"/>
                </a:ext>
              </a:extLst>
            </p:cNvPr>
            <p:cNvSpPr/>
            <p:nvPr/>
          </p:nvSpPr>
          <p:spPr>
            <a:xfrm>
              <a:off x="5626104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E24DE35-7541-0DA7-6CA6-6B06BB0CFFC7}"/>
                </a:ext>
              </a:extLst>
            </p:cNvPr>
            <p:cNvSpPr/>
            <p:nvPr/>
          </p:nvSpPr>
          <p:spPr>
            <a:xfrm>
              <a:off x="5617163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E65DB470-4A1D-2754-4AD6-6587D50A3325}"/>
                </a:ext>
              </a:extLst>
            </p:cNvPr>
            <p:cNvSpPr/>
            <p:nvPr/>
          </p:nvSpPr>
          <p:spPr>
            <a:xfrm>
              <a:off x="5610247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BA1DD348-F2EE-FCE0-B02A-F512A48948C0}"/>
                </a:ext>
              </a:extLst>
            </p:cNvPr>
            <p:cNvSpPr/>
            <p:nvPr/>
          </p:nvSpPr>
          <p:spPr>
            <a:xfrm>
              <a:off x="5607872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A9D0876-8E80-87F4-D302-97DF8F54B3BB}"/>
                </a:ext>
              </a:extLst>
            </p:cNvPr>
            <p:cNvSpPr/>
            <p:nvPr/>
          </p:nvSpPr>
          <p:spPr>
            <a:xfrm>
              <a:off x="6453527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 hidden="1">
              <a:extLst>
                <a:ext uri="{FF2B5EF4-FFF2-40B4-BE49-F238E27FC236}">
                  <a16:creationId xmlns:a16="http://schemas.microsoft.com/office/drawing/2014/main" id="{75060CE6-C15E-FBF5-FCB9-B9EC12704C9A}"/>
                </a:ext>
              </a:extLst>
            </p:cNvPr>
            <p:cNvSpPr/>
            <p:nvPr/>
          </p:nvSpPr>
          <p:spPr>
            <a:xfrm>
              <a:off x="6473359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A1DF5D8-7A69-4096-A5E5-C0825F9E456F}"/>
                </a:ext>
              </a:extLst>
            </p:cNvPr>
            <p:cNvSpPr/>
            <p:nvPr/>
          </p:nvSpPr>
          <p:spPr>
            <a:xfrm>
              <a:off x="6464418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0564C49C-C323-E2AE-186A-3A645A97C8A8}"/>
                </a:ext>
              </a:extLst>
            </p:cNvPr>
            <p:cNvSpPr/>
            <p:nvPr/>
          </p:nvSpPr>
          <p:spPr>
            <a:xfrm>
              <a:off x="6457502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 hidden="1">
              <a:extLst>
                <a:ext uri="{FF2B5EF4-FFF2-40B4-BE49-F238E27FC236}">
                  <a16:creationId xmlns:a16="http://schemas.microsoft.com/office/drawing/2014/main" id="{AB899800-657A-435B-AAC3-0C6A3BABAE6C}"/>
                </a:ext>
              </a:extLst>
            </p:cNvPr>
            <p:cNvSpPr/>
            <p:nvPr/>
          </p:nvSpPr>
          <p:spPr>
            <a:xfrm>
              <a:off x="6455127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7FEB409E-6922-D8CC-B90C-D1F7561AD6D4}"/>
                </a:ext>
              </a:extLst>
            </p:cNvPr>
            <p:cNvSpPr/>
            <p:nvPr/>
          </p:nvSpPr>
          <p:spPr>
            <a:xfrm>
              <a:off x="7300782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 hidden="1">
              <a:extLst>
                <a:ext uri="{FF2B5EF4-FFF2-40B4-BE49-F238E27FC236}">
                  <a16:creationId xmlns:a16="http://schemas.microsoft.com/office/drawing/2014/main" id="{79BEE357-517B-862D-82AE-043F1E00F45A}"/>
                </a:ext>
              </a:extLst>
            </p:cNvPr>
            <p:cNvSpPr/>
            <p:nvPr/>
          </p:nvSpPr>
          <p:spPr>
            <a:xfrm>
              <a:off x="7320614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CCF34AD-4755-FCFA-722C-43637566072F}"/>
                </a:ext>
              </a:extLst>
            </p:cNvPr>
            <p:cNvSpPr/>
            <p:nvPr/>
          </p:nvSpPr>
          <p:spPr>
            <a:xfrm>
              <a:off x="7311673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 hidden="1">
              <a:extLst>
                <a:ext uri="{FF2B5EF4-FFF2-40B4-BE49-F238E27FC236}">
                  <a16:creationId xmlns:a16="http://schemas.microsoft.com/office/drawing/2014/main" id="{F5F43C34-4579-7333-FCE3-056F552BAD75}"/>
                </a:ext>
              </a:extLst>
            </p:cNvPr>
            <p:cNvSpPr/>
            <p:nvPr/>
          </p:nvSpPr>
          <p:spPr>
            <a:xfrm>
              <a:off x="7304757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 hidden="1">
              <a:extLst>
                <a:ext uri="{FF2B5EF4-FFF2-40B4-BE49-F238E27FC236}">
                  <a16:creationId xmlns:a16="http://schemas.microsoft.com/office/drawing/2014/main" id="{73A0CA4B-E422-E671-F710-2BDD05CB2AC6}"/>
                </a:ext>
              </a:extLst>
            </p:cNvPr>
            <p:cNvSpPr/>
            <p:nvPr/>
          </p:nvSpPr>
          <p:spPr>
            <a:xfrm>
              <a:off x="7302382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1AE2B98-109E-9872-36F1-A8AFC2E4E0AB}"/>
                </a:ext>
              </a:extLst>
            </p:cNvPr>
            <p:cNvSpPr/>
            <p:nvPr/>
          </p:nvSpPr>
          <p:spPr>
            <a:xfrm>
              <a:off x="8148037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FB980596-9EF6-4C0A-C0A0-590810E6C758}"/>
                </a:ext>
              </a:extLst>
            </p:cNvPr>
            <p:cNvSpPr/>
            <p:nvPr/>
          </p:nvSpPr>
          <p:spPr>
            <a:xfrm>
              <a:off x="8167869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F95E74D9-5B48-FD60-5106-49E2AFB4D190}"/>
                </a:ext>
              </a:extLst>
            </p:cNvPr>
            <p:cNvSpPr/>
            <p:nvPr/>
          </p:nvSpPr>
          <p:spPr>
            <a:xfrm>
              <a:off x="8158928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DDCA14-6256-8ED1-1B73-5C2F60D8FFBD}"/>
                </a:ext>
              </a:extLst>
            </p:cNvPr>
            <p:cNvSpPr/>
            <p:nvPr/>
          </p:nvSpPr>
          <p:spPr>
            <a:xfrm>
              <a:off x="8152012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 hidden="1">
              <a:extLst>
                <a:ext uri="{FF2B5EF4-FFF2-40B4-BE49-F238E27FC236}">
                  <a16:creationId xmlns:a16="http://schemas.microsoft.com/office/drawing/2014/main" id="{C88968B4-616E-918E-6DD1-A007E8B111AF}"/>
                </a:ext>
              </a:extLst>
            </p:cNvPr>
            <p:cNvSpPr/>
            <p:nvPr/>
          </p:nvSpPr>
          <p:spPr>
            <a:xfrm>
              <a:off x="8149637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E2BF011-EC54-CAED-1AB7-357C4A7F4E3F}"/>
                </a:ext>
              </a:extLst>
            </p:cNvPr>
            <p:cNvSpPr/>
            <p:nvPr/>
          </p:nvSpPr>
          <p:spPr>
            <a:xfrm>
              <a:off x="8995292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CC2CA6A-FF50-5ED2-78CC-E6EC24814283}"/>
                </a:ext>
              </a:extLst>
            </p:cNvPr>
            <p:cNvSpPr/>
            <p:nvPr/>
          </p:nvSpPr>
          <p:spPr>
            <a:xfrm>
              <a:off x="9015124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FDD6A2F-C79E-E617-5218-C642951EFDCF}"/>
                </a:ext>
              </a:extLst>
            </p:cNvPr>
            <p:cNvSpPr/>
            <p:nvPr/>
          </p:nvSpPr>
          <p:spPr>
            <a:xfrm>
              <a:off x="9006183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5EA1659-76E3-6A6A-8340-58ED3CB0407C}"/>
                </a:ext>
              </a:extLst>
            </p:cNvPr>
            <p:cNvSpPr/>
            <p:nvPr/>
          </p:nvSpPr>
          <p:spPr>
            <a:xfrm>
              <a:off x="8999267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5150E39-2A6E-8C3B-0AA4-9687E5AA1080}"/>
                </a:ext>
              </a:extLst>
            </p:cNvPr>
            <p:cNvSpPr/>
            <p:nvPr/>
          </p:nvSpPr>
          <p:spPr>
            <a:xfrm>
              <a:off x="8996892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9E09F4EF-4209-CF64-9856-E8E9BC7A4CBA}"/>
                </a:ext>
              </a:extLst>
            </p:cNvPr>
            <p:cNvSpPr/>
            <p:nvPr/>
          </p:nvSpPr>
          <p:spPr>
            <a:xfrm>
              <a:off x="9842543" y="562165"/>
              <a:ext cx="540993" cy="393612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2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C1B545E8-B110-9A42-F1ED-40A916B2C8B7}"/>
                </a:ext>
              </a:extLst>
            </p:cNvPr>
            <p:cNvSpPr/>
            <p:nvPr/>
          </p:nvSpPr>
          <p:spPr>
            <a:xfrm>
              <a:off x="9862375" y="2148896"/>
              <a:ext cx="501329" cy="423423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accent5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83881F2-CE13-54E0-D1D2-47A78F670D8F}"/>
                </a:ext>
              </a:extLst>
            </p:cNvPr>
            <p:cNvSpPr/>
            <p:nvPr/>
          </p:nvSpPr>
          <p:spPr>
            <a:xfrm>
              <a:off x="9853434" y="1088967"/>
              <a:ext cx="519210" cy="411991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9F9C2D2-2BCB-E394-3D8C-5945C8A8E0D3}"/>
                </a:ext>
              </a:extLst>
            </p:cNvPr>
            <p:cNvSpPr/>
            <p:nvPr/>
          </p:nvSpPr>
          <p:spPr>
            <a:xfrm>
              <a:off x="9846518" y="1634148"/>
              <a:ext cx="533043" cy="381558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accent4"/>
            </a:solidFill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95B3230E-250A-0375-92A5-7E9E9C32E469}"/>
                </a:ext>
              </a:extLst>
            </p:cNvPr>
            <p:cNvSpPr/>
            <p:nvPr/>
          </p:nvSpPr>
          <p:spPr>
            <a:xfrm>
              <a:off x="9844143" y="2705510"/>
              <a:ext cx="537792" cy="37537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D01DE88A-3B1D-AD02-4A04-1735874DF40D}"/>
              </a:ext>
            </a:extLst>
          </p:cNvPr>
          <p:cNvGrpSpPr/>
          <p:nvPr userDrawn="1"/>
        </p:nvGrpSpPr>
        <p:grpSpPr>
          <a:xfrm>
            <a:off x="5112308" y="161699"/>
            <a:ext cx="1141963" cy="386654"/>
            <a:chOff x="5794297" y="191007"/>
            <a:chExt cx="900708" cy="386654"/>
          </a:xfrm>
        </p:grpSpPr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E1D5DFD4-C2BF-2CE2-8376-C3A2982D2516}"/>
                </a:ext>
              </a:extLst>
            </p:cNvPr>
            <p:cNvGrpSpPr/>
            <p:nvPr userDrawn="1"/>
          </p:nvGrpSpPr>
          <p:grpSpPr>
            <a:xfrm>
              <a:off x="5794297" y="191007"/>
              <a:ext cx="900708" cy="386654"/>
              <a:chOff x="5344249" y="191007"/>
              <a:chExt cx="900708" cy="386654"/>
            </a:xfrm>
            <a:solidFill>
              <a:srgbClr val="FF0000"/>
            </a:solidFill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0A71A5E1-C58B-CEEE-A824-0C3059AA22EA}"/>
                  </a:ext>
                </a:extLst>
              </p:cNvPr>
              <p:cNvSpPr/>
              <p:nvPr userDrawn="1"/>
            </p:nvSpPr>
            <p:spPr>
              <a:xfrm>
                <a:off x="5625247" y="191007"/>
                <a:ext cx="338712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3" name="Rectangle 562">
                <a:extLst>
                  <a:ext uri="{FF2B5EF4-FFF2-40B4-BE49-F238E27FC236}">
                    <a16:creationId xmlns:a16="http://schemas.microsoft.com/office/drawing/2014/main" id="{504D3F5D-0732-CEA3-BC2E-91547C821291}"/>
                  </a:ext>
                </a:extLst>
              </p:cNvPr>
              <p:cNvSpPr/>
              <p:nvPr userDrawn="1"/>
            </p:nvSpPr>
            <p:spPr>
              <a:xfrm>
                <a:off x="5516059" y="245738"/>
                <a:ext cx="557087" cy="7067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4" name="Rectangle 563">
                <a:extLst>
                  <a:ext uri="{FF2B5EF4-FFF2-40B4-BE49-F238E27FC236}">
                    <a16:creationId xmlns:a16="http://schemas.microsoft.com/office/drawing/2014/main" id="{9E76CACF-2CDB-A26E-C1A9-B421DD7F715D}"/>
                  </a:ext>
                </a:extLst>
              </p:cNvPr>
              <p:cNvSpPr/>
              <p:nvPr userDrawn="1"/>
            </p:nvSpPr>
            <p:spPr>
              <a:xfrm>
                <a:off x="5462188" y="294685"/>
                <a:ext cx="664829" cy="7067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5" name="Rectangle 564">
                <a:extLst>
                  <a:ext uri="{FF2B5EF4-FFF2-40B4-BE49-F238E27FC236}">
                    <a16:creationId xmlns:a16="http://schemas.microsoft.com/office/drawing/2014/main" id="{CBFDB754-B550-A84F-0C3D-0EEC692A7489}"/>
                  </a:ext>
                </a:extLst>
              </p:cNvPr>
              <p:cNvSpPr/>
              <p:nvPr userDrawn="1"/>
            </p:nvSpPr>
            <p:spPr>
              <a:xfrm>
                <a:off x="5407451" y="348394"/>
                <a:ext cx="774305" cy="7067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6" name="Rectangle 565">
                <a:extLst>
                  <a:ext uri="{FF2B5EF4-FFF2-40B4-BE49-F238E27FC236}">
                    <a16:creationId xmlns:a16="http://schemas.microsoft.com/office/drawing/2014/main" id="{2A8EF0C5-BBEE-B657-FB8E-040CB4C7B182}"/>
                  </a:ext>
                </a:extLst>
              </p:cNvPr>
              <p:cNvSpPr/>
              <p:nvPr userDrawn="1"/>
            </p:nvSpPr>
            <p:spPr>
              <a:xfrm>
                <a:off x="5344249" y="402103"/>
                <a:ext cx="900708" cy="7067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7" name="Rectangle 566">
                <a:extLst>
                  <a:ext uri="{FF2B5EF4-FFF2-40B4-BE49-F238E27FC236}">
                    <a16:creationId xmlns:a16="http://schemas.microsoft.com/office/drawing/2014/main" id="{238A38E9-0258-E64E-A985-595E9EBE976A}"/>
                  </a:ext>
                </a:extLst>
              </p:cNvPr>
              <p:cNvSpPr/>
              <p:nvPr userDrawn="1"/>
            </p:nvSpPr>
            <p:spPr>
              <a:xfrm>
                <a:off x="5460885" y="454828"/>
                <a:ext cx="164362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8" name="Rectangle 567">
                <a:extLst>
                  <a:ext uri="{FF2B5EF4-FFF2-40B4-BE49-F238E27FC236}">
                    <a16:creationId xmlns:a16="http://schemas.microsoft.com/office/drawing/2014/main" id="{2F6D7137-A9C9-DD6D-6366-087DDA0B4D22}"/>
                  </a:ext>
                </a:extLst>
              </p:cNvPr>
              <p:cNvSpPr/>
              <p:nvPr userDrawn="1"/>
            </p:nvSpPr>
            <p:spPr>
              <a:xfrm>
                <a:off x="5515268" y="510726"/>
                <a:ext cx="54059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9" name="Rectangle 568">
                <a:extLst>
                  <a:ext uri="{FF2B5EF4-FFF2-40B4-BE49-F238E27FC236}">
                    <a16:creationId xmlns:a16="http://schemas.microsoft.com/office/drawing/2014/main" id="{47B4100E-F3B8-CEFA-3DE3-305759C4B56D}"/>
                  </a:ext>
                </a:extLst>
              </p:cNvPr>
              <p:cNvSpPr/>
              <p:nvPr userDrawn="1"/>
            </p:nvSpPr>
            <p:spPr>
              <a:xfrm>
                <a:off x="5726295" y="454828"/>
                <a:ext cx="110102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0" name="Rectangle 569">
                <a:extLst>
                  <a:ext uri="{FF2B5EF4-FFF2-40B4-BE49-F238E27FC236}">
                    <a16:creationId xmlns:a16="http://schemas.microsoft.com/office/drawing/2014/main" id="{143D0B4E-860B-C7F7-F7A0-57BA4B191D58}"/>
                  </a:ext>
                </a:extLst>
              </p:cNvPr>
              <p:cNvSpPr/>
              <p:nvPr userDrawn="1"/>
            </p:nvSpPr>
            <p:spPr>
              <a:xfrm>
                <a:off x="5950197" y="454828"/>
                <a:ext cx="164362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71" name="Rectangle 570">
                <a:extLst>
                  <a:ext uri="{FF2B5EF4-FFF2-40B4-BE49-F238E27FC236}">
                    <a16:creationId xmlns:a16="http://schemas.microsoft.com/office/drawing/2014/main" id="{CC232636-2134-26DF-C142-A89B98EB7EB5}"/>
                  </a:ext>
                </a:extLst>
              </p:cNvPr>
              <p:cNvSpPr/>
              <p:nvPr userDrawn="1"/>
            </p:nvSpPr>
            <p:spPr>
              <a:xfrm>
                <a:off x="6004580" y="510726"/>
                <a:ext cx="54059" cy="6693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2" name="Rectangle 571">
              <a:extLst>
                <a:ext uri="{FF2B5EF4-FFF2-40B4-BE49-F238E27FC236}">
                  <a16:creationId xmlns:a16="http://schemas.microsoft.com/office/drawing/2014/main" id="{C0B4ECBD-BBC6-734C-8703-B08E874BE9B3}"/>
                </a:ext>
              </a:extLst>
            </p:cNvPr>
            <p:cNvSpPr/>
            <p:nvPr userDrawn="1"/>
          </p:nvSpPr>
          <p:spPr>
            <a:xfrm>
              <a:off x="5973656" y="360148"/>
              <a:ext cx="4571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73" name="Rectangle 572">
              <a:extLst>
                <a:ext uri="{FF2B5EF4-FFF2-40B4-BE49-F238E27FC236}">
                  <a16:creationId xmlns:a16="http://schemas.microsoft.com/office/drawing/2014/main" id="{77B92A1E-E407-4E5C-5C20-24C972FF1EA3}"/>
                </a:ext>
              </a:extLst>
            </p:cNvPr>
            <p:cNvSpPr/>
            <p:nvPr userDrawn="1"/>
          </p:nvSpPr>
          <p:spPr>
            <a:xfrm>
              <a:off x="6458932" y="360148"/>
              <a:ext cx="4571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74" name="Rectangle 573">
              <a:extLst>
                <a:ext uri="{FF2B5EF4-FFF2-40B4-BE49-F238E27FC236}">
                  <a16:creationId xmlns:a16="http://schemas.microsoft.com/office/drawing/2014/main" id="{F548F9F8-BC1A-9148-8572-B314E324AEF8}"/>
                </a:ext>
              </a:extLst>
            </p:cNvPr>
            <p:cNvSpPr/>
            <p:nvPr userDrawn="1"/>
          </p:nvSpPr>
          <p:spPr>
            <a:xfrm>
              <a:off x="6297174" y="360148"/>
              <a:ext cx="4571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575" name="Rectangle 574">
              <a:extLst>
                <a:ext uri="{FF2B5EF4-FFF2-40B4-BE49-F238E27FC236}">
                  <a16:creationId xmlns:a16="http://schemas.microsoft.com/office/drawing/2014/main" id="{51370EE7-4545-70F2-05D3-1D9786D102E8}"/>
                </a:ext>
              </a:extLst>
            </p:cNvPr>
            <p:cNvSpPr/>
            <p:nvPr userDrawn="1"/>
          </p:nvSpPr>
          <p:spPr>
            <a:xfrm>
              <a:off x="6135415" y="360148"/>
              <a:ext cx="4571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577" name="Rectangle 576">
            <a:extLst>
              <a:ext uri="{FF2B5EF4-FFF2-40B4-BE49-F238E27FC236}">
                <a16:creationId xmlns:a16="http://schemas.microsoft.com/office/drawing/2014/main" id="{38869EA5-EC05-C4A1-59F1-3A57384110C6}"/>
              </a:ext>
            </a:extLst>
          </p:cNvPr>
          <p:cNvSpPr/>
          <p:nvPr userDrawn="1"/>
        </p:nvSpPr>
        <p:spPr>
          <a:xfrm flipH="1">
            <a:off x="9490034" y="3304723"/>
            <a:ext cx="45720" cy="182867"/>
          </a:xfrm>
          <a:prstGeom prst="rect">
            <a:avLst/>
          </a:prstGeom>
          <a:pattFill prst="trellis">
            <a:fgClr>
              <a:schemeClr val="accent6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578" name="Rectangle 577">
            <a:extLst>
              <a:ext uri="{FF2B5EF4-FFF2-40B4-BE49-F238E27FC236}">
                <a16:creationId xmlns:a16="http://schemas.microsoft.com/office/drawing/2014/main" id="{57EAED0B-3827-FC1C-FD7D-5E0F8E9B5B6F}"/>
              </a:ext>
            </a:extLst>
          </p:cNvPr>
          <p:cNvSpPr/>
          <p:nvPr userDrawn="1"/>
        </p:nvSpPr>
        <p:spPr>
          <a:xfrm flipH="1">
            <a:off x="8988490" y="5549241"/>
            <a:ext cx="45720" cy="182867"/>
          </a:xfrm>
          <a:prstGeom prst="rect">
            <a:avLst/>
          </a:prstGeom>
          <a:pattFill prst="trellis">
            <a:fgClr>
              <a:schemeClr val="accent6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584" name="Group 583" hidden="1">
            <a:extLst>
              <a:ext uri="{FF2B5EF4-FFF2-40B4-BE49-F238E27FC236}">
                <a16:creationId xmlns:a16="http://schemas.microsoft.com/office/drawing/2014/main" id="{CCDBAB3C-F435-4969-80D1-14D9F3715AA3}"/>
              </a:ext>
            </a:extLst>
          </p:cNvPr>
          <p:cNvGrpSpPr/>
          <p:nvPr userDrawn="1"/>
        </p:nvGrpSpPr>
        <p:grpSpPr>
          <a:xfrm>
            <a:off x="12307361" y="5787119"/>
            <a:ext cx="194792" cy="206864"/>
            <a:chOff x="9353612" y="5902678"/>
            <a:chExt cx="194792" cy="206864"/>
          </a:xfrm>
        </p:grpSpPr>
        <p:sp>
          <p:nvSpPr>
            <p:cNvPr id="581" name="Rectangle 580" hidden="1">
              <a:extLst>
                <a:ext uri="{FF2B5EF4-FFF2-40B4-BE49-F238E27FC236}">
                  <a16:creationId xmlns:a16="http://schemas.microsoft.com/office/drawing/2014/main" id="{BAA68F8A-1A2A-57A2-0244-E15585E0392B}"/>
                </a:ext>
              </a:extLst>
            </p:cNvPr>
            <p:cNvSpPr/>
            <p:nvPr userDrawn="1"/>
          </p:nvSpPr>
          <p:spPr>
            <a:xfrm>
              <a:off x="9353612" y="5993442"/>
              <a:ext cx="70110" cy="1161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0" rIns="91440" bIns="0" rtlCol="0" anchor="ctr"/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grpSp>
          <p:nvGrpSpPr>
            <p:cNvPr id="583" name="Group 582" hidden="1">
              <a:extLst>
                <a:ext uri="{FF2B5EF4-FFF2-40B4-BE49-F238E27FC236}">
                  <a16:creationId xmlns:a16="http://schemas.microsoft.com/office/drawing/2014/main" id="{2F67D490-A232-A247-D1DD-E8538C223E65}"/>
                </a:ext>
              </a:extLst>
            </p:cNvPr>
            <p:cNvGrpSpPr/>
            <p:nvPr userDrawn="1"/>
          </p:nvGrpSpPr>
          <p:grpSpPr>
            <a:xfrm>
              <a:off x="9353697" y="5902678"/>
              <a:ext cx="194707" cy="206864"/>
              <a:chOff x="9353697" y="5902678"/>
              <a:chExt cx="194707" cy="206864"/>
            </a:xfrm>
          </p:grpSpPr>
          <p:sp>
            <p:nvSpPr>
              <p:cNvPr id="579" name="Rectangle 578" hidden="1">
                <a:extLst>
                  <a:ext uri="{FF2B5EF4-FFF2-40B4-BE49-F238E27FC236}">
                    <a16:creationId xmlns:a16="http://schemas.microsoft.com/office/drawing/2014/main" id="{91A5C967-F570-1771-0F21-608F76BC812C}"/>
                  </a:ext>
                </a:extLst>
              </p:cNvPr>
              <p:cNvSpPr/>
              <p:nvPr userDrawn="1"/>
            </p:nvSpPr>
            <p:spPr>
              <a:xfrm>
                <a:off x="9353697" y="5902678"/>
                <a:ext cx="70109" cy="116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Rectangle 579" hidden="1">
                <a:extLst>
                  <a:ext uri="{FF2B5EF4-FFF2-40B4-BE49-F238E27FC236}">
                    <a16:creationId xmlns:a16="http://schemas.microsoft.com/office/drawing/2014/main" id="{596D1E9F-BDAD-19D8-0E6C-9E18FDD396D2}"/>
                  </a:ext>
                </a:extLst>
              </p:cNvPr>
              <p:cNvSpPr/>
              <p:nvPr userDrawn="1"/>
            </p:nvSpPr>
            <p:spPr>
              <a:xfrm>
                <a:off x="9405791" y="5959843"/>
                <a:ext cx="59866" cy="116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2" name="Rectangle 581" hidden="1">
                <a:extLst>
                  <a:ext uri="{FF2B5EF4-FFF2-40B4-BE49-F238E27FC236}">
                    <a16:creationId xmlns:a16="http://schemas.microsoft.com/office/drawing/2014/main" id="{5DDB6008-9CD8-D1D2-663A-0111415CB538}"/>
                  </a:ext>
                </a:extLst>
              </p:cNvPr>
              <p:cNvSpPr/>
              <p:nvPr userDrawn="1"/>
            </p:nvSpPr>
            <p:spPr>
              <a:xfrm>
                <a:off x="9353698" y="6033685"/>
                <a:ext cx="194706" cy="7585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6" name="Rectangle 585" hidden="1">
                <a:extLst>
                  <a:ext uri="{FF2B5EF4-FFF2-40B4-BE49-F238E27FC236}">
                    <a16:creationId xmlns:a16="http://schemas.microsoft.com/office/drawing/2014/main" id="{F3E24F24-AB3C-47FB-BD73-A86279AC2EFA}"/>
                  </a:ext>
                </a:extLst>
              </p:cNvPr>
              <p:cNvSpPr/>
              <p:nvPr userDrawn="1"/>
            </p:nvSpPr>
            <p:spPr>
              <a:xfrm>
                <a:off x="9451371" y="5995605"/>
                <a:ext cx="64971" cy="8033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0" rIns="91440" bIns="0" rtlCol="0" anchor="ctr"/>
              <a:lstStyle/>
              <a:p>
                <a:pPr algn="ctr">
                  <a:lnSpc>
                    <a:spcPct val="85000"/>
                  </a:lnSpc>
                </a:pPr>
                <a:endParaRPr lang="en-US" sz="24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605" name="Rectangle 604">
            <a:extLst>
              <a:ext uri="{FF2B5EF4-FFF2-40B4-BE49-F238E27FC236}">
                <a16:creationId xmlns:a16="http://schemas.microsoft.com/office/drawing/2014/main" id="{F516D266-4E37-5593-7F9A-21D29B2F1B4D}"/>
              </a:ext>
            </a:extLst>
          </p:cNvPr>
          <p:cNvSpPr/>
          <p:nvPr userDrawn="1"/>
        </p:nvSpPr>
        <p:spPr>
          <a:xfrm flipH="1">
            <a:off x="8110682" y="3189088"/>
            <a:ext cx="45719" cy="351117"/>
          </a:xfrm>
          <a:prstGeom prst="rect">
            <a:avLst/>
          </a:prstGeom>
          <a:pattFill prst="smCheck">
            <a:fgClr>
              <a:schemeClr val="tx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cxnSp>
        <p:nvCxnSpPr>
          <p:cNvPr id="608" name="Straight Connector 607">
            <a:extLst>
              <a:ext uri="{FF2B5EF4-FFF2-40B4-BE49-F238E27FC236}">
                <a16:creationId xmlns:a16="http://schemas.microsoft.com/office/drawing/2014/main" id="{E6E09E77-F7FD-43EC-91A2-FFC7AD85C69D}"/>
              </a:ext>
            </a:extLst>
          </p:cNvPr>
          <p:cNvCxnSpPr/>
          <p:nvPr userDrawn="1"/>
        </p:nvCxnSpPr>
        <p:spPr>
          <a:xfrm flipH="1">
            <a:off x="4872586" y="272037"/>
            <a:ext cx="342561" cy="0"/>
          </a:xfrm>
          <a:prstGeom prst="line">
            <a:avLst/>
          </a:prstGeom>
          <a:ln w="12700">
            <a:solidFill>
              <a:srgbClr val="FF0000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09" name="Straight Connector 608">
            <a:extLst>
              <a:ext uri="{FF2B5EF4-FFF2-40B4-BE49-F238E27FC236}">
                <a16:creationId xmlns:a16="http://schemas.microsoft.com/office/drawing/2014/main" id="{7EC66685-423B-DB40-425E-EAF55A7B4388}"/>
              </a:ext>
            </a:extLst>
          </p:cNvPr>
          <p:cNvCxnSpPr/>
          <p:nvPr userDrawn="1"/>
        </p:nvCxnSpPr>
        <p:spPr>
          <a:xfrm flipH="1">
            <a:off x="4712516" y="348293"/>
            <a:ext cx="342561" cy="0"/>
          </a:xfrm>
          <a:prstGeom prst="line">
            <a:avLst/>
          </a:prstGeom>
          <a:ln w="12700">
            <a:solidFill>
              <a:srgbClr val="FF0000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10" name="Straight Connector 609">
            <a:extLst>
              <a:ext uri="{FF2B5EF4-FFF2-40B4-BE49-F238E27FC236}">
                <a16:creationId xmlns:a16="http://schemas.microsoft.com/office/drawing/2014/main" id="{02C04A67-6B9F-3156-611C-18436E6BA851}"/>
              </a:ext>
            </a:extLst>
          </p:cNvPr>
          <p:cNvCxnSpPr>
            <a:cxnSpLocks/>
          </p:cNvCxnSpPr>
          <p:nvPr userDrawn="1"/>
        </p:nvCxnSpPr>
        <p:spPr>
          <a:xfrm flipH="1">
            <a:off x="4822164" y="418199"/>
            <a:ext cx="210842" cy="0"/>
          </a:xfrm>
          <a:prstGeom prst="line">
            <a:avLst/>
          </a:prstGeom>
          <a:ln w="12700">
            <a:solidFill>
              <a:srgbClr val="FF0000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11" name="Straight Connector 610">
            <a:extLst>
              <a:ext uri="{FF2B5EF4-FFF2-40B4-BE49-F238E27FC236}">
                <a16:creationId xmlns:a16="http://schemas.microsoft.com/office/drawing/2014/main" id="{7CA4FEEF-F716-515D-3F23-0BBEB162C6C4}"/>
              </a:ext>
            </a:extLst>
          </p:cNvPr>
          <p:cNvCxnSpPr/>
          <p:nvPr userDrawn="1"/>
        </p:nvCxnSpPr>
        <p:spPr>
          <a:xfrm flipH="1">
            <a:off x="4743799" y="498291"/>
            <a:ext cx="342561" cy="0"/>
          </a:xfrm>
          <a:prstGeom prst="line">
            <a:avLst/>
          </a:prstGeom>
          <a:ln w="12700">
            <a:solidFill>
              <a:srgbClr val="FF0000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12" name="Straight Connector 611">
            <a:extLst>
              <a:ext uri="{FF2B5EF4-FFF2-40B4-BE49-F238E27FC236}">
                <a16:creationId xmlns:a16="http://schemas.microsoft.com/office/drawing/2014/main" id="{30E7490E-4571-5041-5617-F1F1BD9E4DFB}"/>
              </a:ext>
            </a:extLst>
          </p:cNvPr>
          <p:cNvCxnSpPr>
            <a:cxnSpLocks/>
          </p:cNvCxnSpPr>
          <p:nvPr userDrawn="1"/>
        </p:nvCxnSpPr>
        <p:spPr>
          <a:xfrm flipH="1">
            <a:off x="5104891" y="189502"/>
            <a:ext cx="210842" cy="0"/>
          </a:xfrm>
          <a:prstGeom prst="line">
            <a:avLst/>
          </a:prstGeom>
          <a:ln w="12700">
            <a:solidFill>
              <a:srgbClr val="FF0000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grpSp>
        <p:nvGrpSpPr>
          <p:cNvPr id="618" name="Group 617">
            <a:extLst>
              <a:ext uri="{FF2B5EF4-FFF2-40B4-BE49-F238E27FC236}">
                <a16:creationId xmlns:a16="http://schemas.microsoft.com/office/drawing/2014/main" id="{1A3FAB78-DF56-9D1A-535E-740FAD81A4E0}"/>
              </a:ext>
            </a:extLst>
          </p:cNvPr>
          <p:cNvGrpSpPr/>
          <p:nvPr userDrawn="1"/>
        </p:nvGrpSpPr>
        <p:grpSpPr>
          <a:xfrm>
            <a:off x="118572" y="6710119"/>
            <a:ext cx="602067" cy="96475"/>
            <a:chOff x="118572" y="6695833"/>
            <a:chExt cx="602067" cy="96475"/>
          </a:xfrm>
        </p:grpSpPr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80818FC-8B60-65F4-D3E9-5B663C3EEB74}"/>
                </a:ext>
              </a:extLst>
            </p:cNvPr>
            <p:cNvSpPr/>
            <p:nvPr userDrawn="1"/>
          </p:nvSpPr>
          <p:spPr>
            <a:xfrm>
              <a:off x="118572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7DB7E41-2871-B6F8-A0E9-04F772DF062C}"/>
                </a:ext>
              </a:extLst>
            </p:cNvPr>
            <p:cNvSpPr/>
            <p:nvPr userDrawn="1"/>
          </p:nvSpPr>
          <p:spPr>
            <a:xfrm>
              <a:off x="336716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5F809A-03E7-53B7-DA72-62DB528A2076}"/>
                </a:ext>
              </a:extLst>
            </p:cNvPr>
            <p:cNvSpPr/>
            <p:nvPr userDrawn="1"/>
          </p:nvSpPr>
          <p:spPr>
            <a:xfrm>
              <a:off x="554860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9629211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pPr lvl="0"/>
            <a:r>
              <a:rPr lang="en-US" dirty="0"/>
              <a:t>Add text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AFBFD7-4FD1-4C15-87AF-C496BB023A9C}" type="datetime1">
              <a:rPr lang="en-US" smtClean="0"/>
              <a:t>7/26/2022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C6B31A74-513B-41A4-8B78-B329EDEB489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3139917880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E87185-58CB-4668-B887-642F5100AC7F}" type="datetime1">
              <a:rPr lang="en-US" smtClean="0"/>
              <a:t>7/26/2022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DC6D5C7-11AE-452A-BA6E-ECEAB5E40A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516139715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2AFE1F-47E2-46F8-961A-6BF083479E39}" type="datetime1">
              <a:rPr lang="en-US" smtClean="0"/>
              <a:t>7/26/2022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64848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BB49ED1-3954-490B-90D7-1EE4EBF8105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67396" y="1316183"/>
            <a:ext cx="5744686" cy="52239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250D8E-DC6A-4C52-B603-5E5116C834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79918" y="1316183"/>
            <a:ext cx="5744794" cy="52239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03D817E-B1D4-42B3-8826-255CE021B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358DD-D770-4C71-8254-1DF333453B4F}" type="datetimeFigureOut">
              <a:rPr lang="en-US" smtClean="0"/>
              <a:t>7/26/2022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B10581-5B45-4F8A-98F9-2B208FA85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EE9159B-D50C-4B0A-8C87-747C767F59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43CE0B-12A2-46BD-845C-88B1F9EE7B6D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5A3DBE-1644-4776-8CD5-6943C02EB1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4205801583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D669B69-5C27-4AFA-B2D6-1E37C8D37F8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67291" y="1316183"/>
            <a:ext cx="5744792" cy="373721"/>
          </a:xfrm>
        </p:spPr>
        <p:txBody>
          <a:bodyPr anchor="b"/>
          <a:lstStyle>
            <a:lvl1pPr marL="0" indent="0" algn="ctr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1D8A036-3B1C-40B5-A457-014CD4DE75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67291" y="1796428"/>
            <a:ext cx="5744792" cy="474370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F2E2C8F-5C8D-4C47-A21B-0FFC90D26E6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79918" y="1796428"/>
            <a:ext cx="5744794" cy="474370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4A83D0-2D64-4FBB-934F-BCA45BB157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9918" y="1316183"/>
            <a:ext cx="5744794" cy="373721"/>
          </a:xfrm>
        </p:spPr>
        <p:txBody>
          <a:bodyPr anchor="b"/>
          <a:lstStyle>
            <a:lvl1pPr marL="0" indent="0" algn="ctr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29E5FD0-4D16-4257-92A5-C8A901DCDD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358DD-D770-4C71-8254-1DF333453B4F}" type="datetimeFigureOut">
              <a:rPr lang="en-US" smtClean="0"/>
              <a:t>7/26/2022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8D5D8A7-D0FC-4F40-9F38-8AF93D154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4CC044E-76AA-4462-BFBB-ABCB777C82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43CE0B-12A2-46BD-845C-88B1F9EE7B6D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D00514-F68B-4907-9811-79A7D04F1B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1524279960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897291" y="1316183"/>
            <a:ext cx="7014792" cy="522395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 dirty="0"/>
              <a:t>Add text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79918" y="1316183"/>
            <a:ext cx="4464802" cy="5223954"/>
          </a:xfrm>
        </p:spPr>
        <p:txBody>
          <a:bodyPr/>
          <a:lstStyle>
            <a:lvl1pPr marL="0" indent="0">
              <a:buNone/>
              <a:defRPr sz="2800"/>
            </a:lvl1pPr>
            <a:lvl2pPr marL="609585" indent="0">
              <a:buNone/>
              <a:defRPr sz="1584"/>
            </a:lvl2pPr>
            <a:lvl3pPr marL="1219170" indent="0">
              <a:buNone/>
              <a:defRPr sz="1333"/>
            </a:lvl3pPr>
            <a:lvl4pPr marL="1828754" indent="0">
              <a:buNone/>
              <a:defRPr sz="1167"/>
            </a:lvl4pPr>
            <a:lvl5pPr marL="2438339" indent="0">
              <a:buNone/>
              <a:defRPr sz="1167"/>
            </a:lvl5pPr>
            <a:lvl6pPr marL="3047924" indent="0">
              <a:buNone/>
              <a:defRPr sz="1167"/>
            </a:lvl6pPr>
            <a:lvl7pPr marL="3657509" indent="0">
              <a:buNone/>
              <a:defRPr sz="1167"/>
            </a:lvl7pPr>
            <a:lvl8pPr marL="4267093" indent="0">
              <a:buNone/>
              <a:defRPr sz="1167"/>
            </a:lvl8pPr>
            <a:lvl9pPr marL="4876678" indent="0">
              <a:buNone/>
              <a:defRPr sz="1167"/>
            </a:lvl9pPr>
          </a:lstStyle>
          <a:p>
            <a:pPr lvl="0"/>
            <a:r>
              <a:rPr lang="en-US" dirty="0"/>
              <a:t>Add sub-title text here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06D158-2508-44DF-970E-05ECA6B98250}" type="datetime1">
              <a:rPr lang="en-US" smtClean="0"/>
              <a:pPr/>
              <a:t>7/26/2022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160-96A4-44C9-B934-F020DB8D3D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Title Goes Here.</a:t>
            </a:r>
          </a:p>
        </p:txBody>
      </p:sp>
    </p:spTree>
    <p:extLst>
      <p:ext uri="{BB962C8B-B14F-4D97-AF65-F5344CB8AC3E}">
        <p14:creationId xmlns:p14="http://schemas.microsoft.com/office/powerpoint/2010/main" val="3264649225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839A830B-8075-23A3-B322-2588A43C834C}"/>
              </a:ext>
            </a:extLst>
          </p:cNvPr>
          <p:cNvGrpSpPr/>
          <p:nvPr userDrawn="1"/>
        </p:nvGrpSpPr>
        <p:grpSpPr>
          <a:xfrm>
            <a:off x="-2" y="1"/>
            <a:ext cx="12191999" cy="6619874"/>
            <a:chOff x="-2" y="1"/>
            <a:chExt cx="12191999" cy="661987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F6469DD-66A4-0FB7-F32A-72DCB5C8844B}"/>
                </a:ext>
              </a:extLst>
            </p:cNvPr>
            <p:cNvSpPr/>
            <p:nvPr/>
          </p:nvSpPr>
          <p:spPr>
            <a:xfrm>
              <a:off x="1661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D4A2745-8C6F-DF48-6FFC-310DDBBFEF07}"/>
                </a:ext>
              </a:extLst>
            </p:cNvPr>
            <p:cNvSpPr/>
            <p:nvPr/>
          </p:nvSpPr>
          <p:spPr>
            <a:xfrm>
              <a:off x="415113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A37CF3C-0CEF-CBE4-9C72-3E820E8843EF}"/>
                </a:ext>
              </a:extLst>
            </p:cNvPr>
            <p:cNvSpPr/>
            <p:nvPr/>
          </p:nvSpPr>
          <p:spPr>
            <a:xfrm>
              <a:off x="827523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BB49207-92EA-8242-F37D-ECC4C27D3E33}"/>
                </a:ext>
              </a:extLst>
            </p:cNvPr>
            <p:cNvSpPr/>
            <p:nvPr/>
          </p:nvSpPr>
          <p:spPr>
            <a:xfrm>
              <a:off x="125861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87E2CD6-9CC9-99FD-4244-8207EEB16936}"/>
                </a:ext>
              </a:extLst>
            </p:cNvPr>
            <p:cNvSpPr/>
            <p:nvPr/>
          </p:nvSpPr>
          <p:spPr>
            <a:xfrm>
              <a:off x="166427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B1EF379-A8FC-746A-07F6-8CEB781068D4}"/>
                </a:ext>
              </a:extLst>
            </p:cNvPr>
            <p:cNvSpPr/>
            <p:nvPr/>
          </p:nvSpPr>
          <p:spPr>
            <a:xfrm>
              <a:off x="12129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891562E-BA7F-94D2-51DF-27860AAFE251}"/>
                </a:ext>
              </a:extLst>
            </p:cNvPr>
            <p:cNvSpPr/>
            <p:nvPr/>
          </p:nvSpPr>
          <p:spPr>
            <a:xfrm>
              <a:off x="406629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5317E80-3078-F1EE-70B2-837CA976412D}"/>
                </a:ext>
              </a:extLst>
            </p:cNvPr>
            <p:cNvSpPr/>
            <p:nvPr/>
          </p:nvSpPr>
          <p:spPr>
            <a:xfrm>
              <a:off x="841246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002586-7634-07C7-E8C4-0ACDADC02D85}"/>
                </a:ext>
              </a:extLst>
            </p:cNvPr>
            <p:cNvSpPr/>
            <p:nvPr/>
          </p:nvSpPr>
          <p:spPr>
            <a:xfrm>
              <a:off x="1239451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8E47601-DAB5-686E-D1E2-A0EAC5F5FEF1}"/>
                </a:ext>
              </a:extLst>
            </p:cNvPr>
            <p:cNvSpPr/>
            <p:nvPr/>
          </p:nvSpPr>
          <p:spPr>
            <a:xfrm>
              <a:off x="1665543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2AFD1A5-304D-DD2C-62E5-78EB2D4D4C71}"/>
                </a:ext>
              </a:extLst>
            </p:cNvPr>
            <p:cNvSpPr/>
            <p:nvPr/>
          </p:nvSpPr>
          <p:spPr>
            <a:xfrm>
              <a:off x="-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3729BA6-824B-AB58-ADF0-CE9DA267ED98}"/>
                </a:ext>
              </a:extLst>
            </p:cNvPr>
            <p:cNvSpPr/>
            <p:nvPr/>
          </p:nvSpPr>
          <p:spPr>
            <a:xfrm>
              <a:off x="39609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DA73DC-E151-4190-4472-ABD4ED1A2107}"/>
                </a:ext>
              </a:extLst>
            </p:cNvPr>
            <p:cNvSpPr/>
            <p:nvPr/>
          </p:nvSpPr>
          <p:spPr>
            <a:xfrm>
              <a:off x="834726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D923F57-011A-FADB-B4F0-8EC2D1181A37}"/>
                </a:ext>
              </a:extLst>
            </p:cNvPr>
            <p:cNvSpPr/>
            <p:nvPr/>
          </p:nvSpPr>
          <p:spPr>
            <a:xfrm>
              <a:off x="124198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AAC8774-955C-6940-1125-3945FDD88E8B}"/>
                </a:ext>
              </a:extLst>
            </p:cNvPr>
            <p:cNvSpPr/>
            <p:nvPr/>
          </p:nvSpPr>
          <p:spPr>
            <a:xfrm>
              <a:off x="1648261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7FE75-134D-9619-35F9-B4DA5348F748}"/>
                </a:ext>
              </a:extLst>
            </p:cNvPr>
            <p:cNvSpPr/>
            <p:nvPr/>
          </p:nvSpPr>
          <p:spPr>
            <a:xfrm>
              <a:off x="19860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1FADDF2-F40B-8A1E-6115-19AF3A4955CB}"/>
                </a:ext>
              </a:extLst>
            </p:cNvPr>
            <p:cNvSpPr/>
            <p:nvPr/>
          </p:nvSpPr>
          <p:spPr>
            <a:xfrm>
              <a:off x="39412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AA212F1-A0B1-2594-D24B-1EA52807384B}"/>
                </a:ext>
              </a:extLst>
            </p:cNvPr>
            <p:cNvSpPr/>
            <p:nvPr/>
          </p:nvSpPr>
          <p:spPr>
            <a:xfrm>
              <a:off x="807512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3E4C9F9-0C08-9786-E61D-99BB98F6F4F3}"/>
                </a:ext>
              </a:extLst>
            </p:cNvPr>
            <p:cNvSpPr/>
            <p:nvPr/>
          </p:nvSpPr>
          <p:spPr>
            <a:xfrm>
              <a:off x="1221171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63A5FE9-3394-847B-4F49-7881BF333262}"/>
                </a:ext>
              </a:extLst>
            </p:cNvPr>
            <p:cNvSpPr/>
            <p:nvPr/>
          </p:nvSpPr>
          <p:spPr>
            <a:xfrm>
              <a:off x="164460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D100A90-C797-D139-17F0-EAA226BDDE52}"/>
                </a:ext>
              </a:extLst>
            </p:cNvPr>
            <p:cNvSpPr/>
            <p:nvPr/>
          </p:nvSpPr>
          <p:spPr>
            <a:xfrm>
              <a:off x="205667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2C55B32-44CD-4B22-598A-1A3985D10E4B}"/>
                </a:ext>
              </a:extLst>
            </p:cNvPr>
            <p:cNvSpPr/>
            <p:nvPr/>
          </p:nvSpPr>
          <p:spPr>
            <a:xfrm>
              <a:off x="247479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73F7212-953D-C789-4418-A6F36F30F438}"/>
                </a:ext>
              </a:extLst>
            </p:cNvPr>
            <p:cNvSpPr/>
            <p:nvPr/>
          </p:nvSpPr>
          <p:spPr>
            <a:xfrm>
              <a:off x="288713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100E3F-2C1D-023A-1139-B8AC531249E7}"/>
                </a:ext>
              </a:extLst>
            </p:cNvPr>
            <p:cNvSpPr/>
            <p:nvPr/>
          </p:nvSpPr>
          <p:spPr>
            <a:xfrm>
              <a:off x="329867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EE2E96E-97E9-5060-5A0D-252E7140CF51}"/>
                </a:ext>
              </a:extLst>
            </p:cNvPr>
            <p:cNvSpPr/>
            <p:nvPr/>
          </p:nvSpPr>
          <p:spPr>
            <a:xfrm>
              <a:off x="3704338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11EF9DE-3468-DF01-E3AC-CDE087C3A65B}"/>
                </a:ext>
              </a:extLst>
            </p:cNvPr>
            <p:cNvSpPr/>
            <p:nvPr/>
          </p:nvSpPr>
          <p:spPr>
            <a:xfrm>
              <a:off x="205218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0F31885-770E-A91B-6AF6-C96F535B1628}"/>
                </a:ext>
              </a:extLst>
            </p:cNvPr>
            <p:cNvSpPr/>
            <p:nvPr/>
          </p:nvSpPr>
          <p:spPr>
            <a:xfrm>
              <a:off x="246631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D49117E-8D7E-1EAE-77BD-9FB9EC0F3581}"/>
                </a:ext>
              </a:extLst>
            </p:cNvPr>
            <p:cNvSpPr/>
            <p:nvPr/>
          </p:nvSpPr>
          <p:spPr>
            <a:xfrm>
              <a:off x="290082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C144BC9-7E6B-EBB7-197B-C8F99D77C3F0}"/>
                </a:ext>
              </a:extLst>
            </p:cNvPr>
            <p:cNvSpPr/>
            <p:nvPr/>
          </p:nvSpPr>
          <p:spPr>
            <a:xfrm>
              <a:off x="327951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7B89A3C-7FDE-63BC-0A7D-10E717B803C7}"/>
                </a:ext>
              </a:extLst>
            </p:cNvPr>
            <p:cNvSpPr/>
            <p:nvPr/>
          </p:nvSpPr>
          <p:spPr>
            <a:xfrm>
              <a:off x="370560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462D121-306E-12DA-C928-5A21EF6CAAAC}"/>
                </a:ext>
              </a:extLst>
            </p:cNvPr>
            <p:cNvSpPr/>
            <p:nvPr/>
          </p:nvSpPr>
          <p:spPr>
            <a:xfrm>
              <a:off x="204005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333BAB3-722B-FBD8-CFE4-9B80DB863832}"/>
                </a:ext>
              </a:extLst>
            </p:cNvPr>
            <p:cNvSpPr/>
            <p:nvPr/>
          </p:nvSpPr>
          <p:spPr>
            <a:xfrm>
              <a:off x="245576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9B8CB1-2ABC-F509-DDBC-01FAA81661A1}"/>
                </a:ext>
              </a:extLst>
            </p:cNvPr>
            <p:cNvSpPr/>
            <p:nvPr/>
          </p:nvSpPr>
          <p:spPr>
            <a:xfrm>
              <a:off x="2894334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36234B6-498F-C8E8-6FA2-39A52283C2C4}"/>
                </a:ext>
              </a:extLst>
            </p:cNvPr>
            <p:cNvSpPr/>
            <p:nvPr/>
          </p:nvSpPr>
          <p:spPr>
            <a:xfrm>
              <a:off x="328204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82BB075-F3ED-F3A1-1998-30DA595A90A7}"/>
                </a:ext>
              </a:extLst>
            </p:cNvPr>
            <p:cNvSpPr/>
            <p:nvPr/>
          </p:nvSpPr>
          <p:spPr>
            <a:xfrm>
              <a:off x="368832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7B9F15B-6B78-B82F-356F-5B4357731541}"/>
                </a:ext>
              </a:extLst>
            </p:cNvPr>
            <p:cNvSpPr/>
            <p:nvPr/>
          </p:nvSpPr>
          <p:spPr>
            <a:xfrm>
              <a:off x="2063151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3668CBC-687F-40E6-EE8D-F8B46C43FFD5}"/>
                </a:ext>
              </a:extLst>
            </p:cNvPr>
            <p:cNvSpPr/>
            <p:nvPr/>
          </p:nvSpPr>
          <p:spPr>
            <a:xfrm>
              <a:off x="2437416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78E096C-BB56-9E0F-93D0-3D31834B89A6}"/>
                </a:ext>
              </a:extLst>
            </p:cNvPr>
            <p:cNvSpPr/>
            <p:nvPr/>
          </p:nvSpPr>
          <p:spPr>
            <a:xfrm>
              <a:off x="285080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D7D23D-7591-C07B-1995-6422EE7F7458}"/>
                </a:ext>
              </a:extLst>
            </p:cNvPr>
            <p:cNvSpPr/>
            <p:nvPr/>
          </p:nvSpPr>
          <p:spPr>
            <a:xfrm>
              <a:off x="3264462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38A7DBF-ECA3-AB50-51D1-8DCB85A0FEF1}"/>
                </a:ext>
              </a:extLst>
            </p:cNvPr>
            <p:cNvSpPr/>
            <p:nvPr/>
          </p:nvSpPr>
          <p:spPr>
            <a:xfrm>
              <a:off x="3687895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CB329D2-A5C8-DB77-9F6A-97529D767980}"/>
                </a:ext>
              </a:extLst>
            </p:cNvPr>
            <p:cNvSpPr/>
            <p:nvPr/>
          </p:nvSpPr>
          <p:spPr>
            <a:xfrm>
              <a:off x="4096739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F3BC457-FC47-5F9E-5EC1-81D2046B60BD}"/>
                </a:ext>
              </a:extLst>
            </p:cNvPr>
            <p:cNvSpPr/>
            <p:nvPr/>
          </p:nvSpPr>
          <p:spPr>
            <a:xfrm>
              <a:off x="4514859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6AC014A-5F8E-DE4C-4C0C-16817293E776}"/>
                </a:ext>
              </a:extLst>
            </p:cNvPr>
            <p:cNvSpPr/>
            <p:nvPr/>
          </p:nvSpPr>
          <p:spPr>
            <a:xfrm>
              <a:off x="4927192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4DB8861-A573-48D5-F6DB-AC03C862D5F2}"/>
                </a:ext>
              </a:extLst>
            </p:cNvPr>
            <p:cNvSpPr/>
            <p:nvPr/>
          </p:nvSpPr>
          <p:spPr>
            <a:xfrm>
              <a:off x="5338730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B780B6C-CF7A-44DE-F884-44468889B638}"/>
                </a:ext>
              </a:extLst>
            </p:cNvPr>
            <p:cNvSpPr/>
            <p:nvPr/>
          </p:nvSpPr>
          <p:spPr>
            <a:xfrm>
              <a:off x="5744397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C79EE1E-1185-2407-17E8-5D8AC3F5F117}"/>
                </a:ext>
              </a:extLst>
            </p:cNvPr>
            <p:cNvSpPr/>
            <p:nvPr/>
          </p:nvSpPr>
          <p:spPr>
            <a:xfrm>
              <a:off x="4092248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4416EAB-48EF-6A40-C42F-349DAFDA57A6}"/>
                </a:ext>
              </a:extLst>
            </p:cNvPr>
            <p:cNvSpPr/>
            <p:nvPr/>
          </p:nvSpPr>
          <p:spPr>
            <a:xfrm>
              <a:off x="4506375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961286C-969A-D66E-3D34-54A023EDB0D5}"/>
                </a:ext>
              </a:extLst>
            </p:cNvPr>
            <p:cNvSpPr/>
            <p:nvPr/>
          </p:nvSpPr>
          <p:spPr>
            <a:xfrm>
              <a:off x="4940885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013ED0A-8308-70BC-F6BA-EB54F9C02E63}"/>
                </a:ext>
              </a:extLst>
            </p:cNvPr>
            <p:cNvSpPr/>
            <p:nvPr/>
          </p:nvSpPr>
          <p:spPr>
            <a:xfrm>
              <a:off x="5319570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DF84B47-3B14-5565-AD72-26B2248D81E1}"/>
                </a:ext>
              </a:extLst>
            </p:cNvPr>
            <p:cNvSpPr/>
            <p:nvPr/>
          </p:nvSpPr>
          <p:spPr>
            <a:xfrm>
              <a:off x="5745662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3DB8503-7898-1577-113D-9CB143907F88}"/>
                </a:ext>
              </a:extLst>
            </p:cNvPr>
            <p:cNvSpPr/>
            <p:nvPr/>
          </p:nvSpPr>
          <p:spPr>
            <a:xfrm>
              <a:off x="4080117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72B23C0-3093-E594-4E65-713904DBBEC3}"/>
                </a:ext>
              </a:extLst>
            </p:cNvPr>
            <p:cNvSpPr/>
            <p:nvPr/>
          </p:nvSpPr>
          <p:spPr>
            <a:xfrm>
              <a:off x="4495824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7CBB215-C556-5AB1-FD10-50FB3FCD3649}"/>
                </a:ext>
              </a:extLst>
            </p:cNvPr>
            <p:cNvSpPr/>
            <p:nvPr/>
          </p:nvSpPr>
          <p:spPr>
            <a:xfrm>
              <a:off x="4934393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2207FC9-28E7-0314-1008-64AB2E9AAD42}"/>
                </a:ext>
              </a:extLst>
            </p:cNvPr>
            <p:cNvSpPr/>
            <p:nvPr/>
          </p:nvSpPr>
          <p:spPr>
            <a:xfrm>
              <a:off x="5322109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F203610-939A-21AB-68B4-955A4D679706}"/>
                </a:ext>
              </a:extLst>
            </p:cNvPr>
            <p:cNvSpPr/>
            <p:nvPr/>
          </p:nvSpPr>
          <p:spPr>
            <a:xfrm>
              <a:off x="5728380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51E0E7C-B097-72B8-DB04-59F9209D728F}"/>
                </a:ext>
              </a:extLst>
            </p:cNvPr>
            <p:cNvSpPr/>
            <p:nvPr/>
          </p:nvSpPr>
          <p:spPr>
            <a:xfrm>
              <a:off x="4106442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9DA66DC-F0CD-106D-C178-10E23275B854}"/>
                </a:ext>
              </a:extLst>
            </p:cNvPr>
            <p:cNvSpPr/>
            <p:nvPr/>
          </p:nvSpPr>
          <p:spPr>
            <a:xfrm>
              <a:off x="4480707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A70C0C9-1930-DD04-168B-25B237CAC192}"/>
                </a:ext>
              </a:extLst>
            </p:cNvPr>
            <p:cNvSpPr/>
            <p:nvPr/>
          </p:nvSpPr>
          <p:spPr>
            <a:xfrm>
              <a:off x="4894093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6DD98DB-1797-807F-7E06-6B409BCB589E}"/>
                </a:ext>
              </a:extLst>
            </p:cNvPr>
            <p:cNvSpPr/>
            <p:nvPr/>
          </p:nvSpPr>
          <p:spPr>
            <a:xfrm>
              <a:off x="5307753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B8D99BA-6615-4D49-2212-8291448D0E0A}"/>
                </a:ext>
              </a:extLst>
            </p:cNvPr>
            <p:cNvSpPr/>
            <p:nvPr/>
          </p:nvSpPr>
          <p:spPr>
            <a:xfrm>
              <a:off x="5731183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963609-E2B3-2614-3C7B-AF4AA865A447}"/>
                </a:ext>
              </a:extLst>
            </p:cNvPr>
            <p:cNvSpPr/>
            <p:nvPr/>
          </p:nvSpPr>
          <p:spPr>
            <a:xfrm>
              <a:off x="1661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D9FFA34-3E21-F0CE-A2A4-FC7A0D278C5E}"/>
                </a:ext>
              </a:extLst>
            </p:cNvPr>
            <p:cNvSpPr/>
            <p:nvPr/>
          </p:nvSpPr>
          <p:spPr>
            <a:xfrm>
              <a:off x="415113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0CCD9F5-0852-6A8E-B7F3-75C3992CAFBB}"/>
                </a:ext>
              </a:extLst>
            </p:cNvPr>
            <p:cNvSpPr/>
            <p:nvPr/>
          </p:nvSpPr>
          <p:spPr>
            <a:xfrm>
              <a:off x="827523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9335B61-7174-3FCC-13B8-5AF22247327C}"/>
                </a:ext>
              </a:extLst>
            </p:cNvPr>
            <p:cNvSpPr/>
            <p:nvPr/>
          </p:nvSpPr>
          <p:spPr>
            <a:xfrm>
              <a:off x="125861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9BA794F-7C69-1473-B9EA-A67B3264BBEA}"/>
                </a:ext>
              </a:extLst>
            </p:cNvPr>
            <p:cNvSpPr/>
            <p:nvPr/>
          </p:nvSpPr>
          <p:spPr>
            <a:xfrm>
              <a:off x="166427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C066D33-3EC2-1BC8-934D-8C6FDAD212B7}"/>
                </a:ext>
              </a:extLst>
            </p:cNvPr>
            <p:cNvSpPr/>
            <p:nvPr/>
          </p:nvSpPr>
          <p:spPr>
            <a:xfrm>
              <a:off x="12129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FA0594A-9797-49AC-3431-6F66D55088AF}"/>
                </a:ext>
              </a:extLst>
            </p:cNvPr>
            <p:cNvSpPr/>
            <p:nvPr/>
          </p:nvSpPr>
          <p:spPr>
            <a:xfrm>
              <a:off x="406629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84BB0D7-1FD5-C1AA-1A1E-005BDAF412DB}"/>
                </a:ext>
              </a:extLst>
            </p:cNvPr>
            <p:cNvSpPr/>
            <p:nvPr/>
          </p:nvSpPr>
          <p:spPr>
            <a:xfrm>
              <a:off x="841246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299CE2A-1002-B4FF-86A8-B42106449D7D}"/>
                </a:ext>
              </a:extLst>
            </p:cNvPr>
            <p:cNvSpPr/>
            <p:nvPr/>
          </p:nvSpPr>
          <p:spPr>
            <a:xfrm>
              <a:off x="1239451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11ACD46-C91D-EFDD-9CEA-354F83A9909A}"/>
                </a:ext>
              </a:extLst>
            </p:cNvPr>
            <p:cNvSpPr/>
            <p:nvPr/>
          </p:nvSpPr>
          <p:spPr>
            <a:xfrm>
              <a:off x="1665543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94A9F46-4E12-E800-9B32-A03110139F34}"/>
                </a:ext>
              </a:extLst>
            </p:cNvPr>
            <p:cNvSpPr/>
            <p:nvPr/>
          </p:nvSpPr>
          <p:spPr>
            <a:xfrm>
              <a:off x="-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003CD7B-0D9D-32CE-82DF-73407CCB2EEF}"/>
                </a:ext>
              </a:extLst>
            </p:cNvPr>
            <p:cNvSpPr/>
            <p:nvPr/>
          </p:nvSpPr>
          <p:spPr>
            <a:xfrm>
              <a:off x="39609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40F819B-8E19-3872-3A13-8EA3E75D044D}"/>
                </a:ext>
              </a:extLst>
            </p:cNvPr>
            <p:cNvSpPr/>
            <p:nvPr/>
          </p:nvSpPr>
          <p:spPr>
            <a:xfrm>
              <a:off x="834726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6DB985AA-3B20-AED3-B2F7-06BF3CF0F0A9}"/>
                </a:ext>
              </a:extLst>
            </p:cNvPr>
            <p:cNvSpPr/>
            <p:nvPr/>
          </p:nvSpPr>
          <p:spPr>
            <a:xfrm>
              <a:off x="124198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C82F99B-44C3-E7D7-709C-1B52E6625D52}"/>
                </a:ext>
              </a:extLst>
            </p:cNvPr>
            <p:cNvSpPr/>
            <p:nvPr/>
          </p:nvSpPr>
          <p:spPr>
            <a:xfrm>
              <a:off x="1648261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20119D9-DFDD-9DED-DAA6-012EC0BF1E02}"/>
                </a:ext>
              </a:extLst>
            </p:cNvPr>
            <p:cNvSpPr/>
            <p:nvPr/>
          </p:nvSpPr>
          <p:spPr>
            <a:xfrm>
              <a:off x="1986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B3CD572-F2F9-1150-B670-7B068305839E}"/>
                </a:ext>
              </a:extLst>
            </p:cNvPr>
            <p:cNvSpPr/>
            <p:nvPr/>
          </p:nvSpPr>
          <p:spPr>
            <a:xfrm>
              <a:off x="394126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4FA1AA4-2E7C-6B03-08C4-F2E0D4109E53}"/>
                </a:ext>
              </a:extLst>
            </p:cNvPr>
            <p:cNvSpPr/>
            <p:nvPr/>
          </p:nvSpPr>
          <p:spPr>
            <a:xfrm>
              <a:off x="807512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F2DC1B5-B026-F850-27B4-AB24FF83F6A0}"/>
                </a:ext>
              </a:extLst>
            </p:cNvPr>
            <p:cNvSpPr/>
            <p:nvPr/>
          </p:nvSpPr>
          <p:spPr>
            <a:xfrm>
              <a:off x="1235614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70B1E3E-3E7D-0CE5-7320-5A5AFE1BE9AC}"/>
                </a:ext>
              </a:extLst>
            </p:cNvPr>
            <p:cNvSpPr/>
            <p:nvPr/>
          </p:nvSpPr>
          <p:spPr>
            <a:xfrm>
              <a:off x="1651064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E5FFA15-07E7-01C2-8BC9-FAA3F33AAF4F}"/>
                </a:ext>
              </a:extLst>
            </p:cNvPr>
            <p:cNvSpPr/>
            <p:nvPr/>
          </p:nvSpPr>
          <p:spPr>
            <a:xfrm>
              <a:off x="205667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6B4A36B-5E30-562A-9672-18CDE903BA7D}"/>
                </a:ext>
              </a:extLst>
            </p:cNvPr>
            <p:cNvSpPr/>
            <p:nvPr/>
          </p:nvSpPr>
          <p:spPr>
            <a:xfrm>
              <a:off x="247479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8DBA40-92E9-16D6-8302-1763B1BFABEB}"/>
                </a:ext>
              </a:extLst>
            </p:cNvPr>
            <p:cNvSpPr/>
            <p:nvPr/>
          </p:nvSpPr>
          <p:spPr>
            <a:xfrm>
              <a:off x="288713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181874-CF2D-76B8-3B2F-F8A65B27A11C}"/>
                </a:ext>
              </a:extLst>
            </p:cNvPr>
            <p:cNvSpPr/>
            <p:nvPr/>
          </p:nvSpPr>
          <p:spPr>
            <a:xfrm>
              <a:off x="329867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133860B-FEE8-8D9B-6F2C-66A42B9458ED}"/>
                </a:ext>
              </a:extLst>
            </p:cNvPr>
            <p:cNvSpPr/>
            <p:nvPr/>
          </p:nvSpPr>
          <p:spPr>
            <a:xfrm>
              <a:off x="3704338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FEFF709-11FE-A499-ECF8-667A33F1C667}"/>
                </a:ext>
              </a:extLst>
            </p:cNvPr>
            <p:cNvSpPr/>
            <p:nvPr/>
          </p:nvSpPr>
          <p:spPr>
            <a:xfrm>
              <a:off x="205218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DFEB4D7-DD8B-6081-9663-139B35FD9D37}"/>
                </a:ext>
              </a:extLst>
            </p:cNvPr>
            <p:cNvSpPr/>
            <p:nvPr/>
          </p:nvSpPr>
          <p:spPr>
            <a:xfrm>
              <a:off x="246631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BB13A17-6C22-AE3E-060C-9D20F5AB522F}"/>
                </a:ext>
              </a:extLst>
            </p:cNvPr>
            <p:cNvSpPr/>
            <p:nvPr/>
          </p:nvSpPr>
          <p:spPr>
            <a:xfrm>
              <a:off x="290082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2843314-EC46-BA59-B7DD-B9CE0B771650}"/>
                </a:ext>
              </a:extLst>
            </p:cNvPr>
            <p:cNvSpPr/>
            <p:nvPr/>
          </p:nvSpPr>
          <p:spPr>
            <a:xfrm>
              <a:off x="327951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9C54B9F-71DC-89AF-5DF0-97B409F921FC}"/>
                </a:ext>
              </a:extLst>
            </p:cNvPr>
            <p:cNvSpPr/>
            <p:nvPr/>
          </p:nvSpPr>
          <p:spPr>
            <a:xfrm>
              <a:off x="370560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F914EB5-0A08-D5CD-C7C2-FCD16BFCE36D}"/>
                </a:ext>
              </a:extLst>
            </p:cNvPr>
            <p:cNvSpPr/>
            <p:nvPr/>
          </p:nvSpPr>
          <p:spPr>
            <a:xfrm>
              <a:off x="204005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704339A-7DC5-00B5-C1C9-622E00892082}"/>
                </a:ext>
              </a:extLst>
            </p:cNvPr>
            <p:cNvSpPr/>
            <p:nvPr/>
          </p:nvSpPr>
          <p:spPr>
            <a:xfrm>
              <a:off x="245576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235A9C8-006A-79ED-AC79-8CF93100D519}"/>
                </a:ext>
              </a:extLst>
            </p:cNvPr>
            <p:cNvSpPr/>
            <p:nvPr/>
          </p:nvSpPr>
          <p:spPr>
            <a:xfrm>
              <a:off x="2894334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60AA062-45CA-C219-0C47-1239BEE0C0D2}"/>
                </a:ext>
              </a:extLst>
            </p:cNvPr>
            <p:cNvSpPr/>
            <p:nvPr/>
          </p:nvSpPr>
          <p:spPr>
            <a:xfrm>
              <a:off x="328204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78D118-2F41-C711-49E3-DBEE12ECA2C1}"/>
                </a:ext>
              </a:extLst>
            </p:cNvPr>
            <p:cNvSpPr/>
            <p:nvPr/>
          </p:nvSpPr>
          <p:spPr>
            <a:xfrm>
              <a:off x="368832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D35D4F1-4DA2-0504-2850-B7B6BFDE6825}"/>
                </a:ext>
              </a:extLst>
            </p:cNvPr>
            <p:cNvSpPr/>
            <p:nvPr/>
          </p:nvSpPr>
          <p:spPr>
            <a:xfrm>
              <a:off x="205992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04186DA-9AFF-EF79-3C37-79618CD10BF3}"/>
                </a:ext>
              </a:extLst>
            </p:cNvPr>
            <p:cNvSpPr/>
            <p:nvPr/>
          </p:nvSpPr>
          <p:spPr>
            <a:xfrm>
              <a:off x="245382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B1BA87D-1A84-3BAB-B982-196523674CB5}"/>
                </a:ext>
              </a:extLst>
            </p:cNvPr>
            <p:cNvSpPr/>
            <p:nvPr/>
          </p:nvSpPr>
          <p:spPr>
            <a:xfrm>
              <a:off x="286710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146057B-1F24-1CDA-D3C8-E66085D762D0}"/>
                </a:ext>
              </a:extLst>
            </p:cNvPr>
            <p:cNvSpPr/>
            <p:nvPr/>
          </p:nvSpPr>
          <p:spPr>
            <a:xfrm>
              <a:off x="327567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FAF0225-F15C-5347-696C-149C0AD284C5}"/>
                </a:ext>
              </a:extLst>
            </p:cNvPr>
            <p:cNvSpPr/>
            <p:nvPr/>
          </p:nvSpPr>
          <p:spPr>
            <a:xfrm>
              <a:off x="369112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EA0CFB7-63BE-E8F1-8E0F-1FEB73C221B2}"/>
                </a:ext>
              </a:extLst>
            </p:cNvPr>
            <p:cNvSpPr/>
            <p:nvPr/>
          </p:nvSpPr>
          <p:spPr>
            <a:xfrm>
              <a:off x="4096739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FE53C1F-6616-E87B-71E4-07C3C448ADA8}"/>
                </a:ext>
              </a:extLst>
            </p:cNvPr>
            <p:cNvSpPr/>
            <p:nvPr/>
          </p:nvSpPr>
          <p:spPr>
            <a:xfrm>
              <a:off x="4514859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1BB10EC-D0E4-9E7A-EFC7-A4B8324D16F7}"/>
                </a:ext>
              </a:extLst>
            </p:cNvPr>
            <p:cNvSpPr/>
            <p:nvPr/>
          </p:nvSpPr>
          <p:spPr>
            <a:xfrm>
              <a:off x="4927192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EAC716E-D848-9F2C-57CB-B9DEF06535DB}"/>
                </a:ext>
              </a:extLst>
            </p:cNvPr>
            <p:cNvSpPr/>
            <p:nvPr/>
          </p:nvSpPr>
          <p:spPr>
            <a:xfrm>
              <a:off x="5338730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9D0019E-D40A-22CB-155C-D8462B6CCCF5}"/>
                </a:ext>
              </a:extLst>
            </p:cNvPr>
            <p:cNvSpPr/>
            <p:nvPr/>
          </p:nvSpPr>
          <p:spPr>
            <a:xfrm>
              <a:off x="5744397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D503FC8-36F2-848C-9045-89F6FC8E320E}"/>
                </a:ext>
              </a:extLst>
            </p:cNvPr>
            <p:cNvSpPr/>
            <p:nvPr/>
          </p:nvSpPr>
          <p:spPr>
            <a:xfrm>
              <a:off x="4092248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3BDC93E-4B1E-FF2F-7DFA-A3B204AE0821}"/>
                </a:ext>
              </a:extLst>
            </p:cNvPr>
            <p:cNvSpPr/>
            <p:nvPr/>
          </p:nvSpPr>
          <p:spPr>
            <a:xfrm>
              <a:off x="4506375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2A5C7E-45AD-674E-7AB5-B85ADA3E1EFF}"/>
                </a:ext>
              </a:extLst>
            </p:cNvPr>
            <p:cNvSpPr/>
            <p:nvPr/>
          </p:nvSpPr>
          <p:spPr>
            <a:xfrm>
              <a:off x="4940885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4C81812-72C0-A030-90F7-42F268D5EB0C}"/>
                </a:ext>
              </a:extLst>
            </p:cNvPr>
            <p:cNvSpPr/>
            <p:nvPr/>
          </p:nvSpPr>
          <p:spPr>
            <a:xfrm>
              <a:off x="5319570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101715C-9CC6-9B26-9330-6912E95EDBC0}"/>
                </a:ext>
              </a:extLst>
            </p:cNvPr>
            <p:cNvSpPr/>
            <p:nvPr/>
          </p:nvSpPr>
          <p:spPr>
            <a:xfrm>
              <a:off x="5745662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BC29337-1348-21E2-E831-C28DE47780FE}"/>
                </a:ext>
              </a:extLst>
            </p:cNvPr>
            <p:cNvSpPr/>
            <p:nvPr/>
          </p:nvSpPr>
          <p:spPr>
            <a:xfrm>
              <a:off x="4080117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7685512-1762-0163-FD1B-8DD4DEE06AE2}"/>
                </a:ext>
              </a:extLst>
            </p:cNvPr>
            <p:cNvSpPr/>
            <p:nvPr/>
          </p:nvSpPr>
          <p:spPr>
            <a:xfrm>
              <a:off x="4495824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E01119D-08E5-18B5-6379-6E307320EB3F}"/>
                </a:ext>
              </a:extLst>
            </p:cNvPr>
            <p:cNvSpPr/>
            <p:nvPr/>
          </p:nvSpPr>
          <p:spPr>
            <a:xfrm>
              <a:off x="4934393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5635E94-693E-6100-5259-48364D6EC197}"/>
                </a:ext>
              </a:extLst>
            </p:cNvPr>
            <p:cNvSpPr/>
            <p:nvPr/>
          </p:nvSpPr>
          <p:spPr>
            <a:xfrm>
              <a:off x="5322109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4434187-C9D3-8192-5E99-47F96C55F50B}"/>
                </a:ext>
              </a:extLst>
            </p:cNvPr>
            <p:cNvSpPr/>
            <p:nvPr/>
          </p:nvSpPr>
          <p:spPr>
            <a:xfrm>
              <a:off x="5728380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76121B2-AE2F-0DE9-28C0-16151A650C7D}"/>
                </a:ext>
              </a:extLst>
            </p:cNvPr>
            <p:cNvSpPr/>
            <p:nvPr/>
          </p:nvSpPr>
          <p:spPr>
            <a:xfrm>
              <a:off x="4099980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3AC0FC0-BCBB-2A0B-A15E-E89572F6557F}"/>
                </a:ext>
              </a:extLst>
            </p:cNvPr>
            <p:cNvSpPr/>
            <p:nvPr/>
          </p:nvSpPr>
          <p:spPr>
            <a:xfrm>
              <a:off x="4493880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F8ADB3A-C256-4F5D-7980-500D66B1FDE1}"/>
                </a:ext>
              </a:extLst>
            </p:cNvPr>
            <p:cNvSpPr/>
            <p:nvPr/>
          </p:nvSpPr>
          <p:spPr>
            <a:xfrm>
              <a:off x="4907164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6832C02-960A-F9A5-D675-68F81322DB6A}"/>
                </a:ext>
              </a:extLst>
            </p:cNvPr>
            <p:cNvSpPr/>
            <p:nvPr/>
          </p:nvSpPr>
          <p:spPr>
            <a:xfrm>
              <a:off x="5315733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E07506DB-CB51-7D55-F3A4-A10AECD6469A}"/>
                </a:ext>
              </a:extLst>
            </p:cNvPr>
            <p:cNvSpPr/>
            <p:nvPr/>
          </p:nvSpPr>
          <p:spPr>
            <a:xfrm>
              <a:off x="5731183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61514FD-485A-4354-C4C1-181CDF342256}"/>
                </a:ext>
              </a:extLst>
            </p:cNvPr>
            <p:cNvSpPr/>
            <p:nvPr/>
          </p:nvSpPr>
          <p:spPr>
            <a:xfrm>
              <a:off x="612714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62E99FB-321E-D5E1-B2C9-B7471D6A7D82}"/>
                </a:ext>
              </a:extLst>
            </p:cNvPr>
            <p:cNvSpPr/>
            <p:nvPr/>
          </p:nvSpPr>
          <p:spPr>
            <a:xfrm>
              <a:off x="6525638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5945920-F3CE-332C-7DEA-A1F36EE3D7B6}"/>
                </a:ext>
              </a:extLst>
            </p:cNvPr>
            <p:cNvSpPr/>
            <p:nvPr/>
          </p:nvSpPr>
          <p:spPr>
            <a:xfrm>
              <a:off x="6938048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F7440B0-9E1B-4311-39BA-2193257DB037}"/>
                </a:ext>
              </a:extLst>
            </p:cNvPr>
            <p:cNvSpPr/>
            <p:nvPr/>
          </p:nvSpPr>
          <p:spPr>
            <a:xfrm>
              <a:off x="736913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3822235-E3A5-2494-7C85-A36E220CDAE0}"/>
                </a:ext>
              </a:extLst>
            </p:cNvPr>
            <p:cNvSpPr/>
            <p:nvPr/>
          </p:nvSpPr>
          <p:spPr>
            <a:xfrm>
              <a:off x="777480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8E447FF-7A17-92FB-4184-C11845B278C3}"/>
                </a:ext>
              </a:extLst>
            </p:cNvPr>
            <p:cNvSpPr/>
            <p:nvPr/>
          </p:nvSpPr>
          <p:spPr>
            <a:xfrm>
              <a:off x="6122654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548BD7C3-8E05-6D08-6590-5D2831DF4CFA}"/>
                </a:ext>
              </a:extLst>
            </p:cNvPr>
            <p:cNvSpPr/>
            <p:nvPr/>
          </p:nvSpPr>
          <p:spPr>
            <a:xfrm>
              <a:off x="6517154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76FF4BB-8F8D-A4FD-9CC8-582EDBFB05F2}"/>
                </a:ext>
              </a:extLst>
            </p:cNvPr>
            <p:cNvSpPr/>
            <p:nvPr/>
          </p:nvSpPr>
          <p:spPr>
            <a:xfrm>
              <a:off x="6951771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B688E61-5C67-7C26-B739-6217DA204855}"/>
                </a:ext>
              </a:extLst>
            </p:cNvPr>
            <p:cNvSpPr/>
            <p:nvPr/>
          </p:nvSpPr>
          <p:spPr>
            <a:xfrm>
              <a:off x="7349976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83D132A3-0FBC-5013-4605-DCBCA2934599}"/>
                </a:ext>
              </a:extLst>
            </p:cNvPr>
            <p:cNvSpPr/>
            <p:nvPr/>
          </p:nvSpPr>
          <p:spPr>
            <a:xfrm>
              <a:off x="7776068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60A232D-11AF-3477-E30F-96D38F72D533}"/>
                </a:ext>
              </a:extLst>
            </p:cNvPr>
            <p:cNvSpPr/>
            <p:nvPr/>
          </p:nvSpPr>
          <p:spPr>
            <a:xfrm>
              <a:off x="6110523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BD472BE-BDCA-1680-60AD-A543FB133893}"/>
                </a:ext>
              </a:extLst>
            </p:cNvPr>
            <p:cNvSpPr/>
            <p:nvPr/>
          </p:nvSpPr>
          <p:spPr>
            <a:xfrm>
              <a:off x="650661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D0DF7EC-628B-6309-5650-4CCA9F194746}"/>
                </a:ext>
              </a:extLst>
            </p:cNvPr>
            <p:cNvSpPr/>
            <p:nvPr/>
          </p:nvSpPr>
          <p:spPr>
            <a:xfrm>
              <a:off x="6945251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D9FFAB9-969B-CD55-3D63-D65EE21B4203}"/>
                </a:ext>
              </a:extLst>
            </p:cNvPr>
            <p:cNvSpPr/>
            <p:nvPr/>
          </p:nvSpPr>
          <p:spPr>
            <a:xfrm>
              <a:off x="735251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A9C53EB-2070-4EBA-56D7-46BE3AE7B861}"/>
                </a:ext>
              </a:extLst>
            </p:cNvPr>
            <p:cNvSpPr/>
            <p:nvPr/>
          </p:nvSpPr>
          <p:spPr>
            <a:xfrm>
              <a:off x="7758786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18947B1-075E-2361-A6A1-F0D743C65F0D}"/>
                </a:ext>
              </a:extLst>
            </p:cNvPr>
            <p:cNvSpPr/>
            <p:nvPr/>
          </p:nvSpPr>
          <p:spPr>
            <a:xfrm>
              <a:off x="6130385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B2F572C-D7EA-2DBC-B085-5A92254C9805}"/>
                </a:ext>
              </a:extLst>
            </p:cNvPr>
            <p:cNvSpPr/>
            <p:nvPr/>
          </p:nvSpPr>
          <p:spPr>
            <a:xfrm>
              <a:off x="650465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49411D1-2864-D080-05EB-84D222DA0B8E}"/>
                </a:ext>
              </a:extLst>
            </p:cNvPr>
            <p:cNvSpPr/>
            <p:nvPr/>
          </p:nvSpPr>
          <p:spPr>
            <a:xfrm>
              <a:off x="6918037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1D7C2EF-48B0-5E46-197B-D07843DCECE5}"/>
                </a:ext>
              </a:extLst>
            </p:cNvPr>
            <p:cNvSpPr/>
            <p:nvPr/>
          </p:nvSpPr>
          <p:spPr>
            <a:xfrm>
              <a:off x="7331696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3653E3F-1644-3556-5321-27324BAF0F37}"/>
                </a:ext>
              </a:extLst>
            </p:cNvPr>
            <p:cNvSpPr/>
            <p:nvPr/>
          </p:nvSpPr>
          <p:spPr>
            <a:xfrm>
              <a:off x="775513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2E570FF-9A6D-B9AE-3C6F-B07902E177AC}"/>
                </a:ext>
              </a:extLst>
            </p:cNvPr>
            <p:cNvSpPr/>
            <p:nvPr/>
          </p:nvSpPr>
          <p:spPr>
            <a:xfrm>
              <a:off x="816720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A5D95B5-8318-1C9B-298E-D0976A11C210}"/>
                </a:ext>
              </a:extLst>
            </p:cNvPr>
            <p:cNvSpPr/>
            <p:nvPr/>
          </p:nvSpPr>
          <p:spPr>
            <a:xfrm>
              <a:off x="858532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56BC9FF-10F8-0466-53A6-7D87A291AB72}"/>
                </a:ext>
              </a:extLst>
            </p:cNvPr>
            <p:cNvSpPr/>
            <p:nvPr/>
          </p:nvSpPr>
          <p:spPr>
            <a:xfrm>
              <a:off x="899765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0D5575B-DDBD-0A22-5A2E-AD89A1882A02}"/>
                </a:ext>
              </a:extLst>
            </p:cNvPr>
            <p:cNvSpPr/>
            <p:nvPr/>
          </p:nvSpPr>
          <p:spPr>
            <a:xfrm>
              <a:off x="940919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199A81C-DF1B-A3B8-DA32-C4D32C11F5F1}"/>
                </a:ext>
              </a:extLst>
            </p:cNvPr>
            <p:cNvSpPr/>
            <p:nvPr/>
          </p:nvSpPr>
          <p:spPr>
            <a:xfrm>
              <a:off x="9814863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ECDCF26-6093-D9A4-9D43-A0FEFF25E380}"/>
                </a:ext>
              </a:extLst>
            </p:cNvPr>
            <p:cNvSpPr/>
            <p:nvPr/>
          </p:nvSpPr>
          <p:spPr>
            <a:xfrm>
              <a:off x="816271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747BD78-D7E7-9AA9-F11E-086C85C4DBC1}"/>
                </a:ext>
              </a:extLst>
            </p:cNvPr>
            <p:cNvSpPr/>
            <p:nvPr/>
          </p:nvSpPr>
          <p:spPr>
            <a:xfrm>
              <a:off x="857684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4A0863-7E6D-9FD5-77A6-045364A8D009}"/>
                </a:ext>
              </a:extLst>
            </p:cNvPr>
            <p:cNvSpPr/>
            <p:nvPr/>
          </p:nvSpPr>
          <p:spPr>
            <a:xfrm>
              <a:off x="901135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DC65E6E-6A66-764E-546B-E9C065428D1D}"/>
                </a:ext>
              </a:extLst>
            </p:cNvPr>
            <p:cNvSpPr/>
            <p:nvPr/>
          </p:nvSpPr>
          <p:spPr>
            <a:xfrm>
              <a:off x="939003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E7717B1-D759-47BA-DCE1-21A62200BD3B}"/>
                </a:ext>
              </a:extLst>
            </p:cNvPr>
            <p:cNvSpPr/>
            <p:nvPr/>
          </p:nvSpPr>
          <p:spPr>
            <a:xfrm>
              <a:off x="981612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DA89FE7-1447-53F1-B512-FD9BBF4BA94E}"/>
                </a:ext>
              </a:extLst>
            </p:cNvPr>
            <p:cNvSpPr/>
            <p:nvPr/>
          </p:nvSpPr>
          <p:spPr>
            <a:xfrm>
              <a:off x="815058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5DB5E8A-B246-B725-A016-B65CBAC6403F}"/>
                </a:ext>
              </a:extLst>
            </p:cNvPr>
            <p:cNvSpPr/>
            <p:nvPr/>
          </p:nvSpPr>
          <p:spPr>
            <a:xfrm>
              <a:off x="856628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59A78E3-A2D8-8EA5-C686-1F255B74BD64}"/>
                </a:ext>
              </a:extLst>
            </p:cNvPr>
            <p:cNvSpPr/>
            <p:nvPr/>
          </p:nvSpPr>
          <p:spPr>
            <a:xfrm>
              <a:off x="9004859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3545024-374F-EE86-39EC-4F599EB6B034}"/>
                </a:ext>
              </a:extLst>
            </p:cNvPr>
            <p:cNvSpPr/>
            <p:nvPr/>
          </p:nvSpPr>
          <p:spPr>
            <a:xfrm>
              <a:off x="939257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233C79-091C-91A2-488C-1DBBA5D14521}"/>
                </a:ext>
              </a:extLst>
            </p:cNvPr>
            <p:cNvSpPr/>
            <p:nvPr/>
          </p:nvSpPr>
          <p:spPr>
            <a:xfrm>
              <a:off x="979884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48B0B28-37BD-DEF6-1E22-2164B6A383B0}"/>
                </a:ext>
              </a:extLst>
            </p:cNvPr>
            <p:cNvSpPr/>
            <p:nvPr/>
          </p:nvSpPr>
          <p:spPr>
            <a:xfrm>
              <a:off x="8173676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31D6E2D-4AC7-51E3-59C4-9B8D2183A46F}"/>
                </a:ext>
              </a:extLst>
            </p:cNvPr>
            <p:cNvSpPr/>
            <p:nvPr/>
          </p:nvSpPr>
          <p:spPr>
            <a:xfrm>
              <a:off x="8547941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4A10061-1676-9471-A7F2-80E19544242F}"/>
                </a:ext>
              </a:extLst>
            </p:cNvPr>
            <p:cNvSpPr/>
            <p:nvPr/>
          </p:nvSpPr>
          <p:spPr>
            <a:xfrm>
              <a:off x="896132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34698753-7588-8517-776E-BE3CC4DE2772}"/>
                </a:ext>
              </a:extLst>
            </p:cNvPr>
            <p:cNvSpPr/>
            <p:nvPr/>
          </p:nvSpPr>
          <p:spPr>
            <a:xfrm>
              <a:off x="9374987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670D65D-C715-E31D-1F9C-D587E9FFB7EA}"/>
                </a:ext>
              </a:extLst>
            </p:cNvPr>
            <p:cNvSpPr/>
            <p:nvPr/>
          </p:nvSpPr>
          <p:spPr>
            <a:xfrm>
              <a:off x="9798420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C38F145-60D6-CF08-7457-8BEB3CD3C0BF}"/>
                </a:ext>
              </a:extLst>
            </p:cNvPr>
            <p:cNvSpPr/>
            <p:nvPr/>
          </p:nvSpPr>
          <p:spPr>
            <a:xfrm>
              <a:off x="10207264" y="1295224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5156AAF-BBC7-9A91-082B-134E2A997EAD}"/>
                </a:ext>
              </a:extLst>
            </p:cNvPr>
            <p:cNvSpPr/>
            <p:nvPr/>
          </p:nvSpPr>
          <p:spPr>
            <a:xfrm>
              <a:off x="10625384" y="13100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10D5B57-C91D-CB9A-96C9-EF4C0C0FC646}"/>
                </a:ext>
              </a:extLst>
            </p:cNvPr>
            <p:cNvSpPr/>
            <p:nvPr/>
          </p:nvSpPr>
          <p:spPr>
            <a:xfrm>
              <a:off x="11037717" y="1297057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B79FBF2-7B85-847E-4DAD-C9C1D827537E}"/>
                </a:ext>
              </a:extLst>
            </p:cNvPr>
            <p:cNvSpPr/>
            <p:nvPr/>
          </p:nvSpPr>
          <p:spPr>
            <a:xfrm>
              <a:off x="11449255" y="1289154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3A43D47-19F8-615D-5354-BA303A5132BB}"/>
                </a:ext>
              </a:extLst>
            </p:cNvPr>
            <p:cNvSpPr/>
            <p:nvPr/>
          </p:nvSpPr>
          <p:spPr>
            <a:xfrm>
              <a:off x="11854922" y="1282672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6CE9F781-9288-F1D0-67FF-94B8546B8D48}"/>
                </a:ext>
              </a:extLst>
            </p:cNvPr>
            <p:cNvSpPr/>
            <p:nvPr/>
          </p:nvSpPr>
          <p:spPr>
            <a:xfrm>
              <a:off x="10202773" y="868054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521EBD3-484C-347C-9E36-F95A321CCD17}"/>
                </a:ext>
              </a:extLst>
            </p:cNvPr>
            <p:cNvSpPr/>
            <p:nvPr/>
          </p:nvSpPr>
          <p:spPr>
            <a:xfrm>
              <a:off x="10616900" y="851018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92BE756-69FD-BEB1-F4C2-6123F5840AC3}"/>
                </a:ext>
              </a:extLst>
            </p:cNvPr>
            <p:cNvSpPr/>
            <p:nvPr/>
          </p:nvSpPr>
          <p:spPr>
            <a:xfrm>
              <a:off x="11051410" y="836753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6586BF6-F7C0-49F2-7E73-E6BE7ED3CF90}"/>
                </a:ext>
              </a:extLst>
            </p:cNvPr>
            <p:cNvSpPr/>
            <p:nvPr/>
          </p:nvSpPr>
          <p:spPr>
            <a:xfrm>
              <a:off x="11430095" y="870150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A11DCAC-B9CA-7D17-B0FF-631078F0FA0B}"/>
                </a:ext>
              </a:extLst>
            </p:cNvPr>
            <p:cNvSpPr/>
            <p:nvPr/>
          </p:nvSpPr>
          <p:spPr>
            <a:xfrm>
              <a:off x="11856187" y="860679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094580C-BDE2-83E5-CC66-FF4E5E959B76}"/>
                </a:ext>
              </a:extLst>
            </p:cNvPr>
            <p:cNvSpPr/>
            <p:nvPr/>
          </p:nvSpPr>
          <p:spPr>
            <a:xfrm>
              <a:off x="10190642" y="433397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0B2889D-C3C2-FBD5-04BB-83D5E4A5D39C}"/>
                </a:ext>
              </a:extLst>
            </p:cNvPr>
            <p:cNvSpPr/>
            <p:nvPr/>
          </p:nvSpPr>
          <p:spPr>
            <a:xfrm>
              <a:off x="10606349" y="451126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C25FDDC-7E4A-9ADB-243C-A37069DD116C}"/>
                </a:ext>
              </a:extLst>
            </p:cNvPr>
            <p:cNvSpPr/>
            <p:nvPr/>
          </p:nvSpPr>
          <p:spPr>
            <a:xfrm>
              <a:off x="11044918" y="400882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E4C77B5-CD84-F123-F418-FD3EEEDB4173}"/>
                </a:ext>
              </a:extLst>
            </p:cNvPr>
            <p:cNvSpPr/>
            <p:nvPr/>
          </p:nvSpPr>
          <p:spPr>
            <a:xfrm>
              <a:off x="11432634" y="443067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31B2174-2BBE-F9DE-60D5-D8BD10F88569}"/>
                </a:ext>
              </a:extLst>
            </p:cNvPr>
            <p:cNvSpPr/>
            <p:nvPr/>
          </p:nvSpPr>
          <p:spPr>
            <a:xfrm>
              <a:off x="11838905" y="441658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87AF5CC-F585-B79C-6E99-296740734B4A}"/>
                </a:ext>
              </a:extLst>
            </p:cNvPr>
            <p:cNvSpPr/>
            <p:nvPr/>
          </p:nvSpPr>
          <p:spPr>
            <a:xfrm>
              <a:off x="10216967" y="1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8CA5B6A-EC35-EA80-B4FB-5BB4ABB4D17C}"/>
                </a:ext>
              </a:extLst>
            </p:cNvPr>
            <p:cNvSpPr/>
            <p:nvPr/>
          </p:nvSpPr>
          <p:spPr>
            <a:xfrm>
              <a:off x="10591232" y="660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A09C549-2B37-4E06-D2FA-DFA885AC831B}"/>
                </a:ext>
              </a:extLst>
            </p:cNvPr>
            <p:cNvSpPr/>
            <p:nvPr/>
          </p:nvSpPr>
          <p:spPr>
            <a:xfrm>
              <a:off x="11004618" y="11004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585E707-0076-2A5A-AB34-D7DB0E596BBB}"/>
                </a:ext>
              </a:extLst>
            </p:cNvPr>
            <p:cNvSpPr/>
            <p:nvPr/>
          </p:nvSpPr>
          <p:spPr>
            <a:xfrm>
              <a:off x="11418278" y="3593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2D2EE09-3C17-BBB9-E538-B81BB93D26E0}"/>
                </a:ext>
              </a:extLst>
            </p:cNvPr>
            <p:cNvSpPr/>
            <p:nvPr/>
          </p:nvSpPr>
          <p:spPr>
            <a:xfrm>
              <a:off x="11841708" y="1524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B8FE869-1B4C-5B27-0322-630F3DBE0371}"/>
                </a:ext>
              </a:extLst>
            </p:cNvPr>
            <p:cNvSpPr/>
            <p:nvPr/>
          </p:nvSpPr>
          <p:spPr>
            <a:xfrm>
              <a:off x="612714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74D594B6-128A-0600-E867-6E303D3D7C7E}"/>
                </a:ext>
              </a:extLst>
            </p:cNvPr>
            <p:cNvSpPr/>
            <p:nvPr/>
          </p:nvSpPr>
          <p:spPr>
            <a:xfrm>
              <a:off x="6525638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8064783-4FC6-0A47-9581-1ABFDB62D543}"/>
                </a:ext>
              </a:extLst>
            </p:cNvPr>
            <p:cNvSpPr/>
            <p:nvPr/>
          </p:nvSpPr>
          <p:spPr>
            <a:xfrm>
              <a:off x="6938048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092EAAA-20D6-EA27-DFF0-3899C66009A5}"/>
                </a:ext>
              </a:extLst>
            </p:cNvPr>
            <p:cNvSpPr/>
            <p:nvPr/>
          </p:nvSpPr>
          <p:spPr>
            <a:xfrm>
              <a:off x="736913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1E15489-0894-0724-3337-A7B177246CE9}"/>
                </a:ext>
              </a:extLst>
            </p:cNvPr>
            <p:cNvSpPr/>
            <p:nvPr/>
          </p:nvSpPr>
          <p:spPr>
            <a:xfrm>
              <a:off x="777480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C8DDFD9-282D-91B2-F850-C27F72E74163}"/>
                </a:ext>
              </a:extLst>
            </p:cNvPr>
            <p:cNvSpPr/>
            <p:nvPr/>
          </p:nvSpPr>
          <p:spPr>
            <a:xfrm>
              <a:off x="6122654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BD646B2-B9E3-93FF-DAA6-E2F2FF31F447}"/>
                </a:ext>
              </a:extLst>
            </p:cNvPr>
            <p:cNvSpPr/>
            <p:nvPr/>
          </p:nvSpPr>
          <p:spPr>
            <a:xfrm>
              <a:off x="6517154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0270DBE4-16C5-5403-7595-3A842B3678BF}"/>
                </a:ext>
              </a:extLst>
            </p:cNvPr>
            <p:cNvSpPr/>
            <p:nvPr/>
          </p:nvSpPr>
          <p:spPr>
            <a:xfrm>
              <a:off x="6951771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2365477-FFB0-F31E-E910-EF718B7EFB0D}"/>
                </a:ext>
              </a:extLst>
            </p:cNvPr>
            <p:cNvSpPr/>
            <p:nvPr/>
          </p:nvSpPr>
          <p:spPr>
            <a:xfrm>
              <a:off x="7349976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F916D463-4E90-394B-E5C0-00155A5DD5EE}"/>
                </a:ext>
              </a:extLst>
            </p:cNvPr>
            <p:cNvSpPr/>
            <p:nvPr/>
          </p:nvSpPr>
          <p:spPr>
            <a:xfrm>
              <a:off x="7776068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20B7B28-5F4C-A1BD-0690-D7A41F4310E2}"/>
                </a:ext>
              </a:extLst>
            </p:cNvPr>
            <p:cNvSpPr/>
            <p:nvPr/>
          </p:nvSpPr>
          <p:spPr>
            <a:xfrm>
              <a:off x="6110523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06C23F5-532D-83AB-1115-112CB868AA7A}"/>
                </a:ext>
              </a:extLst>
            </p:cNvPr>
            <p:cNvSpPr/>
            <p:nvPr/>
          </p:nvSpPr>
          <p:spPr>
            <a:xfrm>
              <a:off x="650661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36A629B-0E5D-2529-37F3-8B37DDAA0AA1}"/>
                </a:ext>
              </a:extLst>
            </p:cNvPr>
            <p:cNvSpPr/>
            <p:nvPr/>
          </p:nvSpPr>
          <p:spPr>
            <a:xfrm>
              <a:off x="6945251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B2F70DA-9338-F64D-10DB-9DF0914749F0}"/>
                </a:ext>
              </a:extLst>
            </p:cNvPr>
            <p:cNvSpPr/>
            <p:nvPr/>
          </p:nvSpPr>
          <p:spPr>
            <a:xfrm>
              <a:off x="735251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67FEBF8-6246-68C2-84CE-EBF932607AC2}"/>
                </a:ext>
              </a:extLst>
            </p:cNvPr>
            <p:cNvSpPr/>
            <p:nvPr/>
          </p:nvSpPr>
          <p:spPr>
            <a:xfrm>
              <a:off x="7758786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6D8A79C-8110-59FD-B223-C2542B118DC9}"/>
                </a:ext>
              </a:extLst>
            </p:cNvPr>
            <p:cNvSpPr/>
            <p:nvPr/>
          </p:nvSpPr>
          <p:spPr>
            <a:xfrm>
              <a:off x="613038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682CC765-25FB-8707-33F7-3A43B066DD67}"/>
                </a:ext>
              </a:extLst>
            </p:cNvPr>
            <p:cNvSpPr/>
            <p:nvPr/>
          </p:nvSpPr>
          <p:spPr>
            <a:xfrm>
              <a:off x="6504651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946C900-BB17-3172-E7A3-B6993054AB93}"/>
                </a:ext>
              </a:extLst>
            </p:cNvPr>
            <p:cNvSpPr/>
            <p:nvPr/>
          </p:nvSpPr>
          <p:spPr>
            <a:xfrm>
              <a:off x="6918037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7328715-34B1-881E-8C83-ED6A26DE7057}"/>
                </a:ext>
              </a:extLst>
            </p:cNvPr>
            <p:cNvSpPr/>
            <p:nvPr/>
          </p:nvSpPr>
          <p:spPr>
            <a:xfrm>
              <a:off x="7346139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97A088D-E527-C7BE-8BD7-EF4AFED76891}"/>
                </a:ext>
              </a:extLst>
            </p:cNvPr>
            <p:cNvSpPr/>
            <p:nvPr/>
          </p:nvSpPr>
          <p:spPr>
            <a:xfrm>
              <a:off x="7761589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FCBA226-012B-077D-5F0F-C9A44A614EC1}"/>
                </a:ext>
              </a:extLst>
            </p:cNvPr>
            <p:cNvSpPr/>
            <p:nvPr/>
          </p:nvSpPr>
          <p:spPr>
            <a:xfrm>
              <a:off x="816720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F5EEFE8-7455-B44A-0662-C2DA5117B80C}"/>
                </a:ext>
              </a:extLst>
            </p:cNvPr>
            <p:cNvSpPr/>
            <p:nvPr/>
          </p:nvSpPr>
          <p:spPr>
            <a:xfrm>
              <a:off x="858532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095B8D27-E302-476E-FC20-CEECED8CB8EA}"/>
                </a:ext>
              </a:extLst>
            </p:cNvPr>
            <p:cNvSpPr/>
            <p:nvPr/>
          </p:nvSpPr>
          <p:spPr>
            <a:xfrm>
              <a:off x="899765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552A23C-47A6-44E3-8EF4-C10E246CDD8D}"/>
                </a:ext>
              </a:extLst>
            </p:cNvPr>
            <p:cNvSpPr/>
            <p:nvPr/>
          </p:nvSpPr>
          <p:spPr>
            <a:xfrm>
              <a:off x="940919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954B9F8-4693-0CFF-7E5F-C26777B2DD9D}"/>
                </a:ext>
              </a:extLst>
            </p:cNvPr>
            <p:cNvSpPr/>
            <p:nvPr/>
          </p:nvSpPr>
          <p:spPr>
            <a:xfrm>
              <a:off x="9814863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92085CF-4EE8-9BFD-2A41-821CBFFD04A6}"/>
                </a:ext>
              </a:extLst>
            </p:cNvPr>
            <p:cNvSpPr/>
            <p:nvPr/>
          </p:nvSpPr>
          <p:spPr>
            <a:xfrm>
              <a:off x="816271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84C54CD-441E-1B70-7615-DBBB00D9EDA6}"/>
                </a:ext>
              </a:extLst>
            </p:cNvPr>
            <p:cNvSpPr/>
            <p:nvPr/>
          </p:nvSpPr>
          <p:spPr>
            <a:xfrm>
              <a:off x="857684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41BA3E8-5555-0693-98B6-2DE47F091876}"/>
                </a:ext>
              </a:extLst>
            </p:cNvPr>
            <p:cNvSpPr/>
            <p:nvPr/>
          </p:nvSpPr>
          <p:spPr>
            <a:xfrm>
              <a:off x="901135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10E7A33C-4240-2DB8-0A10-1F1B3D3D9A1C}"/>
                </a:ext>
              </a:extLst>
            </p:cNvPr>
            <p:cNvSpPr/>
            <p:nvPr/>
          </p:nvSpPr>
          <p:spPr>
            <a:xfrm>
              <a:off x="939003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448FDA9-382E-5AAF-6B55-B064B83EEC1F}"/>
                </a:ext>
              </a:extLst>
            </p:cNvPr>
            <p:cNvSpPr/>
            <p:nvPr/>
          </p:nvSpPr>
          <p:spPr>
            <a:xfrm>
              <a:off x="981612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3172A3D-85FB-8CD0-7D33-CA4CE235D402}"/>
                </a:ext>
              </a:extLst>
            </p:cNvPr>
            <p:cNvSpPr/>
            <p:nvPr/>
          </p:nvSpPr>
          <p:spPr>
            <a:xfrm>
              <a:off x="815058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DAF8879-19FA-A0FF-9847-D61ACE7AA443}"/>
                </a:ext>
              </a:extLst>
            </p:cNvPr>
            <p:cNvSpPr/>
            <p:nvPr/>
          </p:nvSpPr>
          <p:spPr>
            <a:xfrm>
              <a:off x="856628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FEEF4543-2EE8-F981-E9E1-C0BE23CADD32}"/>
                </a:ext>
              </a:extLst>
            </p:cNvPr>
            <p:cNvSpPr/>
            <p:nvPr/>
          </p:nvSpPr>
          <p:spPr>
            <a:xfrm>
              <a:off x="9004859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F68B871-35AD-8505-2A64-BA1B4473F2F0}"/>
                </a:ext>
              </a:extLst>
            </p:cNvPr>
            <p:cNvSpPr/>
            <p:nvPr/>
          </p:nvSpPr>
          <p:spPr>
            <a:xfrm>
              <a:off x="939257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EF82F1F-C479-8D96-DFE7-9A5BA6F93EE3}"/>
                </a:ext>
              </a:extLst>
            </p:cNvPr>
            <p:cNvSpPr/>
            <p:nvPr/>
          </p:nvSpPr>
          <p:spPr>
            <a:xfrm>
              <a:off x="979884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D3EEBEE-0557-2AC7-3B0F-7A69729AE77E}"/>
                </a:ext>
              </a:extLst>
            </p:cNvPr>
            <p:cNvSpPr/>
            <p:nvPr/>
          </p:nvSpPr>
          <p:spPr>
            <a:xfrm>
              <a:off x="817044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62E960BF-1514-98D0-44A4-ACA1E6C9F26D}"/>
                </a:ext>
              </a:extLst>
            </p:cNvPr>
            <p:cNvSpPr/>
            <p:nvPr/>
          </p:nvSpPr>
          <p:spPr>
            <a:xfrm>
              <a:off x="856434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B10BCB0-27E4-D681-3090-92CD3D7ACA13}"/>
                </a:ext>
              </a:extLst>
            </p:cNvPr>
            <p:cNvSpPr/>
            <p:nvPr/>
          </p:nvSpPr>
          <p:spPr>
            <a:xfrm>
              <a:off x="897762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41D1D41-5F25-018B-5423-C2F202E44AB9}"/>
                </a:ext>
              </a:extLst>
            </p:cNvPr>
            <p:cNvSpPr/>
            <p:nvPr/>
          </p:nvSpPr>
          <p:spPr>
            <a:xfrm>
              <a:off x="938619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E2F7C859-2DA6-EBC5-0E19-E6B8D4A9C3DA}"/>
                </a:ext>
              </a:extLst>
            </p:cNvPr>
            <p:cNvSpPr/>
            <p:nvPr/>
          </p:nvSpPr>
          <p:spPr>
            <a:xfrm>
              <a:off x="980164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0F97B2B-6082-C803-D132-B0E2DE01096A}"/>
                </a:ext>
              </a:extLst>
            </p:cNvPr>
            <p:cNvSpPr/>
            <p:nvPr/>
          </p:nvSpPr>
          <p:spPr>
            <a:xfrm>
              <a:off x="10207264" y="3021707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C8AC044-9981-BB33-6E8E-BCC2EF9774A2}"/>
                </a:ext>
              </a:extLst>
            </p:cNvPr>
            <p:cNvSpPr/>
            <p:nvPr/>
          </p:nvSpPr>
          <p:spPr>
            <a:xfrm>
              <a:off x="10625384" y="3051398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98C4F35-079F-4D58-1534-165CC4C57E40}"/>
                </a:ext>
              </a:extLst>
            </p:cNvPr>
            <p:cNvSpPr/>
            <p:nvPr/>
          </p:nvSpPr>
          <p:spPr>
            <a:xfrm>
              <a:off x="11037717" y="3025372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3AE4A04-0CC0-06CD-C92D-593EBD00DF35}"/>
                </a:ext>
              </a:extLst>
            </p:cNvPr>
            <p:cNvSpPr/>
            <p:nvPr/>
          </p:nvSpPr>
          <p:spPr>
            <a:xfrm>
              <a:off x="11449255" y="3009567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C0608A7-A4B4-A8E0-FC44-32081429754D}"/>
                </a:ext>
              </a:extLst>
            </p:cNvPr>
            <p:cNvSpPr/>
            <p:nvPr/>
          </p:nvSpPr>
          <p:spPr>
            <a:xfrm>
              <a:off x="11854922" y="299660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0BE77F-5A46-A893-71AB-91FE8D72FE56}"/>
                </a:ext>
              </a:extLst>
            </p:cNvPr>
            <p:cNvSpPr/>
            <p:nvPr/>
          </p:nvSpPr>
          <p:spPr>
            <a:xfrm>
              <a:off x="10202773" y="2589838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980CC5C-8D57-545D-959A-A71DCA9A2A58}"/>
                </a:ext>
              </a:extLst>
            </p:cNvPr>
            <p:cNvSpPr/>
            <p:nvPr/>
          </p:nvSpPr>
          <p:spPr>
            <a:xfrm>
              <a:off x="10616900" y="2572802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C24F2F9B-BA96-6FCD-A767-34AF47DB1AF9}"/>
                </a:ext>
              </a:extLst>
            </p:cNvPr>
            <p:cNvSpPr/>
            <p:nvPr/>
          </p:nvSpPr>
          <p:spPr>
            <a:xfrm>
              <a:off x="11051410" y="2558537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ECC4F7DD-F88C-7048-E49B-4D52C5ED83E0}"/>
                </a:ext>
              </a:extLst>
            </p:cNvPr>
            <p:cNvSpPr/>
            <p:nvPr/>
          </p:nvSpPr>
          <p:spPr>
            <a:xfrm>
              <a:off x="11430095" y="2591934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D5EBF5B-DDCA-383E-95A1-AE1234F25C98}"/>
                </a:ext>
              </a:extLst>
            </p:cNvPr>
            <p:cNvSpPr/>
            <p:nvPr/>
          </p:nvSpPr>
          <p:spPr>
            <a:xfrm>
              <a:off x="11856187" y="2582462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E0AE04E-B0AF-5953-88B7-FEACE7961B59}"/>
                </a:ext>
              </a:extLst>
            </p:cNvPr>
            <p:cNvSpPr/>
            <p:nvPr/>
          </p:nvSpPr>
          <p:spPr>
            <a:xfrm>
              <a:off x="10190642" y="2155181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2FC1D491-D2B0-11B4-5BAF-F982476FD8DB}"/>
                </a:ext>
              </a:extLst>
            </p:cNvPr>
            <p:cNvSpPr/>
            <p:nvPr/>
          </p:nvSpPr>
          <p:spPr>
            <a:xfrm>
              <a:off x="10606349" y="2172909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B3A677A-4C25-DBA1-19A6-935C6CB37A78}"/>
                </a:ext>
              </a:extLst>
            </p:cNvPr>
            <p:cNvSpPr/>
            <p:nvPr/>
          </p:nvSpPr>
          <p:spPr>
            <a:xfrm>
              <a:off x="11044918" y="2122665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C58EB69-E810-27D0-2A0B-C6AD48906F2E}"/>
                </a:ext>
              </a:extLst>
            </p:cNvPr>
            <p:cNvSpPr/>
            <p:nvPr/>
          </p:nvSpPr>
          <p:spPr>
            <a:xfrm>
              <a:off x="11432634" y="2164850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A152277-6DBB-B546-1EEA-58EF242CD64B}"/>
                </a:ext>
              </a:extLst>
            </p:cNvPr>
            <p:cNvSpPr/>
            <p:nvPr/>
          </p:nvSpPr>
          <p:spPr>
            <a:xfrm>
              <a:off x="11838905" y="2163442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6C906F27-CF57-0292-CC67-D4B81A021B73}"/>
                </a:ext>
              </a:extLst>
            </p:cNvPr>
            <p:cNvSpPr/>
            <p:nvPr/>
          </p:nvSpPr>
          <p:spPr>
            <a:xfrm>
              <a:off x="10210505" y="1721785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95E87DC-52A6-675F-8F9E-F0A2BCB30701}"/>
                </a:ext>
              </a:extLst>
            </p:cNvPr>
            <p:cNvSpPr/>
            <p:nvPr/>
          </p:nvSpPr>
          <p:spPr>
            <a:xfrm>
              <a:off x="10604405" y="1722444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044CAC3-8F14-FF97-3BF1-A2C595CBD75D}"/>
                </a:ext>
              </a:extLst>
            </p:cNvPr>
            <p:cNvSpPr/>
            <p:nvPr/>
          </p:nvSpPr>
          <p:spPr>
            <a:xfrm>
              <a:off x="11017689" y="1732788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2E79AFC-B316-C2E4-3A86-17BFBF59DDBB}"/>
                </a:ext>
              </a:extLst>
            </p:cNvPr>
            <p:cNvSpPr/>
            <p:nvPr/>
          </p:nvSpPr>
          <p:spPr>
            <a:xfrm>
              <a:off x="11426258" y="1757715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5FF9CAD-50B8-8FA4-1FDE-F4C2922F81B1}"/>
                </a:ext>
              </a:extLst>
            </p:cNvPr>
            <p:cNvSpPr/>
            <p:nvPr/>
          </p:nvSpPr>
          <p:spPr>
            <a:xfrm>
              <a:off x="11841708" y="1725701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91E9274-C758-AD84-B24C-F2E600198510}"/>
                </a:ext>
              </a:extLst>
            </p:cNvPr>
            <p:cNvSpPr/>
            <p:nvPr/>
          </p:nvSpPr>
          <p:spPr>
            <a:xfrm>
              <a:off x="1661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363A6B3-5EAC-0092-F414-3B9C4B4815B4}"/>
                </a:ext>
              </a:extLst>
            </p:cNvPr>
            <p:cNvSpPr/>
            <p:nvPr/>
          </p:nvSpPr>
          <p:spPr>
            <a:xfrm>
              <a:off x="415113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6B1876D-203E-981B-D8E7-960F7E12A869}"/>
                </a:ext>
              </a:extLst>
            </p:cNvPr>
            <p:cNvSpPr/>
            <p:nvPr/>
          </p:nvSpPr>
          <p:spPr>
            <a:xfrm>
              <a:off x="827523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7A69C86-2FA5-A2D8-F59E-52B8F788F173}"/>
                </a:ext>
              </a:extLst>
            </p:cNvPr>
            <p:cNvSpPr/>
            <p:nvPr/>
          </p:nvSpPr>
          <p:spPr>
            <a:xfrm>
              <a:off x="125861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A2169906-52F6-880F-B211-10BB7EB4D8DC}"/>
                </a:ext>
              </a:extLst>
            </p:cNvPr>
            <p:cNvSpPr/>
            <p:nvPr/>
          </p:nvSpPr>
          <p:spPr>
            <a:xfrm>
              <a:off x="166427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14B4A964-7253-EAB7-AD2D-79E832BEC718}"/>
                </a:ext>
              </a:extLst>
            </p:cNvPr>
            <p:cNvSpPr/>
            <p:nvPr/>
          </p:nvSpPr>
          <p:spPr>
            <a:xfrm>
              <a:off x="12129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0B753635-5297-B64D-DC36-2FE40D7FF9A6}"/>
                </a:ext>
              </a:extLst>
            </p:cNvPr>
            <p:cNvSpPr/>
            <p:nvPr/>
          </p:nvSpPr>
          <p:spPr>
            <a:xfrm>
              <a:off x="406629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D958C79-EA20-D77D-D8FA-CA4C4E8883E4}"/>
                </a:ext>
              </a:extLst>
            </p:cNvPr>
            <p:cNvSpPr/>
            <p:nvPr/>
          </p:nvSpPr>
          <p:spPr>
            <a:xfrm>
              <a:off x="841246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AC6EE2D-919D-3D4E-271D-424EBB9F8613}"/>
                </a:ext>
              </a:extLst>
            </p:cNvPr>
            <p:cNvSpPr/>
            <p:nvPr/>
          </p:nvSpPr>
          <p:spPr>
            <a:xfrm>
              <a:off x="1239451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322B7492-B7C2-BA05-0F96-A4AAB421FC86}"/>
                </a:ext>
              </a:extLst>
            </p:cNvPr>
            <p:cNvSpPr/>
            <p:nvPr/>
          </p:nvSpPr>
          <p:spPr>
            <a:xfrm>
              <a:off x="1665543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C70A741-F121-5A68-C0B9-27E6883ADA14}"/>
                </a:ext>
              </a:extLst>
            </p:cNvPr>
            <p:cNvSpPr/>
            <p:nvPr/>
          </p:nvSpPr>
          <p:spPr>
            <a:xfrm>
              <a:off x="-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FCFAFEC-A4E2-F797-ABDA-2C9EC6554143}"/>
                </a:ext>
              </a:extLst>
            </p:cNvPr>
            <p:cNvSpPr/>
            <p:nvPr/>
          </p:nvSpPr>
          <p:spPr>
            <a:xfrm>
              <a:off x="39609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3F024B32-E5C5-F356-E16F-FCEB7982074A}"/>
                </a:ext>
              </a:extLst>
            </p:cNvPr>
            <p:cNvSpPr/>
            <p:nvPr/>
          </p:nvSpPr>
          <p:spPr>
            <a:xfrm>
              <a:off x="834726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8E1F1AC-D363-CF05-0DAD-47033AFD0CD5}"/>
                </a:ext>
              </a:extLst>
            </p:cNvPr>
            <p:cNvSpPr/>
            <p:nvPr/>
          </p:nvSpPr>
          <p:spPr>
            <a:xfrm>
              <a:off x="124198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35712A4-76AB-961C-050E-62C0C34A540D}"/>
                </a:ext>
              </a:extLst>
            </p:cNvPr>
            <p:cNvSpPr/>
            <p:nvPr/>
          </p:nvSpPr>
          <p:spPr>
            <a:xfrm>
              <a:off x="1648261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BFC7B72-441E-C8B0-8988-99CB25C4802C}"/>
                </a:ext>
              </a:extLst>
            </p:cNvPr>
            <p:cNvSpPr/>
            <p:nvPr/>
          </p:nvSpPr>
          <p:spPr>
            <a:xfrm>
              <a:off x="19860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7BE186D-CCF5-12E0-67C7-D5173E01D15B}"/>
                </a:ext>
              </a:extLst>
            </p:cNvPr>
            <p:cNvSpPr/>
            <p:nvPr/>
          </p:nvSpPr>
          <p:spPr>
            <a:xfrm>
              <a:off x="39412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3828C7D-F65A-70E8-62F1-AD5026D96191}"/>
                </a:ext>
              </a:extLst>
            </p:cNvPr>
            <p:cNvSpPr/>
            <p:nvPr/>
          </p:nvSpPr>
          <p:spPr>
            <a:xfrm>
              <a:off x="807512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ABD531EE-45C2-7A86-E2DB-1DBB2086B8D0}"/>
                </a:ext>
              </a:extLst>
            </p:cNvPr>
            <p:cNvSpPr/>
            <p:nvPr/>
          </p:nvSpPr>
          <p:spPr>
            <a:xfrm>
              <a:off x="1221171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3A09D4D-9136-3214-DB42-1BBE8DE3A18C}"/>
                </a:ext>
              </a:extLst>
            </p:cNvPr>
            <p:cNvSpPr/>
            <p:nvPr/>
          </p:nvSpPr>
          <p:spPr>
            <a:xfrm>
              <a:off x="164460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16545D82-8AAF-D465-424C-838FB666E02D}"/>
                </a:ext>
              </a:extLst>
            </p:cNvPr>
            <p:cNvSpPr/>
            <p:nvPr/>
          </p:nvSpPr>
          <p:spPr>
            <a:xfrm>
              <a:off x="205667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A7967B2A-2E7E-7D2C-D314-6998A1BBDCA9}"/>
                </a:ext>
              </a:extLst>
            </p:cNvPr>
            <p:cNvSpPr/>
            <p:nvPr/>
          </p:nvSpPr>
          <p:spPr>
            <a:xfrm>
              <a:off x="247479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BE51B31-1F79-6909-B3B5-1550DEF56EB0}"/>
                </a:ext>
              </a:extLst>
            </p:cNvPr>
            <p:cNvSpPr/>
            <p:nvPr/>
          </p:nvSpPr>
          <p:spPr>
            <a:xfrm>
              <a:off x="288713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D5B6874-87A3-EC9C-8FFB-92ADF0E5486E}"/>
                </a:ext>
              </a:extLst>
            </p:cNvPr>
            <p:cNvSpPr/>
            <p:nvPr/>
          </p:nvSpPr>
          <p:spPr>
            <a:xfrm>
              <a:off x="329867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5E27DC2-A64D-D179-77BF-9590D9A48AFB}"/>
                </a:ext>
              </a:extLst>
            </p:cNvPr>
            <p:cNvSpPr/>
            <p:nvPr/>
          </p:nvSpPr>
          <p:spPr>
            <a:xfrm>
              <a:off x="3704338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A86F398-AFEF-4BA9-B993-13FC35509D50}"/>
                </a:ext>
              </a:extLst>
            </p:cNvPr>
            <p:cNvSpPr/>
            <p:nvPr/>
          </p:nvSpPr>
          <p:spPr>
            <a:xfrm>
              <a:off x="205218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36EE795-4781-725B-D917-E391970845FE}"/>
                </a:ext>
              </a:extLst>
            </p:cNvPr>
            <p:cNvSpPr/>
            <p:nvPr/>
          </p:nvSpPr>
          <p:spPr>
            <a:xfrm>
              <a:off x="246631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82F467CE-2839-730A-4617-5A9FBDAEE218}"/>
                </a:ext>
              </a:extLst>
            </p:cNvPr>
            <p:cNvSpPr/>
            <p:nvPr/>
          </p:nvSpPr>
          <p:spPr>
            <a:xfrm>
              <a:off x="290082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AA45A6E-35C3-7D7C-57E9-3DF3A11632A3}"/>
                </a:ext>
              </a:extLst>
            </p:cNvPr>
            <p:cNvSpPr/>
            <p:nvPr/>
          </p:nvSpPr>
          <p:spPr>
            <a:xfrm>
              <a:off x="327951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A514B7-AF97-CF18-946A-7FA521466F48}"/>
                </a:ext>
              </a:extLst>
            </p:cNvPr>
            <p:cNvSpPr/>
            <p:nvPr/>
          </p:nvSpPr>
          <p:spPr>
            <a:xfrm>
              <a:off x="370560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851B785-2DC9-E652-A221-B91C7695FC88}"/>
                </a:ext>
              </a:extLst>
            </p:cNvPr>
            <p:cNvSpPr/>
            <p:nvPr/>
          </p:nvSpPr>
          <p:spPr>
            <a:xfrm>
              <a:off x="204005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0E3C6D74-49D3-DC78-667B-F0D7950C6CAE}"/>
                </a:ext>
              </a:extLst>
            </p:cNvPr>
            <p:cNvSpPr/>
            <p:nvPr/>
          </p:nvSpPr>
          <p:spPr>
            <a:xfrm>
              <a:off x="245576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871EE0F-37E7-1803-87DC-A001B6FE53F6}"/>
                </a:ext>
              </a:extLst>
            </p:cNvPr>
            <p:cNvSpPr/>
            <p:nvPr/>
          </p:nvSpPr>
          <p:spPr>
            <a:xfrm>
              <a:off x="2894334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16B04B5-1043-B1A4-BF75-2AEAEE114803}"/>
                </a:ext>
              </a:extLst>
            </p:cNvPr>
            <p:cNvSpPr/>
            <p:nvPr/>
          </p:nvSpPr>
          <p:spPr>
            <a:xfrm>
              <a:off x="328204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5EA394A-5615-72CF-950F-ED772E429963}"/>
                </a:ext>
              </a:extLst>
            </p:cNvPr>
            <p:cNvSpPr/>
            <p:nvPr/>
          </p:nvSpPr>
          <p:spPr>
            <a:xfrm>
              <a:off x="368832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61F8F7C7-0B50-53FC-1C28-552278663C6E}"/>
                </a:ext>
              </a:extLst>
            </p:cNvPr>
            <p:cNvSpPr/>
            <p:nvPr/>
          </p:nvSpPr>
          <p:spPr>
            <a:xfrm>
              <a:off x="2063151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B5729766-DF61-9DEC-BD3D-FA3061CFD752}"/>
                </a:ext>
              </a:extLst>
            </p:cNvPr>
            <p:cNvSpPr/>
            <p:nvPr/>
          </p:nvSpPr>
          <p:spPr>
            <a:xfrm>
              <a:off x="2437416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C60AB7D-3473-81CB-D5EB-7BF6AF954D70}"/>
                </a:ext>
              </a:extLst>
            </p:cNvPr>
            <p:cNvSpPr/>
            <p:nvPr/>
          </p:nvSpPr>
          <p:spPr>
            <a:xfrm>
              <a:off x="285080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D137BC51-EF3D-B4CE-39C2-77920F4B2588}"/>
                </a:ext>
              </a:extLst>
            </p:cNvPr>
            <p:cNvSpPr/>
            <p:nvPr/>
          </p:nvSpPr>
          <p:spPr>
            <a:xfrm>
              <a:off x="3264462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9A00451-8FE2-CF91-062B-BE06F177D7ED}"/>
                </a:ext>
              </a:extLst>
            </p:cNvPr>
            <p:cNvSpPr/>
            <p:nvPr/>
          </p:nvSpPr>
          <p:spPr>
            <a:xfrm>
              <a:off x="3687895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3170C48-CAEA-989F-6208-88E1485F3C8F}"/>
                </a:ext>
              </a:extLst>
            </p:cNvPr>
            <p:cNvSpPr/>
            <p:nvPr/>
          </p:nvSpPr>
          <p:spPr>
            <a:xfrm>
              <a:off x="4096739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029D0FD-B666-7A88-98B2-B7682FEC10D7}"/>
                </a:ext>
              </a:extLst>
            </p:cNvPr>
            <p:cNvSpPr/>
            <p:nvPr/>
          </p:nvSpPr>
          <p:spPr>
            <a:xfrm>
              <a:off x="4514859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80175A2-0A33-E5D1-B046-A29D8BD0548E}"/>
                </a:ext>
              </a:extLst>
            </p:cNvPr>
            <p:cNvSpPr/>
            <p:nvPr/>
          </p:nvSpPr>
          <p:spPr>
            <a:xfrm>
              <a:off x="4927192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E076C58-57EE-EFB6-47C8-0A1E53001065}"/>
                </a:ext>
              </a:extLst>
            </p:cNvPr>
            <p:cNvSpPr/>
            <p:nvPr/>
          </p:nvSpPr>
          <p:spPr>
            <a:xfrm>
              <a:off x="5338730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4BAC8A8-93A1-8249-4DCB-636AF3A94161}"/>
                </a:ext>
              </a:extLst>
            </p:cNvPr>
            <p:cNvSpPr/>
            <p:nvPr/>
          </p:nvSpPr>
          <p:spPr>
            <a:xfrm>
              <a:off x="5744397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9739AA8-B1C2-82FB-FD0D-29DCFCD43DB6}"/>
                </a:ext>
              </a:extLst>
            </p:cNvPr>
            <p:cNvSpPr/>
            <p:nvPr/>
          </p:nvSpPr>
          <p:spPr>
            <a:xfrm>
              <a:off x="4092248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E7831EF1-C0A6-F167-079F-81ADEE5637BA}"/>
                </a:ext>
              </a:extLst>
            </p:cNvPr>
            <p:cNvSpPr/>
            <p:nvPr/>
          </p:nvSpPr>
          <p:spPr>
            <a:xfrm>
              <a:off x="4506375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FAE0FA1-4FB5-64CA-CB66-20A574D969B3}"/>
                </a:ext>
              </a:extLst>
            </p:cNvPr>
            <p:cNvSpPr/>
            <p:nvPr/>
          </p:nvSpPr>
          <p:spPr>
            <a:xfrm>
              <a:off x="4940885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987A5-4DDE-DE5A-1B9B-5DC762D641DD}"/>
                </a:ext>
              </a:extLst>
            </p:cNvPr>
            <p:cNvSpPr/>
            <p:nvPr/>
          </p:nvSpPr>
          <p:spPr>
            <a:xfrm>
              <a:off x="5319570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31B5AB2-E2BA-CB58-9EC2-A4E0EAB19A1E}"/>
                </a:ext>
              </a:extLst>
            </p:cNvPr>
            <p:cNvSpPr/>
            <p:nvPr/>
          </p:nvSpPr>
          <p:spPr>
            <a:xfrm>
              <a:off x="5745662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A37B01A6-20D4-F403-F38B-7A0C3B40A1B0}"/>
                </a:ext>
              </a:extLst>
            </p:cNvPr>
            <p:cNvSpPr/>
            <p:nvPr/>
          </p:nvSpPr>
          <p:spPr>
            <a:xfrm>
              <a:off x="4080117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7CCE398-EF45-B9CB-E9B6-8E1E16B4BAD9}"/>
                </a:ext>
              </a:extLst>
            </p:cNvPr>
            <p:cNvSpPr/>
            <p:nvPr/>
          </p:nvSpPr>
          <p:spPr>
            <a:xfrm>
              <a:off x="4495824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240126C-6A1C-D423-7C8F-944C4051B06C}"/>
                </a:ext>
              </a:extLst>
            </p:cNvPr>
            <p:cNvSpPr/>
            <p:nvPr/>
          </p:nvSpPr>
          <p:spPr>
            <a:xfrm>
              <a:off x="4934393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1506ADC-8682-D9B5-B4BB-E05704569C1D}"/>
                </a:ext>
              </a:extLst>
            </p:cNvPr>
            <p:cNvSpPr/>
            <p:nvPr/>
          </p:nvSpPr>
          <p:spPr>
            <a:xfrm>
              <a:off x="5322109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8EB0AFF-C574-C21A-D4D4-40C35A99F48E}"/>
                </a:ext>
              </a:extLst>
            </p:cNvPr>
            <p:cNvSpPr/>
            <p:nvPr/>
          </p:nvSpPr>
          <p:spPr>
            <a:xfrm>
              <a:off x="5728380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438BD59-0181-E2D7-480C-26D670DB1192}"/>
                </a:ext>
              </a:extLst>
            </p:cNvPr>
            <p:cNvSpPr/>
            <p:nvPr/>
          </p:nvSpPr>
          <p:spPr>
            <a:xfrm>
              <a:off x="4106442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CBF052E-CA20-4B32-2CAE-631DC736CFC2}"/>
                </a:ext>
              </a:extLst>
            </p:cNvPr>
            <p:cNvSpPr/>
            <p:nvPr/>
          </p:nvSpPr>
          <p:spPr>
            <a:xfrm>
              <a:off x="4480707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11A242A-0FDA-7743-8DE2-3B5A073F69B8}"/>
                </a:ext>
              </a:extLst>
            </p:cNvPr>
            <p:cNvSpPr/>
            <p:nvPr/>
          </p:nvSpPr>
          <p:spPr>
            <a:xfrm>
              <a:off x="4894093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C579EEAB-C964-8FAB-ED1F-20A7DE4AA17D}"/>
                </a:ext>
              </a:extLst>
            </p:cNvPr>
            <p:cNvSpPr/>
            <p:nvPr/>
          </p:nvSpPr>
          <p:spPr>
            <a:xfrm>
              <a:off x="5307753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2F8AA7C0-85D0-4BD3-EBF0-7DC82EC996BF}"/>
                </a:ext>
              </a:extLst>
            </p:cNvPr>
            <p:cNvSpPr/>
            <p:nvPr/>
          </p:nvSpPr>
          <p:spPr>
            <a:xfrm>
              <a:off x="5731183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FA4A889-7764-D79B-53BB-843367DA2FC3}"/>
                </a:ext>
              </a:extLst>
            </p:cNvPr>
            <p:cNvSpPr/>
            <p:nvPr/>
          </p:nvSpPr>
          <p:spPr>
            <a:xfrm>
              <a:off x="1661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61A4E0-3D63-0300-3756-BBCEEC025AB8}"/>
                </a:ext>
              </a:extLst>
            </p:cNvPr>
            <p:cNvSpPr/>
            <p:nvPr/>
          </p:nvSpPr>
          <p:spPr>
            <a:xfrm>
              <a:off x="415113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013869E8-670C-D85A-4B5B-C5E51BA32EC4}"/>
                </a:ext>
              </a:extLst>
            </p:cNvPr>
            <p:cNvSpPr/>
            <p:nvPr/>
          </p:nvSpPr>
          <p:spPr>
            <a:xfrm>
              <a:off x="827523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83605BD-9121-C8DE-1A45-88AF606283B5}"/>
                </a:ext>
              </a:extLst>
            </p:cNvPr>
            <p:cNvSpPr/>
            <p:nvPr/>
          </p:nvSpPr>
          <p:spPr>
            <a:xfrm>
              <a:off x="125861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BB55823-38D7-FC0A-F78E-1CD4CC38906E}"/>
                </a:ext>
              </a:extLst>
            </p:cNvPr>
            <p:cNvSpPr/>
            <p:nvPr/>
          </p:nvSpPr>
          <p:spPr>
            <a:xfrm>
              <a:off x="166427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F79D388-88FB-6DE4-B025-42D2E34CDCDA}"/>
                </a:ext>
              </a:extLst>
            </p:cNvPr>
            <p:cNvSpPr/>
            <p:nvPr/>
          </p:nvSpPr>
          <p:spPr>
            <a:xfrm>
              <a:off x="12129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C409B8F2-CA9E-06D4-C034-95B51E6AA56C}"/>
                </a:ext>
              </a:extLst>
            </p:cNvPr>
            <p:cNvSpPr/>
            <p:nvPr/>
          </p:nvSpPr>
          <p:spPr>
            <a:xfrm>
              <a:off x="406629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9510501-D20B-4469-7D50-C38D6E10F79E}"/>
                </a:ext>
              </a:extLst>
            </p:cNvPr>
            <p:cNvSpPr/>
            <p:nvPr/>
          </p:nvSpPr>
          <p:spPr>
            <a:xfrm>
              <a:off x="841246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CF24BC0-AAB7-2859-9096-E78A20EF45D1}"/>
                </a:ext>
              </a:extLst>
            </p:cNvPr>
            <p:cNvSpPr/>
            <p:nvPr/>
          </p:nvSpPr>
          <p:spPr>
            <a:xfrm>
              <a:off x="1239451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0091C88-334C-D322-1132-69CDA6DF2085}"/>
                </a:ext>
              </a:extLst>
            </p:cNvPr>
            <p:cNvSpPr/>
            <p:nvPr/>
          </p:nvSpPr>
          <p:spPr>
            <a:xfrm>
              <a:off x="1665543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E82FC3-2ABC-7AB3-E3F6-AEF38859DE28}"/>
                </a:ext>
              </a:extLst>
            </p:cNvPr>
            <p:cNvSpPr/>
            <p:nvPr/>
          </p:nvSpPr>
          <p:spPr>
            <a:xfrm>
              <a:off x="-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CE1E2004-AE76-B289-2168-3CA7EEEFCC31}"/>
                </a:ext>
              </a:extLst>
            </p:cNvPr>
            <p:cNvSpPr/>
            <p:nvPr/>
          </p:nvSpPr>
          <p:spPr>
            <a:xfrm>
              <a:off x="39609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4FA8628-1D6B-A7E5-4097-DCDF90568E36}"/>
                </a:ext>
              </a:extLst>
            </p:cNvPr>
            <p:cNvSpPr/>
            <p:nvPr/>
          </p:nvSpPr>
          <p:spPr>
            <a:xfrm>
              <a:off x="834726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B248675-29F9-08DF-BDBC-3BEBEAF73767}"/>
                </a:ext>
              </a:extLst>
            </p:cNvPr>
            <p:cNvSpPr/>
            <p:nvPr/>
          </p:nvSpPr>
          <p:spPr>
            <a:xfrm>
              <a:off x="124198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F186F4E-B4AF-0A8C-EE5D-AEC1A8CDA9A9}"/>
                </a:ext>
              </a:extLst>
            </p:cNvPr>
            <p:cNvSpPr/>
            <p:nvPr/>
          </p:nvSpPr>
          <p:spPr>
            <a:xfrm>
              <a:off x="1648261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FD03C37-3EFD-0119-F4E9-C810ED97F682}"/>
                </a:ext>
              </a:extLst>
            </p:cNvPr>
            <p:cNvSpPr/>
            <p:nvPr/>
          </p:nvSpPr>
          <p:spPr>
            <a:xfrm>
              <a:off x="1986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D5DD091-005D-04AA-932D-40BF8292795C}"/>
                </a:ext>
              </a:extLst>
            </p:cNvPr>
            <p:cNvSpPr/>
            <p:nvPr/>
          </p:nvSpPr>
          <p:spPr>
            <a:xfrm>
              <a:off x="394126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891F2F7-DCA4-4A75-2DC7-136549071B8D}"/>
                </a:ext>
              </a:extLst>
            </p:cNvPr>
            <p:cNvSpPr/>
            <p:nvPr/>
          </p:nvSpPr>
          <p:spPr>
            <a:xfrm>
              <a:off x="807512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44DB0A6-BCF7-AE02-7127-0692C0F909E7}"/>
                </a:ext>
              </a:extLst>
            </p:cNvPr>
            <p:cNvSpPr/>
            <p:nvPr/>
          </p:nvSpPr>
          <p:spPr>
            <a:xfrm>
              <a:off x="1235614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4A53803-639B-FA82-FE53-293CBE45F76F}"/>
                </a:ext>
              </a:extLst>
            </p:cNvPr>
            <p:cNvSpPr/>
            <p:nvPr/>
          </p:nvSpPr>
          <p:spPr>
            <a:xfrm>
              <a:off x="1651064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D860E86-C557-5067-F42C-F8F0BC79931F}"/>
                </a:ext>
              </a:extLst>
            </p:cNvPr>
            <p:cNvSpPr/>
            <p:nvPr/>
          </p:nvSpPr>
          <p:spPr>
            <a:xfrm>
              <a:off x="205667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19ACE90D-112E-86FB-B8D3-78228DC372C5}"/>
                </a:ext>
              </a:extLst>
            </p:cNvPr>
            <p:cNvSpPr/>
            <p:nvPr/>
          </p:nvSpPr>
          <p:spPr>
            <a:xfrm>
              <a:off x="247479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3F31932-9B96-C452-0605-50D766F11183}"/>
                </a:ext>
              </a:extLst>
            </p:cNvPr>
            <p:cNvSpPr/>
            <p:nvPr/>
          </p:nvSpPr>
          <p:spPr>
            <a:xfrm>
              <a:off x="288713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4CAAC1D-4673-FFB4-9D54-C5936CB5A279}"/>
                </a:ext>
              </a:extLst>
            </p:cNvPr>
            <p:cNvSpPr/>
            <p:nvPr/>
          </p:nvSpPr>
          <p:spPr>
            <a:xfrm>
              <a:off x="329867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B7293F7-A2B8-551D-D2A8-99A38DAE7034}"/>
                </a:ext>
              </a:extLst>
            </p:cNvPr>
            <p:cNvSpPr/>
            <p:nvPr/>
          </p:nvSpPr>
          <p:spPr>
            <a:xfrm>
              <a:off x="3704338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D455DE9-6174-4371-FCDD-9C014F354D64}"/>
                </a:ext>
              </a:extLst>
            </p:cNvPr>
            <p:cNvSpPr/>
            <p:nvPr/>
          </p:nvSpPr>
          <p:spPr>
            <a:xfrm>
              <a:off x="205218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52160FB-86CE-7BB0-96E2-72F3BEEDD3D2}"/>
                </a:ext>
              </a:extLst>
            </p:cNvPr>
            <p:cNvSpPr/>
            <p:nvPr/>
          </p:nvSpPr>
          <p:spPr>
            <a:xfrm>
              <a:off x="246631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5BBA17D-FF8A-BC63-C8AF-BD81BC351A09}"/>
                </a:ext>
              </a:extLst>
            </p:cNvPr>
            <p:cNvSpPr/>
            <p:nvPr/>
          </p:nvSpPr>
          <p:spPr>
            <a:xfrm>
              <a:off x="290082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C39D177-04D2-8084-DBBC-CC2C10B5C4F9}"/>
                </a:ext>
              </a:extLst>
            </p:cNvPr>
            <p:cNvSpPr/>
            <p:nvPr/>
          </p:nvSpPr>
          <p:spPr>
            <a:xfrm>
              <a:off x="327951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314DBFA-5802-EA7B-4EA8-B1420E49FFC2}"/>
                </a:ext>
              </a:extLst>
            </p:cNvPr>
            <p:cNvSpPr/>
            <p:nvPr/>
          </p:nvSpPr>
          <p:spPr>
            <a:xfrm>
              <a:off x="370560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A705BE6-E3AA-9814-BC0A-5D2E2E057913}"/>
                </a:ext>
              </a:extLst>
            </p:cNvPr>
            <p:cNvSpPr/>
            <p:nvPr/>
          </p:nvSpPr>
          <p:spPr>
            <a:xfrm>
              <a:off x="204005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2EF69A3-2D8B-967E-3C2D-EC42964425A6}"/>
                </a:ext>
              </a:extLst>
            </p:cNvPr>
            <p:cNvSpPr/>
            <p:nvPr/>
          </p:nvSpPr>
          <p:spPr>
            <a:xfrm>
              <a:off x="245576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5D3FEECC-A531-4529-CBBC-DD872AC08BA5}"/>
                </a:ext>
              </a:extLst>
            </p:cNvPr>
            <p:cNvSpPr/>
            <p:nvPr/>
          </p:nvSpPr>
          <p:spPr>
            <a:xfrm>
              <a:off x="2894334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91A3916-4BAD-CC06-9F30-3D84D33DCB58}"/>
                </a:ext>
              </a:extLst>
            </p:cNvPr>
            <p:cNvSpPr/>
            <p:nvPr/>
          </p:nvSpPr>
          <p:spPr>
            <a:xfrm>
              <a:off x="328204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DD57A80-E476-552A-2004-E93211513067}"/>
                </a:ext>
              </a:extLst>
            </p:cNvPr>
            <p:cNvSpPr/>
            <p:nvPr/>
          </p:nvSpPr>
          <p:spPr>
            <a:xfrm>
              <a:off x="368832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FF0BBF4-4DDE-A452-573F-DC543A529E8D}"/>
                </a:ext>
              </a:extLst>
            </p:cNvPr>
            <p:cNvSpPr/>
            <p:nvPr/>
          </p:nvSpPr>
          <p:spPr>
            <a:xfrm>
              <a:off x="205992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74A9AAF-0EC2-E495-1EB3-554994B90D04}"/>
                </a:ext>
              </a:extLst>
            </p:cNvPr>
            <p:cNvSpPr/>
            <p:nvPr/>
          </p:nvSpPr>
          <p:spPr>
            <a:xfrm>
              <a:off x="245382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839E61-1900-EABE-8F2A-8AB353464792}"/>
                </a:ext>
              </a:extLst>
            </p:cNvPr>
            <p:cNvSpPr/>
            <p:nvPr/>
          </p:nvSpPr>
          <p:spPr>
            <a:xfrm>
              <a:off x="286710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D62640F-EA56-8D7A-BE7A-5DA2A4513DF9}"/>
                </a:ext>
              </a:extLst>
            </p:cNvPr>
            <p:cNvSpPr/>
            <p:nvPr/>
          </p:nvSpPr>
          <p:spPr>
            <a:xfrm>
              <a:off x="327567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ADD3E50-1BC8-355E-455F-E8650848C3D8}"/>
                </a:ext>
              </a:extLst>
            </p:cNvPr>
            <p:cNvSpPr/>
            <p:nvPr/>
          </p:nvSpPr>
          <p:spPr>
            <a:xfrm>
              <a:off x="369112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00D7D38-EBEB-3DB9-66BE-03BBA87DF13A}"/>
                </a:ext>
              </a:extLst>
            </p:cNvPr>
            <p:cNvSpPr/>
            <p:nvPr/>
          </p:nvSpPr>
          <p:spPr>
            <a:xfrm>
              <a:off x="4096739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985813F-11C3-DE42-4314-B5DEA7437CD4}"/>
                </a:ext>
              </a:extLst>
            </p:cNvPr>
            <p:cNvSpPr/>
            <p:nvPr/>
          </p:nvSpPr>
          <p:spPr>
            <a:xfrm>
              <a:off x="4514859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D093A8F-09BC-4726-2B95-6923BE700EB4}"/>
                </a:ext>
              </a:extLst>
            </p:cNvPr>
            <p:cNvSpPr/>
            <p:nvPr/>
          </p:nvSpPr>
          <p:spPr>
            <a:xfrm>
              <a:off x="4927192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AED3F69-DACC-9454-BB1E-120254B96554}"/>
                </a:ext>
              </a:extLst>
            </p:cNvPr>
            <p:cNvSpPr/>
            <p:nvPr/>
          </p:nvSpPr>
          <p:spPr>
            <a:xfrm>
              <a:off x="5338730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6ACBA8D8-C127-5F1C-4D27-39D287E81B64}"/>
                </a:ext>
              </a:extLst>
            </p:cNvPr>
            <p:cNvSpPr/>
            <p:nvPr/>
          </p:nvSpPr>
          <p:spPr>
            <a:xfrm>
              <a:off x="5744397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8866E54-51D1-FD50-2D19-F69027A9E375}"/>
                </a:ext>
              </a:extLst>
            </p:cNvPr>
            <p:cNvSpPr/>
            <p:nvPr/>
          </p:nvSpPr>
          <p:spPr>
            <a:xfrm>
              <a:off x="4092248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415AA49-28C0-B645-6C1F-797997C591C3}"/>
                </a:ext>
              </a:extLst>
            </p:cNvPr>
            <p:cNvSpPr/>
            <p:nvPr/>
          </p:nvSpPr>
          <p:spPr>
            <a:xfrm>
              <a:off x="4506375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2AF77AC-D8A0-B613-59B5-56433A548820}"/>
                </a:ext>
              </a:extLst>
            </p:cNvPr>
            <p:cNvSpPr/>
            <p:nvPr/>
          </p:nvSpPr>
          <p:spPr>
            <a:xfrm>
              <a:off x="4940885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CE01DC9-9C54-3E6B-0608-863C17DF954D}"/>
                </a:ext>
              </a:extLst>
            </p:cNvPr>
            <p:cNvSpPr/>
            <p:nvPr/>
          </p:nvSpPr>
          <p:spPr>
            <a:xfrm>
              <a:off x="5319570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B974B6DA-527A-303C-B04A-9E6C55757B8A}"/>
                </a:ext>
              </a:extLst>
            </p:cNvPr>
            <p:cNvSpPr/>
            <p:nvPr/>
          </p:nvSpPr>
          <p:spPr>
            <a:xfrm>
              <a:off x="5745662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B782F86-0970-E33D-6216-D2EDDABCB25C}"/>
                </a:ext>
              </a:extLst>
            </p:cNvPr>
            <p:cNvSpPr/>
            <p:nvPr/>
          </p:nvSpPr>
          <p:spPr>
            <a:xfrm>
              <a:off x="4080117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13AF652-600E-AB41-C83A-02B1FEB33975}"/>
                </a:ext>
              </a:extLst>
            </p:cNvPr>
            <p:cNvSpPr/>
            <p:nvPr/>
          </p:nvSpPr>
          <p:spPr>
            <a:xfrm>
              <a:off x="4495824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DA38057E-5189-53C0-C26A-D895433261E3}"/>
                </a:ext>
              </a:extLst>
            </p:cNvPr>
            <p:cNvSpPr/>
            <p:nvPr/>
          </p:nvSpPr>
          <p:spPr>
            <a:xfrm>
              <a:off x="4934393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3356072E-6816-D4CD-AB88-A4FF479C44EC}"/>
                </a:ext>
              </a:extLst>
            </p:cNvPr>
            <p:cNvSpPr/>
            <p:nvPr/>
          </p:nvSpPr>
          <p:spPr>
            <a:xfrm>
              <a:off x="5322109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D9F0E7-7A98-F8AD-38E5-08CBF14D5977}"/>
                </a:ext>
              </a:extLst>
            </p:cNvPr>
            <p:cNvSpPr/>
            <p:nvPr/>
          </p:nvSpPr>
          <p:spPr>
            <a:xfrm>
              <a:off x="5728380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669E259-6195-1967-C770-8BF353BF3174}"/>
                </a:ext>
              </a:extLst>
            </p:cNvPr>
            <p:cNvSpPr/>
            <p:nvPr/>
          </p:nvSpPr>
          <p:spPr>
            <a:xfrm>
              <a:off x="4099980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59F32407-D293-D7C4-053E-AC56AF6CFD1F}"/>
                </a:ext>
              </a:extLst>
            </p:cNvPr>
            <p:cNvSpPr/>
            <p:nvPr/>
          </p:nvSpPr>
          <p:spPr>
            <a:xfrm>
              <a:off x="4493880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2CEAA19C-794C-D6CE-39E6-8350A320E365}"/>
                </a:ext>
              </a:extLst>
            </p:cNvPr>
            <p:cNvSpPr/>
            <p:nvPr/>
          </p:nvSpPr>
          <p:spPr>
            <a:xfrm>
              <a:off x="4907164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B2A86AC5-4AED-89B9-5DEF-C17F9E2BDFEB}"/>
                </a:ext>
              </a:extLst>
            </p:cNvPr>
            <p:cNvSpPr/>
            <p:nvPr/>
          </p:nvSpPr>
          <p:spPr>
            <a:xfrm>
              <a:off x="5315733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437CA61-E8F1-202F-5B01-7629E8D6DFFE}"/>
                </a:ext>
              </a:extLst>
            </p:cNvPr>
            <p:cNvSpPr/>
            <p:nvPr/>
          </p:nvSpPr>
          <p:spPr>
            <a:xfrm>
              <a:off x="5731183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38EA3DC-D22B-08C1-4998-533D724BD381}"/>
                </a:ext>
              </a:extLst>
            </p:cNvPr>
            <p:cNvSpPr/>
            <p:nvPr/>
          </p:nvSpPr>
          <p:spPr>
            <a:xfrm>
              <a:off x="612714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99C8123-D016-8915-2D91-42652FDFA0E8}"/>
                </a:ext>
              </a:extLst>
            </p:cNvPr>
            <p:cNvSpPr/>
            <p:nvPr/>
          </p:nvSpPr>
          <p:spPr>
            <a:xfrm>
              <a:off x="6525638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C2F6FF96-37D4-BBDA-5BC9-36CCFA287AE0}"/>
                </a:ext>
              </a:extLst>
            </p:cNvPr>
            <p:cNvSpPr/>
            <p:nvPr/>
          </p:nvSpPr>
          <p:spPr>
            <a:xfrm>
              <a:off x="6938048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A7BC52CC-1A72-B8E3-A47D-67C5F8FE4C13}"/>
                </a:ext>
              </a:extLst>
            </p:cNvPr>
            <p:cNvSpPr/>
            <p:nvPr/>
          </p:nvSpPr>
          <p:spPr>
            <a:xfrm>
              <a:off x="736913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64E9072-A1C2-0C03-13A3-143A9AA210D2}"/>
                </a:ext>
              </a:extLst>
            </p:cNvPr>
            <p:cNvSpPr/>
            <p:nvPr/>
          </p:nvSpPr>
          <p:spPr>
            <a:xfrm>
              <a:off x="777480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CC34A76-36F4-7E80-14FB-A99B5DC1B170}"/>
                </a:ext>
              </a:extLst>
            </p:cNvPr>
            <p:cNvSpPr/>
            <p:nvPr/>
          </p:nvSpPr>
          <p:spPr>
            <a:xfrm>
              <a:off x="6122654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FD5E5CDD-3210-8171-B2F8-5963D58755D6}"/>
                </a:ext>
              </a:extLst>
            </p:cNvPr>
            <p:cNvSpPr/>
            <p:nvPr/>
          </p:nvSpPr>
          <p:spPr>
            <a:xfrm>
              <a:off x="6517154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7136A86-801D-3185-2373-94A704CCC10F}"/>
                </a:ext>
              </a:extLst>
            </p:cNvPr>
            <p:cNvSpPr/>
            <p:nvPr/>
          </p:nvSpPr>
          <p:spPr>
            <a:xfrm>
              <a:off x="6951771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3F9F5DE-286A-9113-D4BC-B68746CD282A}"/>
                </a:ext>
              </a:extLst>
            </p:cNvPr>
            <p:cNvSpPr/>
            <p:nvPr/>
          </p:nvSpPr>
          <p:spPr>
            <a:xfrm>
              <a:off x="7349976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C5CF165-1EFE-0067-4CA0-1AE843AC061F}"/>
                </a:ext>
              </a:extLst>
            </p:cNvPr>
            <p:cNvSpPr/>
            <p:nvPr/>
          </p:nvSpPr>
          <p:spPr>
            <a:xfrm>
              <a:off x="7776068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7A9CCAD-66F6-F102-7B87-1ECFF4F45F07}"/>
                </a:ext>
              </a:extLst>
            </p:cNvPr>
            <p:cNvSpPr/>
            <p:nvPr/>
          </p:nvSpPr>
          <p:spPr>
            <a:xfrm>
              <a:off x="6110523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83446FB-EAE7-4C29-AB95-18EBAE0A217E}"/>
                </a:ext>
              </a:extLst>
            </p:cNvPr>
            <p:cNvSpPr/>
            <p:nvPr/>
          </p:nvSpPr>
          <p:spPr>
            <a:xfrm>
              <a:off x="650661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48C57CA-A2D4-FA1E-9E4F-4DD85FA54869}"/>
                </a:ext>
              </a:extLst>
            </p:cNvPr>
            <p:cNvSpPr/>
            <p:nvPr/>
          </p:nvSpPr>
          <p:spPr>
            <a:xfrm>
              <a:off x="6945251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87FB3F2B-4525-5CBB-8589-3A54BDBF3C31}"/>
                </a:ext>
              </a:extLst>
            </p:cNvPr>
            <p:cNvSpPr/>
            <p:nvPr/>
          </p:nvSpPr>
          <p:spPr>
            <a:xfrm>
              <a:off x="735251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F4C432E-6B40-9BC2-5BD1-FBAB507109BA}"/>
                </a:ext>
              </a:extLst>
            </p:cNvPr>
            <p:cNvSpPr/>
            <p:nvPr/>
          </p:nvSpPr>
          <p:spPr>
            <a:xfrm>
              <a:off x="7758786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320C8B1-3F17-E1B3-68ED-3C74127202A7}"/>
                </a:ext>
              </a:extLst>
            </p:cNvPr>
            <p:cNvSpPr/>
            <p:nvPr/>
          </p:nvSpPr>
          <p:spPr>
            <a:xfrm>
              <a:off x="6130385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525E49E-B984-CB33-9FA0-AD4402F9185F}"/>
                </a:ext>
              </a:extLst>
            </p:cNvPr>
            <p:cNvSpPr/>
            <p:nvPr/>
          </p:nvSpPr>
          <p:spPr>
            <a:xfrm>
              <a:off x="650465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71115D37-CBDD-B355-FE7F-82833459D15A}"/>
                </a:ext>
              </a:extLst>
            </p:cNvPr>
            <p:cNvSpPr/>
            <p:nvPr/>
          </p:nvSpPr>
          <p:spPr>
            <a:xfrm>
              <a:off x="6918037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BA9205C-54F9-9624-B632-366E85E65D23}"/>
                </a:ext>
              </a:extLst>
            </p:cNvPr>
            <p:cNvSpPr/>
            <p:nvPr/>
          </p:nvSpPr>
          <p:spPr>
            <a:xfrm>
              <a:off x="7331696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4FC863-6307-DD43-D346-F70DA9626E75}"/>
                </a:ext>
              </a:extLst>
            </p:cNvPr>
            <p:cNvSpPr/>
            <p:nvPr/>
          </p:nvSpPr>
          <p:spPr>
            <a:xfrm>
              <a:off x="775513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D8C6944-6C65-737E-6F12-ACCA4F730285}"/>
                </a:ext>
              </a:extLst>
            </p:cNvPr>
            <p:cNvSpPr/>
            <p:nvPr/>
          </p:nvSpPr>
          <p:spPr>
            <a:xfrm>
              <a:off x="816720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85E32F4-852A-0179-253B-1D213DB8C796}"/>
                </a:ext>
              </a:extLst>
            </p:cNvPr>
            <p:cNvSpPr/>
            <p:nvPr/>
          </p:nvSpPr>
          <p:spPr>
            <a:xfrm>
              <a:off x="858532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E8C1A04-52DC-1828-FA3D-50E39D43EBA8}"/>
                </a:ext>
              </a:extLst>
            </p:cNvPr>
            <p:cNvSpPr/>
            <p:nvPr/>
          </p:nvSpPr>
          <p:spPr>
            <a:xfrm>
              <a:off x="899765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852DC5B-3308-EF09-6B34-1EBE198BEC2D}"/>
                </a:ext>
              </a:extLst>
            </p:cNvPr>
            <p:cNvSpPr/>
            <p:nvPr/>
          </p:nvSpPr>
          <p:spPr>
            <a:xfrm>
              <a:off x="940919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51C5AB9-E01F-A833-1500-67B204942310}"/>
                </a:ext>
              </a:extLst>
            </p:cNvPr>
            <p:cNvSpPr/>
            <p:nvPr/>
          </p:nvSpPr>
          <p:spPr>
            <a:xfrm>
              <a:off x="9814863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EFF4487-7411-704C-E682-F879E467E65D}"/>
                </a:ext>
              </a:extLst>
            </p:cNvPr>
            <p:cNvSpPr/>
            <p:nvPr/>
          </p:nvSpPr>
          <p:spPr>
            <a:xfrm>
              <a:off x="816271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71D5976-A618-22EF-05D6-B91D7BEEE625}"/>
                </a:ext>
              </a:extLst>
            </p:cNvPr>
            <p:cNvSpPr/>
            <p:nvPr/>
          </p:nvSpPr>
          <p:spPr>
            <a:xfrm>
              <a:off x="857684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6E690C7-E239-4E3C-B29B-1194074137CF}"/>
                </a:ext>
              </a:extLst>
            </p:cNvPr>
            <p:cNvSpPr/>
            <p:nvPr/>
          </p:nvSpPr>
          <p:spPr>
            <a:xfrm>
              <a:off x="901135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3C1B6A59-F90B-25A8-632E-9793B79A3E46}"/>
                </a:ext>
              </a:extLst>
            </p:cNvPr>
            <p:cNvSpPr/>
            <p:nvPr/>
          </p:nvSpPr>
          <p:spPr>
            <a:xfrm>
              <a:off x="939003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26B626AD-0714-45EC-0C95-388A103076C1}"/>
                </a:ext>
              </a:extLst>
            </p:cNvPr>
            <p:cNvSpPr/>
            <p:nvPr/>
          </p:nvSpPr>
          <p:spPr>
            <a:xfrm>
              <a:off x="981612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EC09103-B440-3178-6A10-159870A80CC0}"/>
                </a:ext>
              </a:extLst>
            </p:cNvPr>
            <p:cNvSpPr/>
            <p:nvPr/>
          </p:nvSpPr>
          <p:spPr>
            <a:xfrm>
              <a:off x="815058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1A4AE56A-B756-4EDC-703C-D007E319FB02}"/>
                </a:ext>
              </a:extLst>
            </p:cNvPr>
            <p:cNvSpPr/>
            <p:nvPr/>
          </p:nvSpPr>
          <p:spPr>
            <a:xfrm>
              <a:off x="856628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6BF9298-9AD2-6A64-4EE2-277AD2AB40B7}"/>
                </a:ext>
              </a:extLst>
            </p:cNvPr>
            <p:cNvSpPr/>
            <p:nvPr/>
          </p:nvSpPr>
          <p:spPr>
            <a:xfrm>
              <a:off x="9004859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D48C080-D3E9-8DCD-EB4A-C13A7107A188}"/>
                </a:ext>
              </a:extLst>
            </p:cNvPr>
            <p:cNvSpPr/>
            <p:nvPr/>
          </p:nvSpPr>
          <p:spPr>
            <a:xfrm>
              <a:off x="939257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81A99B8-FC5E-DF29-CD3F-1A0609E8B3B4}"/>
                </a:ext>
              </a:extLst>
            </p:cNvPr>
            <p:cNvSpPr/>
            <p:nvPr/>
          </p:nvSpPr>
          <p:spPr>
            <a:xfrm>
              <a:off x="979884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C621CB4-D714-B786-6C0C-4DEC0D05E2AB}"/>
                </a:ext>
              </a:extLst>
            </p:cNvPr>
            <p:cNvSpPr/>
            <p:nvPr/>
          </p:nvSpPr>
          <p:spPr>
            <a:xfrm>
              <a:off x="8173676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A14579F4-C94B-08F8-85C8-DFDE8BFE17C3}"/>
                </a:ext>
              </a:extLst>
            </p:cNvPr>
            <p:cNvSpPr/>
            <p:nvPr/>
          </p:nvSpPr>
          <p:spPr>
            <a:xfrm>
              <a:off x="8547941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0A1363C-CD22-850D-B915-24A4F171F950}"/>
                </a:ext>
              </a:extLst>
            </p:cNvPr>
            <p:cNvSpPr/>
            <p:nvPr/>
          </p:nvSpPr>
          <p:spPr>
            <a:xfrm>
              <a:off x="896132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820B223C-C841-D3FE-A7C5-58604F262A50}"/>
                </a:ext>
              </a:extLst>
            </p:cNvPr>
            <p:cNvSpPr/>
            <p:nvPr/>
          </p:nvSpPr>
          <p:spPr>
            <a:xfrm>
              <a:off x="9374987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2CEA1095-6D5D-7EA3-08ED-A186B5190BF8}"/>
                </a:ext>
              </a:extLst>
            </p:cNvPr>
            <p:cNvSpPr/>
            <p:nvPr/>
          </p:nvSpPr>
          <p:spPr>
            <a:xfrm>
              <a:off x="9798420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A7B6BDA-ACA6-D133-CE9C-145048B57DD1}"/>
                </a:ext>
              </a:extLst>
            </p:cNvPr>
            <p:cNvSpPr/>
            <p:nvPr/>
          </p:nvSpPr>
          <p:spPr>
            <a:xfrm>
              <a:off x="10207264" y="4639696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EBD8C85-B96D-BEF3-1617-132DA8B2BBE6}"/>
                </a:ext>
              </a:extLst>
            </p:cNvPr>
            <p:cNvSpPr/>
            <p:nvPr/>
          </p:nvSpPr>
          <p:spPr>
            <a:xfrm>
              <a:off x="10625384" y="4654542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0EC3FAA-21E2-5C0B-D221-CD40D8EBAA79}"/>
                </a:ext>
              </a:extLst>
            </p:cNvPr>
            <p:cNvSpPr/>
            <p:nvPr/>
          </p:nvSpPr>
          <p:spPr>
            <a:xfrm>
              <a:off x="11037717" y="4641529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89E1BF88-E961-9513-8AE5-2C399B7CA759}"/>
                </a:ext>
              </a:extLst>
            </p:cNvPr>
            <p:cNvSpPr/>
            <p:nvPr/>
          </p:nvSpPr>
          <p:spPr>
            <a:xfrm>
              <a:off x="11449255" y="4633626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AA725EB-7AAA-32E3-C4DA-D482961E224F}"/>
                </a:ext>
              </a:extLst>
            </p:cNvPr>
            <p:cNvSpPr/>
            <p:nvPr/>
          </p:nvSpPr>
          <p:spPr>
            <a:xfrm>
              <a:off x="11854922" y="4627144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D4B59C59-B6CD-A590-D752-E8A53CC22269}"/>
                </a:ext>
              </a:extLst>
            </p:cNvPr>
            <p:cNvSpPr/>
            <p:nvPr/>
          </p:nvSpPr>
          <p:spPr>
            <a:xfrm>
              <a:off x="10202773" y="4212526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22052F58-625C-C7AA-447A-236FFC558A48}"/>
                </a:ext>
              </a:extLst>
            </p:cNvPr>
            <p:cNvSpPr/>
            <p:nvPr/>
          </p:nvSpPr>
          <p:spPr>
            <a:xfrm>
              <a:off x="10616900" y="4195490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A30AA77-9FF7-C299-31A7-E3190E4AB307}"/>
                </a:ext>
              </a:extLst>
            </p:cNvPr>
            <p:cNvSpPr/>
            <p:nvPr/>
          </p:nvSpPr>
          <p:spPr>
            <a:xfrm>
              <a:off x="11051410" y="4181225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C526DFBF-03AC-5984-521B-E96751F8EBAF}"/>
                </a:ext>
              </a:extLst>
            </p:cNvPr>
            <p:cNvSpPr/>
            <p:nvPr/>
          </p:nvSpPr>
          <p:spPr>
            <a:xfrm>
              <a:off x="11430095" y="4214622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3C6D2EB-DD87-8E59-E5C6-DEDE1295CD0E}"/>
                </a:ext>
              </a:extLst>
            </p:cNvPr>
            <p:cNvSpPr/>
            <p:nvPr/>
          </p:nvSpPr>
          <p:spPr>
            <a:xfrm>
              <a:off x="11856187" y="4205151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4C4BF35-EA5B-D885-8038-5922376B96FE}"/>
                </a:ext>
              </a:extLst>
            </p:cNvPr>
            <p:cNvSpPr/>
            <p:nvPr/>
          </p:nvSpPr>
          <p:spPr>
            <a:xfrm>
              <a:off x="10190642" y="3777869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150D83F-2B5A-6521-5B94-6046A2F899D3}"/>
                </a:ext>
              </a:extLst>
            </p:cNvPr>
            <p:cNvSpPr/>
            <p:nvPr/>
          </p:nvSpPr>
          <p:spPr>
            <a:xfrm>
              <a:off x="10606349" y="3795598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67799A7-938F-16D2-DA18-2FECCD5C031B}"/>
                </a:ext>
              </a:extLst>
            </p:cNvPr>
            <p:cNvSpPr/>
            <p:nvPr/>
          </p:nvSpPr>
          <p:spPr>
            <a:xfrm>
              <a:off x="11044918" y="3745354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C03E976-BC84-B87F-A19B-067170E664D2}"/>
                </a:ext>
              </a:extLst>
            </p:cNvPr>
            <p:cNvSpPr/>
            <p:nvPr/>
          </p:nvSpPr>
          <p:spPr>
            <a:xfrm>
              <a:off x="11432634" y="3787539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1FFBA24-880F-6BA2-CF5B-661F310068E1}"/>
                </a:ext>
              </a:extLst>
            </p:cNvPr>
            <p:cNvSpPr/>
            <p:nvPr/>
          </p:nvSpPr>
          <p:spPr>
            <a:xfrm>
              <a:off x="11838905" y="3786130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A585898-3EB5-AA29-427E-FA6736DC725E}"/>
                </a:ext>
              </a:extLst>
            </p:cNvPr>
            <p:cNvSpPr/>
            <p:nvPr/>
          </p:nvSpPr>
          <p:spPr>
            <a:xfrm>
              <a:off x="10216967" y="3344473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7A683E7E-26C5-A04F-A7E6-C3C5C3B77A30}"/>
                </a:ext>
              </a:extLst>
            </p:cNvPr>
            <p:cNvSpPr/>
            <p:nvPr/>
          </p:nvSpPr>
          <p:spPr>
            <a:xfrm>
              <a:off x="10591232" y="3345132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7D6D6FE-1902-BBB5-95B3-2723B2C6E522}"/>
                </a:ext>
              </a:extLst>
            </p:cNvPr>
            <p:cNvSpPr/>
            <p:nvPr/>
          </p:nvSpPr>
          <p:spPr>
            <a:xfrm>
              <a:off x="11004618" y="3355476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B4F6E6D-144E-7504-D757-88B2D35048A4}"/>
                </a:ext>
              </a:extLst>
            </p:cNvPr>
            <p:cNvSpPr/>
            <p:nvPr/>
          </p:nvSpPr>
          <p:spPr>
            <a:xfrm>
              <a:off x="11418278" y="338040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C0B9A037-E310-D108-1FE3-55BB51FD115C}"/>
                </a:ext>
              </a:extLst>
            </p:cNvPr>
            <p:cNvSpPr/>
            <p:nvPr/>
          </p:nvSpPr>
          <p:spPr>
            <a:xfrm>
              <a:off x="11841708" y="3345996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6456EFC-C13F-C5BB-E922-634CE8689B8A}"/>
                </a:ext>
              </a:extLst>
            </p:cNvPr>
            <p:cNvSpPr/>
            <p:nvPr/>
          </p:nvSpPr>
          <p:spPr>
            <a:xfrm>
              <a:off x="612714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57EE918-9816-36BF-7D63-C876FAECE159}"/>
                </a:ext>
              </a:extLst>
            </p:cNvPr>
            <p:cNvSpPr/>
            <p:nvPr/>
          </p:nvSpPr>
          <p:spPr>
            <a:xfrm>
              <a:off x="6525638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C75E53CF-1892-8479-2A4B-05A2BA3D8CC2}"/>
                </a:ext>
              </a:extLst>
            </p:cNvPr>
            <p:cNvSpPr/>
            <p:nvPr/>
          </p:nvSpPr>
          <p:spPr>
            <a:xfrm>
              <a:off x="6938048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D6F1639-70A4-522D-5036-C4CCCF4D40F3}"/>
                </a:ext>
              </a:extLst>
            </p:cNvPr>
            <p:cNvSpPr/>
            <p:nvPr/>
          </p:nvSpPr>
          <p:spPr>
            <a:xfrm>
              <a:off x="736913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4704C143-14E0-930B-D082-D6808B9F072E}"/>
                </a:ext>
              </a:extLst>
            </p:cNvPr>
            <p:cNvSpPr/>
            <p:nvPr/>
          </p:nvSpPr>
          <p:spPr>
            <a:xfrm>
              <a:off x="777480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3014D08-4895-2D37-D38F-FF63A9BACA02}"/>
                </a:ext>
              </a:extLst>
            </p:cNvPr>
            <p:cNvSpPr/>
            <p:nvPr/>
          </p:nvSpPr>
          <p:spPr>
            <a:xfrm>
              <a:off x="6122654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6482C0C0-0812-933A-702C-06AFF4F761EC}"/>
                </a:ext>
              </a:extLst>
            </p:cNvPr>
            <p:cNvSpPr/>
            <p:nvPr/>
          </p:nvSpPr>
          <p:spPr>
            <a:xfrm>
              <a:off x="6517154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977BB4B-6463-0FB7-7D45-5F02C9F2A6AB}"/>
                </a:ext>
              </a:extLst>
            </p:cNvPr>
            <p:cNvSpPr/>
            <p:nvPr/>
          </p:nvSpPr>
          <p:spPr>
            <a:xfrm>
              <a:off x="6951771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EB2040D-F82C-F83C-A8BC-10EB6D9E3778}"/>
                </a:ext>
              </a:extLst>
            </p:cNvPr>
            <p:cNvSpPr/>
            <p:nvPr/>
          </p:nvSpPr>
          <p:spPr>
            <a:xfrm>
              <a:off x="7349976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1578B55-F10B-0A1F-4238-28540868AD03}"/>
                </a:ext>
              </a:extLst>
            </p:cNvPr>
            <p:cNvSpPr/>
            <p:nvPr/>
          </p:nvSpPr>
          <p:spPr>
            <a:xfrm>
              <a:off x="7776068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EB5F6B6A-9BDE-CD61-C793-1C2652C4574B}"/>
                </a:ext>
              </a:extLst>
            </p:cNvPr>
            <p:cNvSpPr/>
            <p:nvPr/>
          </p:nvSpPr>
          <p:spPr>
            <a:xfrm>
              <a:off x="6110523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ABA1E2E-E17F-8B78-A818-CB3C8960C639}"/>
                </a:ext>
              </a:extLst>
            </p:cNvPr>
            <p:cNvSpPr/>
            <p:nvPr/>
          </p:nvSpPr>
          <p:spPr>
            <a:xfrm>
              <a:off x="650661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5508C43-D9E7-B257-08C2-4E58B8F2BCF7}"/>
                </a:ext>
              </a:extLst>
            </p:cNvPr>
            <p:cNvSpPr/>
            <p:nvPr/>
          </p:nvSpPr>
          <p:spPr>
            <a:xfrm>
              <a:off x="6945251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8C42A7C-6B5B-B5EE-6CD8-7ED7213F8D97}"/>
                </a:ext>
              </a:extLst>
            </p:cNvPr>
            <p:cNvSpPr/>
            <p:nvPr/>
          </p:nvSpPr>
          <p:spPr>
            <a:xfrm>
              <a:off x="735251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3606B461-EAB0-DBFD-2CB1-DA5C9C5B9F6D}"/>
                </a:ext>
              </a:extLst>
            </p:cNvPr>
            <p:cNvSpPr/>
            <p:nvPr/>
          </p:nvSpPr>
          <p:spPr>
            <a:xfrm>
              <a:off x="7758786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74C885BD-8368-C0E4-0BAF-C2110983ED63}"/>
                </a:ext>
              </a:extLst>
            </p:cNvPr>
            <p:cNvSpPr/>
            <p:nvPr/>
          </p:nvSpPr>
          <p:spPr>
            <a:xfrm>
              <a:off x="613038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BAD4E4AA-8306-8A70-5D7A-66F108E20124}"/>
                </a:ext>
              </a:extLst>
            </p:cNvPr>
            <p:cNvSpPr/>
            <p:nvPr/>
          </p:nvSpPr>
          <p:spPr>
            <a:xfrm>
              <a:off x="6504651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CF0D7D2-E59D-75E8-033B-6BEF089E38AD}"/>
                </a:ext>
              </a:extLst>
            </p:cNvPr>
            <p:cNvSpPr/>
            <p:nvPr/>
          </p:nvSpPr>
          <p:spPr>
            <a:xfrm>
              <a:off x="6918037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2C390B6-5D1D-F9F1-2120-F7BAAE071679}"/>
                </a:ext>
              </a:extLst>
            </p:cNvPr>
            <p:cNvSpPr/>
            <p:nvPr/>
          </p:nvSpPr>
          <p:spPr>
            <a:xfrm>
              <a:off x="7346139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0F4DEE5-BDFF-CF42-8ED1-144630692804}"/>
                </a:ext>
              </a:extLst>
            </p:cNvPr>
            <p:cNvSpPr/>
            <p:nvPr/>
          </p:nvSpPr>
          <p:spPr>
            <a:xfrm>
              <a:off x="7761589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1644EEF-274F-4DA8-C188-066CDFAE1BA7}"/>
                </a:ext>
              </a:extLst>
            </p:cNvPr>
            <p:cNvSpPr/>
            <p:nvPr/>
          </p:nvSpPr>
          <p:spPr>
            <a:xfrm>
              <a:off x="816720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7581487-9371-48A6-AC3B-6782D9AC1A1E}"/>
                </a:ext>
              </a:extLst>
            </p:cNvPr>
            <p:cNvSpPr/>
            <p:nvPr/>
          </p:nvSpPr>
          <p:spPr>
            <a:xfrm>
              <a:off x="858532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2CC99883-75E5-F0AB-4C90-5341B1FD214E}"/>
                </a:ext>
              </a:extLst>
            </p:cNvPr>
            <p:cNvSpPr/>
            <p:nvPr/>
          </p:nvSpPr>
          <p:spPr>
            <a:xfrm>
              <a:off x="899765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897FB86-C660-2624-B569-13E35CC5C31F}"/>
                </a:ext>
              </a:extLst>
            </p:cNvPr>
            <p:cNvSpPr/>
            <p:nvPr/>
          </p:nvSpPr>
          <p:spPr>
            <a:xfrm>
              <a:off x="940919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82A5A3-691A-674F-0577-9BE3C37159C4}"/>
                </a:ext>
              </a:extLst>
            </p:cNvPr>
            <p:cNvSpPr/>
            <p:nvPr/>
          </p:nvSpPr>
          <p:spPr>
            <a:xfrm>
              <a:off x="9814863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D86352F-DEDC-8DE8-DC45-35B7CF0DBC63}"/>
                </a:ext>
              </a:extLst>
            </p:cNvPr>
            <p:cNvSpPr/>
            <p:nvPr/>
          </p:nvSpPr>
          <p:spPr>
            <a:xfrm>
              <a:off x="816271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AC1FF3CB-70A1-342E-55E3-758B805AF067}"/>
                </a:ext>
              </a:extLst>
            </p:cNvPr>
            <p:cNvSpPr/>
            <p:nvPr/>
          </p:nvSpPr>
          <p:spPr>
            <a:xfrm>
              <a:off x="857684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A0FDCDE-CCFD-87E6-9A93-74E110CAD16F}"/>
                </a:ext>
              </a:extLst>
            </p:cNvPr>
            <p:cNvSpPr/>
            <p:nvPr/>
          </p:nvSpPr>
          <p:spPr>
            <a:xfrm>
              <a:off x="901135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B3B24F7-9290-F7F8-A158-D76E07A19519}"/>
                </a:ext>
              </a:extLst>
            </p:cNvPr>
            <p:cNvSpPr/>
            <p:nvPr/>
          </p:nvSpPr>
          <p:spPr>
            <a:xfrm>
              <a:off x="939003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A6A7841E-0E8E-C0E8-C52E-30445D7C27A7}"/>
                </a:ext>
              </a:extLst>
            </p:cNvPr>
            <p:cNvSpPr/>
            <p:nvPr/>
          </p:nvSpPr>
          <p:spPr>
            <a:xfrm>
              <a:off x="981612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3A7EEFA-EF02-A242-8411-DAEFFF9E5D8A}"/>
                </a:ext>
              </a:extLst>
            </p:cNvPr>
            <p:cNvSpPr/>
            <p:nvPr/>
          </p:nvSpPr>
          <p:spPr>
            <a:xfrm>
              <a:off x="815058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2AD9156-C87A-2362-B20F-CF2380A2FE2A}"/>
                </a:ext>
              </a:extLst>
            </p:cNvPr>
            <p:cNvSpPr/>
            <p:nvPr/>
          </p:nvSpPr>
          <p:spPr>
            <a:xfrm>
              <a:off x="856628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6F9DBFA-DF01-73EC-EB64-DB97302F0237}"/>
                </a:ext>
              </a:extLst>
            </p:cNvPr>
            <p:cNvSpPr/>
            <p:nvPr/>
          </p:nvSpPr>
          <p:spPr>
            <a:xfrm>
              <a:off x="9004859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642AF1B-E183-0CF0-58C7-DB982F197404}"/>
                </a:ext>
              </a:extLst>
            </p:cNvPr>
            <p:cNvSpPr/>
            <p:nvPr/>
          </p:nvSpPr>
          <p:spPr>
            <a:xfrm>
              <a:off x="939257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CB049A6-28E8-9263-7829-0C5C9E037F89}"/>
                </a:ext>
              </a:extLst>
            </p:cNvPr>
            <p:cNvSpPr/>
            <p:nvPr/>
          </p:nvSpPr>
          <p:spPr>
            <a:xfrm>
              <a:off x="979884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0FBC9B0-8FFE-7DBB-A6EA-8A4D42038CC6}"/>
                </a:ext>
              </a:extLst>
            </p:cNvPr>
            <p:cNvSpPr/>
            <p:nvPr/>
          </p:nvSpPr>
          <p:spPr>
            <a:xfrm>
              <a:off x="817044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EFE0592-997E-E3AF-E7E1-1CC5D51D5082}"/>
                </a:ext>
              </a:extLst>
            </p:cNvPr>
            <p:cNvSpPr/>
            <p:nvPr/>
          </p:nvSpPr>
          <p:spPr>
            <a:xfrm>
              <a:off x="856434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6C4D65F-01BA-41B0-65D1-9F8076124439}"/>
                </a:ext>
              </a:extLst>
            </p:cNvPr>
            <p:cNvSpPr/>
            <p:nvPr/>
          </p:nvSpPr>
          <p:spPr>
            <a:xfrm>
              <a:off x="897762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3D47820-B82C-48C6-BE58-C6B99D9FECF6}"/>
                </a:ext>
              </a:extLst>
            </p:cNvPr>
            <p:cNvSpPr/>
            <p:nvPr/>
          </p:nvSpPr>
          <p:spPr>
            <a:xfrm>
              <a:off x="938619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5FCD7D4B-708E-8EC3-684D-9C16442E4829}"/>
                </a:ext>
              </a:extLst>
            </p:cNvPr>
            <p:cNvSpPr/>
            <p:nvPr/>
          </p:nvSpPr>
          <p:spPr>
            <a:xfrm>
              <a:off x="980164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AD3982D-E721-EF5E-E16D-26D1D72AF417}"/>
                </a:ext>
              </a:extLst>
            </p:cNvPr>
            <p:cNvSpPr/>
            <p:nvPr/>
          </p:nvSpPr>
          <p:spPr>
            <a:xfrm>
              <a:off x="10207264" y="6366179"/>
              <a:ext cx="308811" cy="253696"/>
            </a:xfrm>
            <a:custGeom>
              <a:avLst/>
              <a:gdLst>
                <a:gd name="connsiteX0" fmla="*/ 1157258 w 1279920"/>
                <a:gd name="connsiteY0" fmla="*/ 174209 h 1055707"/>
                <a:gd name="connsiteX1" fmla="*/ 1157258 w 1279920"/>
                <a:gd name="connsiteY1" fmla="*/ 369496 h 1055707"/>
                <a:gd name="connsiteX2" fmla="*/ 1059614 w 1279920"/>
                <a:gd name="connsiteY2" fmla="*/ 369496 h 1055707"/>
                <a:gd name="connsiteX3" fmla="*/ 1059614 w 1279920"/>
                <a:gd name="connsiteY3" fmla="*/ 443388 h 1055707"/>
                <a:gd name="connsiteX4" fmla="*/ 1010775 w 1279920"/>
                <a:gd name="connsiteY4" fmla="*/ 443388 h 1055707"/>
                <a:gd name="connsiteX5" fmla="*/ 1010775 w 1279920"/>
                <a:gd name="connsiteY5" fmla="*/ 212457 h 1055707"/>
                <a:gd name="connsiteX6" fmla="*/ 926327 w 1279920"/>
                <a:gd name="connsiteY6" fmla="*/ 212457 h 1055707"/>
                <a:gd name="connsiteX7" fmla="*/ 926327 w 1279920"/>
                <a:gd name="connsiteY7" fmla="*/ 89727 h 1055707"/>
                <a:gd name="connsiteX8" fmla="*/ 797015 w 1279920"/>
                <a:gd name="connsiteY8" fmla="*/ 89727 h 1055707"/>
                <a:gd name="connsiteX9" fmla="*/ 797015 w 1279920"/>
                <a:gd name="connsiteY9" fmla="*/ 0 h 1055707"/>
                <a:gd name="connsiteX10" fmla="*/ 482973 w 1279920"/>
                <a:gd name="connsiteY10" fmla="*/ 0 h 1055707"/>
                <a:gd name="connsiteX11" fmla="*/ 482973 w 1279920"/>
                <a:gd name="connsiteY11" fmla="*/ 89727 h 1055707"/>
                <a:gd name="connsiteX12" fmla="*/ 353662 w 1279920"/>
                <a:gd name="connsiteY12" fmla="*/ 89727 h 1055707"/>
                <a:gd name="connsiteX13" fmla="*/ 353662 w 1279920"/>
                <a:gd name="connsiteY13" fmla="*/ 212457 h 1055707"/>
                <a:gd name="connsiteX14" fmla="*/ 269213 w 1279920"/>
                <a:gd name="connsiteY14" fmla="*/ 212457 h 1055707"/>
                <a:gd name="connsiteX15" fmla="*/ 269213 w 1279920"/>
                <a:gd name="connsiteY15" fmla="*/ 443388 h 1055707"/>
                <a:gd name="connsiteX16" fmla="*/ 220375 w 1279920"/>
                <a:gd name="connsiteY16" fmla="*/ 443388 h 1055707"/>
                <a:gd name="connsiteX17" fmla="*/ 220375 w 1279920"/>
                <a:gd name="connsiteY17" fmla="*/ 369496 h 1055707"/>
                <a:gd name="connsiteX18" fmla="*/ 122731 w 1279920"/>
                <a:gd name="connsiteY18" fmla="*/ 369496 h 1055707"/>
                <a:gd name="connsiteX19" fmla="*/ 122731 w 1279920"/>
                <a:gd name="connsiteY19" fmla="*/ 174209 h 1055707"/>
                <a:gd name="connsiteX20" fmla="*/ 0 w 1279920"/>
                <a:gd name="connsiteY20" fmla="*/ 174209 h 1055707"/>
                <a:gd name="connsiteX21" fmla="*/ 0 w 1279920"/>
                <a:gd name="connsiteY21" fmla="*/ 568758 h 1055707"/>
                <a:gd name="connsiteX22" fmla="*/ 269179 w 1279920"/>
                <a:gd name="connsiteY22" fmla="*/ 568758 h 1055707"/>
                <a:gd name="connsiteX23" fmla="*/ 269179 w 1279920"/>
                <a:gd name="connsiteY23" fmla="*/ 744270 h 1055707"/>
                <a:gd name="connsiteX24" fmla="*/ 364183 w 1279920"/>
                <a:gd name="connsiteY24" fmla="*/ 744270 h 1055707"/>
                <a:gd name="connsiteX25" fmla="*/ 364183 w 1279920"/>
                <a:gd name="connsiteY25" fmla="*/ 877557 h 1055707"/>
                <a:gd name="connsiteX26" fmla="*/ 577943 w 1279920"/>
                <a:gd name="connsiteY26" fmla="*/ 877557 h 1055707"/>
                <a:gd name="connsiteX27" fmla="*/ 577943 w 1279920"/>
                <a:gd name="connsiteY27" fmla="*/ 943532 h 1055707"/>
                <a:gd name="connsiteX28" fmla="*/ 369462 w 1279920"/>
                <a:gd name="connsiteY28" fmla="*/ 943532 h 1055707"/>
                <a:gd name="connsiteX29" fmla="*/ 369462 w 1279920"/>
                <a:gd name="connsiteY29" fmla="*/ 1055707 h 1055707"/>
                <a:gd name="connsiteX30" fmla="*/ 459188 w 1279920"/>
                <a:gd name="connsiteY30" fmla="*/ 1055707 h 1055707"/>
                <a:gd name="connsiteX31" fmla="*/ 459188 w 1279920"/>
                <a:gd name="connsiteY31" fmla="*/ 993673 h 1055707"/>
                <a:gd name="connsiteX32" fmla="*/ 820732 w 1279920"/>
                <a:gd name="connsiteY32" fmla="*/ 993673 h 1055707"/>
                <a:gd name="connsiteX33" fmla="*/ 820732 w 1279920"/>
                <a:gd name="connsiteY33" fmla="*/ 1055707 h 1055707"/>
                <a:gd name="connsiteX34" fmla="*/ 910459 w 1279920"/>
                <a:gd name="connsiteY34" fmla="*/ 1055707 h 1055707"/>
                <a:gd name="connsiteX35" fmla="*/ 910459 w 1279920"/>
                <a:gd name="connsiteY35" fmla="*/ 943532 h 1055707"/>
                <a:gd name="connsiteX36" fmla="*/ 701977 w 1279920"/>
                <a:gd name="connsiteY36" fmla="*/ 943532 h 1055707"/>
                <a:gd name="connsiteX37" fmla="*/ 701977 w 1279920"/>
                <a:gd name="connsiteY37" fmla="*/ 877557 h 1055707"/>
                <a:gd name="connsiteX38" fmla="*/ 915737 w 1279920"/>
                <a:gd name="connsiteY38" fmla="*/ 877557 h 1055707"/>
                <a:gd name="connsiteX39" fmla="*/ 915737 w 1279920"/>
                <a:gd name="connsiteY39" fmla="*/ 744270 h 1055707"/>
                <a:gd name="connsiteX40" fmla="*/ 1010741 w 1279920"/>
                <a:gd name="connsiteY40" fmla="*/ 744270 h 1055707"/>
                <a:gd name="connsiteX41" fmla="*/ 1010741 w 1279920"/>
                <a:gd name="connsiteY41" fmla="*/ 568758 h 1055707"/>
                <a:gd name="connsiteX42" fmla="*/ 1279920 w 1279920"/>
                <a:gd name="connsiteY42" fmla="*/ 568758 h 1055707"/>
                <a:gd name="connsiteX43" fmla="*/ 1279920 w 1279920"/>
                <a:gd name="connsiteY43" fmla="*/ 174209 h 1055707"/>
                <a:gd name="connsiteX44" fmla="*/ 1157189 w 1279920"/>
                <a:gd name="connsiteY44" fmla="*/ 174209 h 1055707"/>
                <a:gd name="connsiteX45" fmla="*/ 815043 w 1279920"/>
                <a:gd name="connsiteY45" fmla="*/ 488697 h 1055707"/>
                <a:gd name="connsiteX46" fmla="*/ 464911 w 1279920"/>
                <a:gd name="connsiteY46" fmla="*/ 488697 h 1055707"/>
                <a:gd name="connsiteX47" fmla="*/ 464911 w 1279920"/>
                <a:gd name="connsiteY47" fmla="*/ 157929 h 1055707"/>
                <a:gd name="connsiteX48" fmla="*/ 815043 w 1279920"/>
                <a:gd name="connsiteY48" fmla="*/ 157929 h 1055707"/>
                <a:gd name="connsiteX49" fmla="*/ 815043 w 1279920"/>
                <a:gd name="connsiteY49" fmla="*/ 488697 h 1055707"/>
                <a:gd name="connsiteX50" fmla="*/ 689124 w 1279920"/>
                <a:gd name="connsiteY50" fmla="*/ 263798 h 1055707"/>
                <a:gd name="connsiteX51" fmla="*/ 590864 w 1279920"/>
                <a:gd name="connsiteY51" fmla="*/ 263798 h 1055707"/>
                <a:gd name="connsiteX52" fmla="*/ 590864 w 1279920"/>
                <a:gd name="connsiteY52" fmla="*/ 362059 h 1055707"/>
                <a:gd name="connsiteX53" fmla="*/ 689124 w 1279920"/>
                <a:gd name="connsiteY53" fmla="*/ 362059 h 1055707"/>
                <a:gd name="connsiteX54" fmla="*/ 689124 w 1279920"/>
                <a:gd name="connsiteY54" fmla="*/ 263798 h 105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79920" h="1055707">
                  <a:moveTo>
                    <a:pt x="1157258" y="174209"/>
                  </a:moveTo>
                  <a:lnTo>
                    <a:pt x="1157258" y="369496"/>
                  </a:lnTo>
                  <a:lnTo>
                    <a:pt x="1059614" y="369496"/>
                  </a:lnTo>
                  <a:lnTo>
                    <a:pt x="1059614" y="443388"/>
                  </a:lnTo>
                  <a:lnTo>
                    <a:pt x="1010775" y="443388"/>
                  </a:lnTo>
                  <a:lnTo>
                    <a:pt x="1010775" y="212457"/>
                  </a:lnTo>
                  <a:lnTo>
                    <a:pt x="926327" y="212457"/>
                  </a:lnTo>
                  <a:lnTo>
                    <a:pt x="926327" y="89727"/>
                  </a:lnTo>
                  <a:lnTo>
                    <a:pt x="797015" y="89727"/>
                  </a:lnTo>
                  <a:lnTo>
                    <a:pt x="797015" y="0"/>
                  </a:lnTo>
                  <a:lnTo>
                    <a:pt x="482973" y="0"/>
                  </a:lnTo>
                  <a:lnTo>
                    <a:pt x="482973" y="89727"/>
                  </a:lnTo>
                  <a:lnTo>
                    <a:pt x="353662" y="89727"/>
                  </a:lnTo>
                  <a:lnTo>
                    <a:pt x="353662" y="212457"/>
                  </a:lnTo>
                  <a:lnTo>
                    <a:pt x="269213" y="212457"/>
                  </a:lnTo>
                  <a:lnTo>
                    <a:pt x="269213" y="443388"/>
                  </a:lnTo>
                  <a:lnTo>
                    <a:pt x="220375" y="443388"/>
                  </a:lnTo>
                  <a:lnTo>
                    <a:pt x="220375" y="369496"/>
                  </a:lnTo>
                  <a:lnTo>
                    <a:pt x="122731" y="369496"/>
                  </a:lnTo>
                  <a:lnTo>
                    <a:pt x="122731" y="174209"/>
                  </a:lnTo>
                  <a:lnTo>
                    <a:pt x="0" y="174209"/>
                  </a:lnTo>
                  <a:lnTo>
                    <a:pt x="0" y="568758"/>
                  </a:lnTo>
                  <a:lnTo>
                    <a:pt x="269179" y="568758"/>
                  </a:lnTo>
                  <a:lnTo>
                    <a:pt x="269179" y="744270"/>
                  </a:lnTo>
                  <a:lnTo>
                    <a:pt x="364183" y="744270"/>
                  </a:lnTo>
                  <a:lnTo>
                    <a:pt x="364183" y="877557"/>
                  </a:lnTo>
                  <a:lnTo>
                    <a:pt x="577943" y="877557"/>
                  </a:lnTo>
                  <a:lnTo>
                    <a:pt x="577943" y="943532"/>
                  </a:lnTo>
                  <a:lnTo>
                    <a:pt x="369462" y="943532"/>
                  </a:lnTo>
                  <a:lnTo>
                    <a:pt x="369462" y="1055707"/>
                  </a:lnTo>
                  <a:lnTo>
                    <a:pt x="459188" y="1055707"/>
                  </a:lnTo>
                  <a:lnTo>
                    <a:pt x="459188" y="993673"/>
                  </a:lnTo>
                  <a:lnTo>
                    <a:pt x="820732" y="993673"/>
                  </a:lnTo>
                  <a:lnTo>
                    <a:pt x="820732" y="1055707"/>
                  </a:lnTo>
                  <a:lnTo>
                    <a:pt x="910459" y="1055707"/>
                  </a:lnTo>
                  <a:lnTo>
                    <a:pt x="910459" y="943532"/>
                  </a:lnTo>
                  <a:lnTo>
                    <a:pt x="701977" y="943532"/>
                  </a:lnTo>
                  <a:lnTo>
                    <a:pt x="701977" y="877557"/>
                  </a:lnTo>
                  <a:lnTo>
                    <a:pt x="915737" y="877557"/>
                  </a:lnTo>
                  <a:lnTo>
                    <a:pt x="915737" y="744270"/>
                  </a:lnTo>
                  <a:lnTo>
                    <a:pt x="1010741" y="744270"/>
                  </a:lnTo>
                  <a:lnTo>
                    <a:pt x="1010741" y="568758"/>
                  </a:lnTo>
                  <a:lnTo>
                    <a:pt x="1279920" y="568758"/>
                  </a:lnTo>
                  <a:lnTo>
                    <a:pt x="1279920" y="174209"/>
                  </a:lnTo>
                  <a:lnTo>
                    <a:pt x="1157189" y="174209"/>
                  </a:lnTo>
                  <a:close/>
                  <a:moveTo>
                    <a:pt x="815043" y="488697"/>
                  </a:moveTo>
                  <a:lnTo>
                    <a:pt x="464911" y="488697"/>
                  </a:lnTo>
                  <a:lnTo>
                    <a:pt x="464911" y="157929"/>
                  </a:lnTo>
                  <a:lnTo>
                    <a:pt x="815043" y="157929"/>
                  </a:lnTo>
                  <a:lnTo>
                    <a:pt x="815043" y="488697"/>
                  </a:lnTo>
                  <a:close/>
                  <a:moveTo>
                    <a:pt x="689124" y="263798"/>
                  </a:moveTo>
                  <a:lnTo>
                    <a:pt x="590864" y="263798"/>
                  </a:lnTo>
                  <a:lnTo>
                    <a:pt x="590864" y="362059"/>
                  </a:lnTo>
                  <a:lnTo>
                    <a:pt x="689124" y="362059"/>
                  </a:lnTo>
                  <a:lnTo>
                    <a:pt x="689124" y="26379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5A4563D-F555-8747-F23A-C05A362B7051}"/>
                </a:ext>
              </a:extLst>
            </p:cNvPr>
            <p:cNvSpPr/>
            <p:nvPr/>
          </p:nvSpPr>
          <p:spPr>
            <a:xfrm>
              <a:off x="10625384" y="6395870"/>
              <a:ext cx="299483" cy="224005"/>
            </a:xfrm>
            <a:custGeom>
              <a:avLst/>
              <a:gdLst>
                <a:gd name="connsiteX0" fmla="*/ 1115993 w 1241260"/>
                <a:gd name="connsiteY0" fmla="*/ 559607 h 932153"/>
                <a:gd name="connsiteX1" fmla="*/ 1115993 w 1241260"/>
                <a:gd name="connsiteY1" fmla="*/ 276548 h 932153"/>
                <a:gd name="connsiteX2" fmla="*/ 985859 w 1241260"/>
                <a:gd name="connsiteY2" fmla="*/ 276548 h 932153"/>
                <a:gd name="connsiteX3" fmla="*/ 985859 w 1241260"/>
                <a:gd name="connsiteY3" fmla="*/ 130134 h 932153"/>
                <a:gd name="connsiteX4" fmla="*/ 844312 w 1241260"/>
                <a:gd name="connsiteY4" fmla="*/ 130134 h 932153"/>
                <a:gd name="connsiteX5" fmla="*/ 844312 w 1241260"/>
                <a:gd name="connsiteY5" fmla="*/ 0 h 932153"/>
                <a:gd name="connsiteX6" fmla="*/ 396948 w 1241260"/>
                <a:gd name="connsiteY6" fmla="*/ 0 h 932153"/>
                <a:gd name="connsiteX7" fmla="*/ 396948 w 1241260"/>
                <a:gd name="connsiteY7" fmla="*/ 130134 h 932153"/>
                <a:gd name="connsiteX8" fmla="*/ 255401 w 1241260"/>
                <a:gd name="connsiteY8" fmla="*/ 130134 h 932153"/>
                <a:gd name="connsiteX9" fmla="*/ 255401 w 1241260"/>
                <a:gd name="connsiteY9" fmla="*/ 276548 h 932153"/>
                <a:gd name="connsiteX10" fmla="*/ 125267 w 1241260"/>
                <a:gd name="connsiteY10" fmla="*/ 276548 h 932153"/>
                <a:gd name="connsiteX11" fmla="*/ 125267 w 1241260"/>
                <a:gd name="connsiteY11" fmla="*/ 559607 h 932153"/>
                <a:gd name="connsiteX12" fmla="*/ 0 w 1241260"/>
                <a:gd name="connsiteY12" fmla="*/ 559607 h 932153"/>
                <a:gd name="connsiteX13" fmla="*/ 0 w 1241260"/>
                <a:gd name="connsiteY13" fmla="*/ 932153 h 932153"/>
                <a:gd name="connsiteX14" fmla="*/ 146414 w 1241260"/>
                <a:gd name="connsiteY14" fmla="*/ 932153 h 932153"/>
                <a:gd name="connsiteX15" fmla="*/ 146414 w 1241260"/>
                <a:gd name="connsiteY15" fmla="*/ 692997 h 932153"/>
                <a:gd name="connsiteX16" fmla="*/ 204986 w 1241260"/>
                <a:gd name="connsiteY16" fmla="*/ 692997 h 932153"/>
                <a:gd name="connsiteX17" fmla="*/ 204986 w 1241260"/>
                <a:gd name="connsiteY17" fmla="*/ 932153 h 932153"/>
                <a:gd name="connsiteX18" fmla="*/ 312363 w 1241260"/>
                <a:gd name="connsiteY18" fmla="*/ 932153 h 932153"/>
                <a:gd name="connsiteX19" fmla="*/ 312363 w 1241260"/>
                <a:gd name="connsiteY19" fmla="*/ 694642 h 932153"/>
                <a:gd name="connsiteX20" fmla="*/ 403460 w 1241260"/>
                <a:gd name="connsiteY20" fmla="*/ 694642 h 932153"/>
                <a:gd name="connsiteX21" fmla="*/ 403460 w 1241260"/>
                <a:gd name="connsiteY21" fmla="*/ 932153 h 932153"/>
                <a:gd name="connsiteX22" fmla="*/ 514093 w 1241260"/>
                <a:gd name="connsiteY22" fmla="*/ 932153 h 932153"/>
                <a:gd name="connsiteX23" fmla="*/ 514093 w 1241260"/>
                <a:gd name="connsiteY23" fmla="*/ 694642 h 932153"/>
                <a:gd name="connsiteX24" fmla="*/ 567764 w 1241260"/>
                <a:gd name="connsiteY24" fmla="*/ 694642 h 932153"/>
                <a:gd name="connsiteX25" fmla="*/ 567764 w 1241260"/>
                <a:gd name="connsiteY25" fmla="*/ 932153 h 932153"/>
                <a:gd name="connsiteX26" fmla="*/ 673496 w 1241260"/>
                <a:gd name="connsiteY26" fmla="*/ 932153 h 932153"/>
                <a:gd name="connsiteX27" fmla="*/ 673496 w 1241260"/>
                <a:gd name="connsiteY27" fmla="*/ 694642 h 932153"/>
                <a:gd name="connsiteX28" fmla="*/ 727168 w 1241260"/>
                <a:gd name="connsiteY28" fmla="*/ 694642 h 932153"/>
                <a:gd name="connsiteX29" fmla="*/ 727168 w 1241260"/>
                <a:gd name="connsiteY29" fmla="*/ 932153 h 932153"/>
                <a:gd name="connsiteX30" fmla="*/ 837800 w 1241260"/>
                <a:gd name="connsiteY30" fmla="*/ 932153 h 932153"/>
                <a:gd name="connsiteX31" fmla="*/ 837800 w 1241260"/>
                <a:gd name="connsiteY31" fmla="*/ 694642 h 932153"/>
                <a:gd name="connsiteX32" fmla="*/ 928898 w 1241260"/>
                <a:gd name="connsiteY32" fmla="*/ 694642 h 932153"/>
                <a:gd name="connsiteX33" fmla="*/ 928898 w 1241260"/>
                <a:gd name="connsiteY33" fmla="*/ 932153 h 932153"/>
                <a:gd name="connsiteX34" fmla="*/ 1036274 w 1241260"/>
                <a:gd name="connsiteY34" fmla="*/ 932153 h 932153"/>
                <a:gd name="connsiteX35" fmla="*/ 1036274 w 1241260"/>
                <a:gd name="connsiteY35" fmla="*/ 692997 h 932153"/>
                <a:gd name="connsiteX36" fmla="*/ 1094847 w 1241260"/>
                <a:gd name="connsiteY36" fmla="*/ 692997 h 932153"/>
                <a:gd name="connsiteX37" fmla="*/ 1094847 w 1241260"/>
                <a:gd name="connsiteY37" fmla="*/ 932153 h 932153"/>
                <a:gd name="connsiteX38" fmla="*/ 1241260 w 1241260"/>
                <a:gd name="connsiteY38" fmla="*/ 932153 h 932153"/>
                <a:gd name="connsiteX39" fmla="*/ 1241260 w 1241260"/>
                <a:gd name="connsiteY39" fmla="*/ 559607 h 932153"/>
                <a:gd name="connsiteX40" fmla="*/ 1115993 w 1241260"/>
                <a:gd name="connsiteY40" fmla="*/ 559607 h 932153"/>
                <a:gd name="connsiteX41" fmla="*/ 663728 w 1241260"/>
                <a:gd name="connsiteY41" fmla="*/ 66695 h 932153"/>
                <a:gd name="connsiteX42" fmla="*/ 777617 w 1241260"/>
                <a:gd name="connsiteY42" fmla="*/ 66695 h 932153"/>
                <a:gd name="connsiteX43" fmla="*/ 777617 w 1241260"/>
                <a:gd name="connsiteY43" fmla="*/ 198474 h 932153"/>
                <a:gd name="connsiteX44" fmla="*/ 663728 w 1241260"/>
                <a:gd name="connsiteY44" fmla="*/ 198474 h 932153"/>
                <a:gd name="connsiteX45" fmla="*/ 663728 w 1241260"/>
                <a:gd name="connsiteY45" fmla="*/ 66695 h 932153"/>
                <a:gd name="connsiteX46" fmla="*/ 468510 w 1241260"/>
                <a:gd name="connsiteY46" fmla="*/ 66695 h 932153"/>
                <a:gd name="connsiteX47" fmla="*/ 582399 w 1241260"/>
                <a:gd name="connsiteY47" fmla="*/ 66695 h 932153"/>
                <a:gd name="connsiteX48" fmla="*/ 582399 w 1241260"/>
                <a:gd name="connsiteY48" fmla="*/ 198474 h 932153"/>
                <a:gd name="connsiteX49" fmla="*/ 468510 w 1241260"/>
                <a:gd name="connsiteY49" fmla="*/ 198474 h 932153"/>
                <a:gd name="connsiteX50" fmla="*/ 468510 w 1241260"/>
                <a:gd name="connsiteY50" fmla="*/ 66695 h 932153"/>
                <a:gd name="connsiteX51" fmla="*/ 951689 w 1241260"/>
                <a:gd name="connsiteY51" fmla="*/ 589459 h 932153"/>
                <a:gd name="connsiteX52" fmla="*/ 305303 w 1241260"/>
                <a:gd name="connsiteY52" fmla="*/ 589459 h 932153"/>
                <a:gd name="connsiteX53" fmla="*/ 305303 w 1241260"/>
                <a:gd name="connsiteY53" fmla="*/ 530887 h 932153"/>
                <a:gd name="connsiteX54" fmla="*/ 951689 w 1241260"/>
                <a:gd name="connsiteY54" fmla="*/ 530887 h 932153"/>
                <a:gd name="connsiteX55" fmla="*/ 951689 w 1241260"/>
                <a:gd name="connsiteY55" fmla="*/ 589459 h 93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41260" h="932153">
                  <a:moveTo>
                    <a:pt x="1115993" y="559607"/>
                  </a:moveTo>
                  <a:lnTo>
                    <a:pt x="1115993" y="276548"/>
                  </a:lnTo>
                  <a:lnTo>
                    <a:pt x="985859" y="276548"/>
                  </a:lnTo>
                  <a:lnTo>
                    <a:pt x="985859" y="130134"/>
                  </a:lnTo>
                  <a:lnTo>
                    <a:pt x="844312" y="130134"/>
                  </a:lnTo>
                  <a:lnTo>
                    <a:pt x="844312" y="0"/>
                  </a:lnTo>
                  <a:lnTo>
                    <a:pt x="396948" y="0"/>
                  </a:lnTo>
                  <a:lnTo>
                    <a:pt x="396948" y="130134"/>
                  </a:lnTo>
                  <a:lnTo>
                    <a:pt x="255401" y="130134"/>
                  </a:lnTo>
                  <a:lnTo>
                    <a:pt x="255401" y="276548"/>
                  </a:lnTo>
                  <a:lnTo>
                    <a:pt x="125267" y="276548"/>
                  </a:lnTo>
                  <a:lnTo>
                    <a:pt x="125267" y="559607"/>
                  </a:lnTo>
                  <a:lnTo>
                    <a:pt x="0" y="559607"/>
                  </a:lnTo>
                  <a:lnTo>
                    <a:pt x="0" y="932153"/>
                  </a:lnTo>
                  <a:lnTo>
                    <a:pt x="146414" y="932153"/>
                  </a:lnTo>
                  <a:lnTo>
                    <a:pt x="146414" y="692997"/>
                  </a:lnTo>
                  <a:lnTo>
                    <a:pt x="204986" y="692997"/>
                  </a:lnTo>
                  <a:lnTo>
                    <a:pt x="204986" y="932153"/>
                  </a:lnTo>
                  <a:lnTo>
                    <a:pt x="312363" y="932153"/>
                  </a:lnTo>
                  <a:lnTo>
                    <a:pt x="312363" y="694642"/>
                  </a:lnTo>
                  <a:lnTo>
                    <a:pt x="403460" y="694642"/>
                  </a:lnTo>
                  <a:lnTo>
                    <a:pt x="403460" y="932153"/>
                  </a:lnTo>
                  <a:lnTo>
                    <a:pt x="514093" y="932153"/>
                  </a:lnTo>
                  <a:lnTo>
                    <a:pt x="514093" y="694642"/>
                  </a:lnTo>
                  <a:lnTo>
                    <a:pt x="567764" y="694642"/>
                  </a:lnTo>
                  <a:lnTo>
                    <a:pt x="567764" y="932153"/>
                  </a:lnTo>
                  <a:lnTo>
                    <a:pt x="673496" y="932153"/>
                  </a:lnTo>
                  <a:lnTo>
                    <a:pt x="673496" y="694642"/>
                  </a:lnTo>
                  <a:lnTo>
                    <a:pt x="727168" y="694642"/>
                  </a:lnTo>
                  <a:lnTo>
                    <a:pt x="727168" y="932153"/>
                  </a:lnTo>
                  <a:lnTo>
                    <a:pt x="837800" y="932153"/>
                  </a:lnTo>
                  <a:lnTo>
                    <a:pt x="837800" y="694642"/>
                  </a:lnTo>
                  <a:lnTo>
                    <a:pt x="928898" y="694642"/>
                  </a:lnTo>
                  <a:lnTo>
                    <a:pt x="928898" y="932153"/>
                  </a:lnTo>
                  <a:lnTo>
                    <a:pt x="1036274" y="932153"/>
                  </a:lnTo>
                  <a:lnTo>
                    <a:pt x="1036274" y="692997"/>
                  </a:lnTo>
                  <a:lnTo>
                    <a:pt x="1094847" y="692997"/>
                  </a:lnTo>
                  <a:lnTo>
                    <a:pt x="1094847" y="932153"/>
                  </a:lnTo>
                  <a:lnTo>
                    <a:pt x="1241260" y="932153"/>
                  </a:lnTo>
                  <a:lnTo>
                    <a:pt x="1241260" y="559607"/>
                  </a:lnTo>
                  <a:lnTo>
                    <a:pt x="1115993" y="559607"/>
                  </a:lnTo>
                  <a:close/>
                  <a:moveTo>
                    <a:pt x="663728" y="66695"/>
                  </a:moveTo>
                  <a:lnTo>
                    <a:pt x="777617" y="66695"/>
                  </a:lnTo>
                  <a:lnTo>
                    <a:pt x="777617" y="198474"/>
                  </a:lnTo>
                  <a:lnTo>
                    <a:pt x="663728" y="198474"/>
                  </a:lnTo>
                  <a:lnTo>
                    <a:pt x="663728" y="66695"/>
                  </a:lnTo>
                  <a:close/>
                  <a:moveTo>
                    <a:pt x="468510" y="66695"/>
                  </a:moveTo>
                  <a:lnTo>
                    <a:pt x="582399" y="66695"/>
                  </a:lnTo>
                  <a:lnTo>
                    <a:pt x="582399" y="198474"/>
                  </a:lnTo>
                  <a:lnTo>
                    <a:pt x="468510" y="198474"/>
                  </a:lnTo>
                  <a:lnTo>
                    <a:pt x="468510" y="66695"/>
                  </a:lnTo>
                  <a:close/>
                  <a:moveTo>
                    <a:pt x="951689" y="589459"/>
                  </a:moveTo>
                  <a:lnTo>
                    <a:pt x="305303" y="589459"/>
                  </a:lnTo>
                  <a:lnTo>
                    <a:pt x="305303" y="530887"/>
                  </a:lnTo>
                  <a:lnTo>
                    <a:pt x="951689" y="530887"/>
                  </a:lnTo>
                  <a:lnTo>
                    <a:pt x="951689" y="58945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4C69102-459A-E3C7-1676-2BA02F5621D7}"/>
                </a:ext>
              </a:extLst>
            </p:cNvPr>
            <p:cNvSpPr/>
            <p:nvPr/>
          </p:nvSpPr>
          <p:spPr>
            <a:xfrm>
              <a:off x="11037717" y="6369844"/>
              <a:ext cx="301708" cy="250031"/>
            </a:xfrm>
            <a:custGeom>
              <a:avLst/>
              <a:gdLst>
                <a:gd name="connsiteX0" fmla="*/ 1102969 w 1250479"/>
                <a:gd name="connsiteY0" fmla="*/ 755991 h 1040455"/>
                <a:gd name="connsiteX1" fmla="*/ 1102969 w 1250479"/>
                <a:gd name="connsiteY1" fmla="*/ 637989 h 1040455"/>
                <a:gd name="connsiteX2" fmla="*/ 1250480 w 1250479"/>
                <a:gd name="connsiteY2" fmla="*/ 637989 h 1040455"/>
                <a:gd name="connsiteX3" fmla="*/ 1250480 w 1250479"/>
                <a:gd name="connsiteY3" fmla="*/ 372478 h 1040455"/>
                <a:gd name="connsiteX4" fmla="*/ 1100879 w 1250479"/>
                <a:gd name="connsiteY4" fmla="*/ 372478 h 1040455"/>
                <a:gd name="connsiteX5" fmla="*/ 1100879 w 1250479"/>
                <a:gd name="connsiteY5" fmla="*/ 216536 h 1040455"/>
                <a:gd name="connsiteX6" fmla="*/ 955493 w 1250479"/>
                <a:gd name="connsiteY6" fmla="*/ 216536 h 1040455"/>
                <a:gd name="connsiteX7" fmla="*/ 955493 w 1250479"/>
                <a:gd name="connsiteY7" fmla="*/ 69026 h 1040455"/>
                <a:gd name="connsiteX8" fmla="*/ 822720 w 1250479"/>
                <a:gd name="connsiteY8" fmla="*/ 69026 h 1040455"/>
                <a:gd name="connsiteX9" fmla="*/ 822720 w 1250479"/>
                <a:gd name="connsiteY9" fmla="*/ 0 h 1040455"/>
                <a:gd name="connsiteX10" fmla="*/ 427759 w 1250479"/>
                <a:gd name="connsiteY10" fmla="*/ 0 h 1040455"/>
                <a:gd name="connsiteX11" fmla="*/ 427759 w 1250479"/>
                <a:gd name="connsiteY11" fmla="*/ 69026 h 1040455"/>
                <a:gd name="connsiteX12" fmla="*/ 294986 w 1250479"/>
                <a:gd name="connsiteY12" fmla="*/ 69026 h 1040455"/>
                <a:gd name="connsiteX13" fmla="*/ 294986 w 1250479"/>
                <a:gd name="connsiteY13" fmla="*/ 216536 h 1040455"/>
                <a:gd name="connsiteX14" fmla="*/ 149601 w 1250479"/>
                <a:gd name="connsiteY14" fmla="*/ 216536 h 1040455"/>
                <a:gd name="connsiteX15" fmla="*/ 149601 w 1250479"/>
                <a:gd name="connsiteY15" fmla="*/ 372478 h 1040455"/>
                <a:gd name="connsiteX16" fmla="*/ 0 w 1250479"/>
                <a:gd name="connsiteY16" fmla="*/ 372478 h 1040455"/>
                <a:gd name="connsiteX17" fmla="*/ 0 w 1250479"/>
                <a:gd name="connsiteY17" fmla="*/ 637989 h 1040455"/>
                <a:gd name="connsiteX18" fmla="*/ 147510 w 1250479"/>
                <a:gd name="connsiteY18" fmla="*/ 637989 h 1040455"/>
                <a:gd name="connsiteX19" fmla="*/ 147510 w 1250479"/>
                <a:gd name="connsiteY19" fmla="*/ 755991 h 1040455"/>
                <a:gd name="connsiteX20" fmla="*/ 223356 w 1250479"/>
                <a:gd name="connsiteY20" fmla="*/ 755991 h 1040455"/>
                <a:gd name="connsiteX21" fmla="*/ 223356 w 1250479"/>
                <a:gd name="connsiteY21" fmla="*/ 909808 h 1040455"/>
                <a:gd name="connsiteX22" fmla="*/ 111661 w 1250479"/>
                <a:gd name="connsiteY22" fmla="*/ 909808 h 1040455"/>
                <a:gd name="connsiteX23" fmla="*/ 111661 w 1250479"/>
                <a:gd name="connsiteY23" fmla="*/ 1040456 h 1040455"/>
                <a:gd name="connsiteX24" fmla="*/ 337142 w 1250479"/>
                <a:gd name="connsiteY24" fmla="*/ 1040456 h 1040455"/>
                <a:gd name="connsiteX25" fmla="*/ 337142 w 1250479"/>
                <a:gd name="connsiteY25" fmla="*/ 758082 h 1040455"/>
                <a:gd name="connsiteX26" fmla="*/ 421453 w 1250479"/>
                <a:gd name="connsiteY26" fmla="*/ 758082 h 1040455"/>
                <a:gd name="connsiteX27" fmla="*/ 421453 w 1250479"/>
                <a:gd name="connsiteY27" fmla="*/ 882424 h 1040455"/>
                <a:gd name="connsiteX28" fmla="*/ 516286 w 1250479"/>
                <a:gd name="connsiteY28" fmla="*/ 882424 h 1040455"/>
                <a:gd name="connsiteX29" fmla="*/ 516286 w 1250479"/>
                <a:gd name="connsiteY29" fmla="*/ 755991 h 1040455"/>
                <a:gd name="connsiteX30" fmla="*/ 577395 w 1250479"/>
                <a:gd name="connsiteY30" fmla="*/ 755991 h 1040455"/>
                <a:gd name="connsiteX31" fmla="*/ 577395 w 1250479"/>
                <a:gd name="connsiteY31" fmla="*/ 882424 h 1040455"/>
                <a:gd name="connsiteX32" fmla="*/ 673119 w 1250479"/>
                <a:gd name="connsiteY32" fmla="*/ 882424 h 1040455"/>
                <a:gd name="connsiteX33" fmla="*/ 673119 w 1250479"/>
                <a:gd name="connsiteY33" fmla="*/ 755991 h 1040455"/>
                <a:gd name="connsiteX34" fmla="*/ 734228 w 1250479"/>
                <a:gd name="connsiteY34" fmla="*/ 755991 h 1040455"/>
                <a:gd name="connsiteX35" fmla="*/ 734228 w 1250479"/>
                <a:gd name="connsiteY35" fmla="*/ 882424 h 1040455"/>
                <a:gd name="connsiteX36" fmla="*/ 829060 w 1250479"/>
                <a:gd name="connsiteY36" fmla="*/ 882424 h 1040455"/>
                <a:gd name="connsiteX37" fmla="*/ 829060 w 1250479"/>
                <a:gd name="connsiteY37" fmla="*/ 758082 h 1040455"/>
                <a:gd name="connsiteX38" fmla="*/ 913372 w 1250479"/>
                <a:gd name="connsiteY38" fmla="*/ 758082 h 1040455"/>
                <a:gd name="connsiteX39" fmla="*/ 913372 w 1250479"/>
                <a:gd name="connsiteY39" fmla="*/ 1040456 h 1040455"/>
                <a:gd name="connsiteX40" fmla="*/ 1138853 w 1250479"/>
                <a:gd name="connsiteY40" fmla="*/ 1040456 h 1040455"/>
                <a:gd name="connsiteX41" fmla="*/ 1138853 w 1250479"/>
                <a:gd name="connsiteY41" fmla="*/ 909808 h 1040455"/>
                <a:gd name="connsiteX42" fmla="*/ 1027158 w 1250479"/>
                <a:gd name="connsiteY42" fmla="*/ 909808 h 1040455"/>
                <a:gd name="connsiteX43" fmla="*/ 1027158 w 1250479"/>
                <a:gd name="connsiteY43" fmla="*/ 755991 h 1040455"/>
                <a:gd name="connsiteX44" fmla="*/ 1103003 w 1250479"/>
                <a:gd name="connsiteY44" fmla="*/ 755991 h 1040455"/>
                <a:gd name="connsiteX45" fmla="*/ 530989 w 1250479"/>
                <a:gd name="connsiteY45" fmla="*/ 391431 h 1040455"/>
                <a:gd name="connsiteX46" fmla="*/ 246524 w 1250479"/>
                <a:gd name="connsiteY46" fmla="*/ 391431 h 1040455"/>
                <a:gd name="connsiteX47" fmla="*/ 246524 w 1250479"/>
                <a:gd name="connsiteY47" fmla="*/ 273429 h 1040455"/>
                <a:gd name="connsiteX48" fmla="*/ 530989 w 1250479"/>
                <a:gd name="connsiteY48" fmla="*/ 273429 h 1040455"/>
                <a:gd name="connsiteX49" fmla="*/ 530989 w 1250479"/>
                <a:gd name="connsiteY49" fmla="*/ 391431 h 1040455"/>
                <a:gd name="connsiteX50" fmla="*/ 1011461 w 1250479"/>
                <a:gd name="connsiteY50" fmla="*/ 391431 h 1040455"/>
                <a:gd name="connsiteX51" fmla="*/ 726996 w 1250479"/>
                <a:gd name="connsiteY51" fmla="*/ 391431 h 1040455"/>
                <a:gd name="connsiteX52" fmla="*/ 726996 w 1250479"/>
                <a:gd name="connsiteY52" fmla="*/ 273429 h 1040455"/>
                <a:gd name="connsiteX53" fmla="*/ 1011461 w 1250479"/>
                <a:gd name="connsiteY53" fmla="*/ 273429 h 1040455"/>
                <a:gd name="connsiteX54" fmla="*/ 1011461 w 1250479"/>
                <a:gd name="connsiteY54" fmla="*/ 391431 h 10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50479" h="1040455">
                  <a:moveTo>
                    <a:pt x="1102969" y="755991"/>
                  </a:moveTo>
                  <a:lnTo>
                    <a:pt x="1102969" y="637989"/>
                  </a:lnTo>
                  <a:lnTo>
                    <a:pt x="1250480" y="637989"/>
                  </a:lnTo>
                  <a:lnTo>
                    <a:pt x="1250480" y="372478"/>
                  </a:lnTo>
                  <a:lnTo>
                    <a:pt x="1100879" y="372478"/>
                  </a:lnTo>
                  <a:lnTo>
                    <a:pt x="1100879" y="216536"/>
                  </a:lnTo>
                  <a:lnTo>
                    <a:pt x="955493" y="216536"/>
                  </a:lnTo>
                  <a:lnTo>
                    <a:pt x="955493" y="69026"/>
                  </a:lnTo>
                  <a:lnTo>
                    <a:pt x="822720" y="69026"/>
                  </a:lnTo>
                  <a:lnTo>
                    <a:pt x="822720" y="0"/>
                  </a:lnTo>
                  <a:lnTo>
                    <a:pt x="427759" y="0"/>
                  </a:lnTo>
                  <a:lnTo>
                    <a:pt x="427759" y="69026"/>
                  </a:lnTo>
                  <a:lnTo>
                    <a:pt x="294986" y="69026"/>
                  </a:lnTo>
                  <a:lnTo>
                    <a:pt x="294986" y="216536"/>
                  </a:lnTo>
                  <a:lnTo>
                    <a:pt x="149601" y="216536"/>
                  </a:lnTo>
                  <a:lnTo>
                    <a:pt x="149601" y="372478"/>
                  </a:lnTo>
                  <a:lnTo>
                    <a:pt x="0" y="372478"/>
                  </a:lnTo>
                  <a:lnTo>
                    <a:pt x="0" y="637989"/>
                  </a:lnTo>
                  <a:lnTo>
                    <a:pt x="147510" y="637989"/>
                  </a:lnTo>
                  <a:lnTo>
                    <a:pt x="147510" y="755991"/>
                  </a:lnTo>
                  <a:lnTo>
                    <a:pt x="223356" y="755991"/>
                  </a:lnTo>
                  <a:lnTo>
                    <a:pt x="223356" y="909808"/>
                  </a:lnTo>
                  <a:lnTo>
                    <a:pt x="111661" y="909808"/>
                  </a:lnTo>
                  <a:lnTo>
                    <a:pt x="111661" y="1040456"/>
                  </a:lnTo>
                  <a:lnTo>
                    <a:pt x="337142" y="1040456"/>
                  </a:lnTo>
                  <a:lnTo>
                    <a:pt x="337142" y="758082"/>
                  </a:lnTo>
                  <a:lnTo>
                    <a:pt x="421453" y="758082"/>
                  </a:lnTo>
                  <a:lnTo>
                    <a:pt x="421453" y="882424"/>
                  </a:lnTo>
                  <a:lnTo>
                    <a:pt x="516286" y="882424"/>
                  </a:lnTo>
                  <a:lnTo>
                    <a:pt x="516286" y="755991"/>
                  </a:lnTo>
                  <a:lnTo>
                    <a:pt x="577395" y="755991"/>
                  </a:lnTo>
                  <a:lnTo>
                    <a:pt x="577395" y="882424"/>
                  </a:lnTo>
                  <a:lnTo>
                    <a:pt x="673119" y="882424"/>
                  </a:lnTo>
                  <a:lnTo>
                    <a:pt x="673119" y="755991"/>
                  </a:lnTo>
                  <a:lnTo>
                    <a:pt x="734228" y="755991"/>
                  </a:lnTo>
                  <a:lnTo>
                    <a:pt x="734228" y="882424"/>
                  </a:lnTo>
                  <a:lnTo>
                    <a:pt x="829060" y="882424"/>
                  </a:lnTo>
                  <a:lnTo>
                    <a:pt x="829060" y="758082"/>
                  </a:lnTo>
                  <a:lnTo>
                    <a:pt x="913372" y="758082"/>
                  </a:lnTo>
                  <a:lnTo>
                    <a:pt x="913372" y="1040456"/>
                  </a:lnTo>
                  <a:lnTo>
                    <a:pt x="1138853" y="1040456"/>
                  </a:lnTo>
                  <a:lnTo>
                    <a:pt x="1138853" y="909808"/>
                  </a:lnTo>
                  <a:lnTo>
                    <a:pt x="1027158" y="909808"/>
                  </a:lnTo>
                  <a:lnTo>
                    <a:pt x="1027158" y="755991"/>
                  </a:lnTo>
                  <a:lnTo>
                    <a:pt x="1103003" y="755991"/>
                  </a:lnTo>
                  <a:close/>
                  <a:moveTo>
                    <a:pt x="530989" y="391431"/>
                  </a:moveTo>
                  <a:lnTo>
                    <a:pt x="246524" y="391431"/>
                  </a:lnTo>
                  <a:lnTo>
                    <a:pt x="246524" y="273429"/>
                  </a:lnTo>
                  <a:lnTo>
                    <a:pt x="530989" y="273429"/>
                  </a:lnTo>
                  <a:lnTo>
                    <a:pt x="530989" y="391431"/>
                  </a:lnTo>
                  <a:close/>
                  <a:moveTo>
                    <a:pt x="1011461" y="391431"/>
                  </a:moveTo>
                  <a:lnTo>
                    <a:pt x="726996" y="391431"/>
                  </a:lnTo>
                  <a:lnTo>
                    <a:pt x="726996" y="273429"/>
                  </a:lnTo>
                  <a:lnTo>
                    <a:pt x="1011461" y="273429"/>
                  </a:lnTo>
                  <a:lnTo>
                    <a:pt x="1011461" y="39143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40921EB5-0775-9509-5C44-A4F286873AF4}"/>
                </a:ext>
              </a:extLst>
            </p:cNvPr>
            <p:cNvSpPr/>
            <p:nvPr/>
          </p:nvSpPr>
          <p:spPr>
            <a:xfrm>
              <a:off x="11449255" y="6354039"/>
              <a:ext cx="305487" cy="265836"/>
            </a:xfrm>
            <a:custGeom>
              <a:avLst/>
              <a:gdLst>
                <a:gd name="connsiteX0" fmla="*/ 1200441 w 1266142"/>
                <a:gd name="connsiteY0" fmla="*/ 654989 h 1106225"/>
                <a:gd name="connsiteX1" fmla="*/ 1200441 w 1266142"/>
                <a:gd name="connsiteY1" fmla="*/ 582707 h 1106225"/>
                <a:gd name="connsiteX2" fmla="*/ 1266143 w 1266142"/>
                <a:gd name="connsiteY2" fmla="*/ 582707 h 1106225"/>
                <a:gd name="connsiteX3" fmla="*/ 1266143 w 1266142"/>
                <a:gd name="connsiteY3" fmla="*/ 392116 h 1106225"/>
                <a:gd name="connsiteX4" fmla="*/ 1198248 w 1266142"/>
                <a:gd name="connsiteY4" fmla="*/ 392116 h 1106225"/>
                <a:gd name="connsiteX5" fmla="*/ 1198248 w 1266142"/>
                <a:gd name="connsiteY5" fmla="*/ 324187 h 1106225"/>
                <a:gd name="connsiteX6" fmla="*/ 1064618 w 1266142"/>
                <a:gd name="connsiteY6" fmla="*/ 324187 h 1106225"/>
                <a:gd name="connsiteX7" fmla="*/ 1064618 w 1266142"/>
                <a:gd name="connsiteY7" fmla="*/ 127050 h 1106225"/>
                <a:gd name="connsiteX8" fmla="*/ 935375 w 1266142"/>
                <a:gd name="connsiteY8" fmla="*/ 127050 h 1106225"/>
                <a:gd name="connsiteX9" fmla="*/ 935375 w 1266142"/>
                <a:gd name="connsiteY9" fmla="*/ 0 h 1106225"/>
                <a:gd name="connsiteX10" fmla="*/ 330802 w 1266142"/>
                <a:gd name="connsiteY10" fmla="*/ 0 h 1106225"/>
                <a:gd name="connsiteX11" fmla="*/ 330802 w 1266142"/>
                <a:gd name="connsiteY11" fmla="*/ 127050 h 1106225"/>
                <a:gd name="connsiteX12" fmla="*/ 201559 w 1266142"/>
                <a:gd name="connsiteY12" fmla="*/ 127050 h 1106225"/>
                <a:gd name="connsiteX13" fmla="*/ 201559 w 1266142"/>
                <a:gd name="connsiteY13" fmla="*/ 324187 h 1106225"/>
                <a:gd name="connsiteX14" fmla="*/ 67929 w 1266142"/>
                <a:gd name="connsiteY14" fmla="*/ 324187 h 1106225"/>
                <a:gd name="connsiteX15" fmla="*/ 67929 w 1266142"/>
                <a:gd name="connsiteY15" fmla="*/ 392116 h 1106225"/>
                <a:gd name="connsiteX16" fmla="*/ 34 w 1266142"/>
                <a:gd name="connsiteY16" fmla="*/ 392116 h 1106225"/>
                <a:gd name="connsiteX17" fmla="*/ 34 w 1266142"/>
                <a:gd name="connsiteY17" fmla="*/ 582707 h 1106225"/>
                <a:gd name="connsiteX18" fmla="*/ 65736 w 1266142"/>
                <a:gd name="connsiteY18" fmla="*/ 582707 h 1106225"/>
                <a:gd name="connsiteX19" fmla="*/ 65736 w 1266142"/>
                <a:gd name="connsiteY19" fmla="*/ 654989 h 1106225"/>
                <a:gd name="connsiteX20" fmla="*/ 267260 w 1266142"/>
                <a:gd name="connsiteY20" fmla="*/ 654989 h 1106225"/>
                <a:gd name="connsiteX21" fmla="*/ 267260 w 1266142"/>
                <a:gd name="connsiteY21" fmla="*/ 591447 h 1106225"/>
                <a:gd name="connsiteX22" fmla="*/ 332961 w 1266142"/>
                <a:gd name="connsiteY22" fmla="*/ 591447 h 1106225"/>
                <a:gd name="connsiteX23" fmla="*/ 332961 w 1266142"/>
                <a:gd name="connsiteY23" fmla="*/ 659341 h 1106225"/>
                <a:gd name="connsiteX24" fmla="*/ 392116 w 1266142"/>
                <a:gd name="connsiteY24" fmla="*/ 659341 h 1106225"/>
                <a:gd name="connsiteX25" fmla="*/ 392116 w 1266142"/>
                <a:gd name="connsiteY25" fmla="*/ 716303 h 1106225"/>
                <a:gd name="connsiteX26" fmla="*/ 330767 w 1266142"/>
                <a:gd name="connsiteY26" fmla="*/ 716303 h 1106225"/>
                <a:gd name="connsiteX27" fmla="*/ 330767 w 1266142"/>
                <a:gd name="connsiteY27" fmla="*/ 777651 h 1106225"/>
                <a:gd name="connsiteX28" fmla="*/ 192751 w 1266142"/>
                <a:gd name="connsiteY28" fmla="*/ 777651 h 1106225"/>
                <a:gd name="connsiteX29" fmla="*/ 192751 w 1266142"/>
                <a:gd name="connsiteY29" fmla="*/ 917862 h 1106225"/>
                <a:gd name="connsiteX30" fmla="*/ 127050 w 1266142"/>
                <a:gd name="connsiteY30" fmla="*/ 917862 h 1106225"/>
                <a:gd name="connsiteX31" fmla="*/ 127050 w 1266142"/>
                <a:gd name="connsiteY31" fmla="*/ 979176 h 1106225"/>
                <a:gd name="connsiteX32" fmla="*/ 0 w 1266142"/>
                <a:gd name="connsiteY32" fmla="*/ 979176 h 1106225"/>
                <a:gd name="connsiteX33" fmla="*/ 0 w 1266142"/>
                <a:gd name="connsiteY33" fmla="*/ 1106225 h 1106225"/>
                <a:gd name="connsiteX34" fmla="*/ 194978 w 1266142"/>
                <a:gd name="connsiteY34" fmla="*/ 1106225 h 1106225"/>
                <a:gd name="connsiteX35" fmla="*/ 194978 w 1266142"/>
                <a:gd name="connsiteY35" fmla="*/ 1042718 h 1106225"/>
                <a:gd name="connsiteX36" fmla="*/ 262873 w 1266142"/>
                <a:gd name="connsiteY36" fmla="*/ 1042718 h 1106225"/>
                <a:gd name="connsiteX37" fmla="*/ 262873 w 1266142"/>
                <a:gd name="connsiteY37" fmla="*/ 983563 h 1106225"/>
                <a:gd name="connsiteX38" fmla="*/ 332961 w 1266142"/>
                <a:gd name="connsiteY38" fmla="*/ 983563 h 1106225"/>
                <a:gd name="connsiteX39" fmla="*/ 332961 w 1266142"/>
                <a:gd name="connsiteY39" fmla="*/ 913475 h 1106225"/>
                <a:gd name="connsiteX40" fmla="*/ 389922 w 1266142"/>
                <a:gd name="connsiteY40" fmla="*/ 913475 h 1106225"/>
                <a:gd name="connsiteX41" fmla="*/ 389922 w 1266142"/>
                <a:gd name="connsiteY41" fmla="*/ 852161 h 1106225"/>
                <a:gd name="connsiteX42" fmla="*/ 453430 w 1266142"/>
                <a:gd name="connsiteY42" fmla="*/ 852161 h 1106225"/>
                <a:gd name="connsiteX43" fmla="*/ 453430 w 1266142"/>
                <a:gd name="connsiteY43" fmla="*/ 915668 h 1106225"/>
                <a:gd name="connsiteX44" fmla="*/ 521324 w 1266142"/>
                <a:gd name="connsiteY44" fmla="*/ 915668 h 1106225"/>
                <a:gd name="connsiteX45" fmla="*/ 521324 w 1266142"/>
                <a:gd name="connsiteY45" fmla="*/ 981369 h 1106225"/>
                <a:gd name="connsiteX46" fmla="*/ 744750 w 1266142"/>
                <a:gd name="connsiteY46" fmla="*/ 981369 h 1106225"/>
                <a:gd name="connsiteX47" fmla="*/ 744750 w 1266142"/>
                <a:gd name="connsiteY47" fmla="*/ 915668 h 1106225"/>
                <a:gd name="connsiteX48" fmla="*/ 812644 w 1266142"/>
                <a:gd name="connsiteY48" fmla="*/ 915668 h 1106225"/>
                <a:gd name="connsiteX49" fmla="*/ 812644 w 1266142"/>
                <a:gd name="connsiteY49" fmla="*/ 852161 h 1106225"/>
                <a:gd name="connsiteX50" fmla="*/ 876152 w 1266142"/>
                <a:gd name="connsiteY50" fmla="*/ 852161 h 1106225"/>
                <a:gd name="connsiteX51" fmla="*/ 876152 w 1266142"/>
                <a:gd name="connsiteY51" fmla="*/ 913475 h 1106225"/>
                <a:gd name="connsiteX52" fmla="*/ 933113 w 1266142"/>
                <a:gd name="connsiteY52" fmla="*/ 913475 h 1106225"/>
                <a:gd name="connsiteX53" fmla="*/ 933113 w 1266142"/>
                <a:gd name="connsiteY53" fmla="*/ 983563 h 1106225"/>
                <a:gd name="connsiteX54" fmla="*/ 1003235 w 1266142"/>
                <a:gd name="connsiteY54" fmla="*/ 983563 h 1106225"/>
                <a:gd name="connsiteX55" fmla="*/ 1003235 w 1266142"/>
                <a:gd name="connsiteY55" fmla="*/ 1042718 h 1106225"/>
                <a:gd name="connsiteX56" fmla="*/ 1071130 w 1266142"/>
                <a:gd name="connsiteY56" fmla="*/ 1042718 h 1106225"/>
                <a:gd name="connsiteX57" fmla="*/ 1071130 w 1266142"/>
                <a:gd name="connsiteY57" fmla="*/ 1106225 h 1106225"/>
                <a:gd name="connsiteX58" fmla="*/ 1266108 w 1266142"/>
                <a:gd name="connsiteY58" fmla="*/ 1106225 h 1106225"/>
                <a:gd name="connsiteX59" fmla="*/ 1266108 w 1266142"/>
                <a:gd name="connsiteY59" fmla="*/ 979176 h 1106225"/>
                <a:gd name="connsiteX60" fmla="*/ 1139059 w 1266142"/>
                <a:gd name="connsiteY60" fmla="*/ 979176 h 1106225"/>
                <a:gd name="connsiteX61" fmla="*/ 1139059 w 1266142"/>
                <a:gd name="connsiteY61" fmla="*/ 917862 h 1106225"/>
                <a:gd name="connsiteX62" fmla="*/ 1073358 w 1266142"/>
                <a:gd name="connsiteY62" fmla="*/ 917862 h 1106225"/>
                <a:gd name="connsiteX63" fmla="*/ 1073358 w 1266142"/>
                <a:gd name="connsiteY63" fmla="*/ 777651 h 1106225"/>
                <a:gd name="connsiteX64" fmla="*/ 935341 w 1266142"/>
                <a:gd name="connsiteY64" fmla="*/ 777651 h 1106225"/>
                <a:gd name="connsiteX65" fmla="*/ 935341 w 1266142"/>
                <a:gd name="connsiteY65" fmla="*/ 716303 h 1106225"/>
                <a:gd name="connsiteX66" fmla="*/ 873992 w 1266142"/>
                <a:gd name="connsiteY66" fmla="*/ 716303 h 1106225"/>
                <a:gd name="connsiteX67" fmla="*/ 873992 w 1266142"/>
                <a:gd name="connsiteY67" fmla="*/ 659341 h 1106225"/>
                <a:gd name="connsiteX68" fmla="*/ 933147 w 1266142"/>
                <a:gd name="connsiteY68" fmla="*/ 659341 h 1106225"/>
                <a:gd name="connsiteX69" fmla="*/ 933147 w 1266142"/>
                <a:gd name="connsiteY69" fmla="*/ 591447 h 1106225"/>
                <a:gd name="connsiteX70" fmla="*/ 998849 w 1266142"/>
                <a:gd name="connsiteY70" fmla="*/ 591447 h 1106225"/>
                <a:gd name="connsiteX71" fmla="*/ 998849 w 1266142"/>
                <a:gd name="connsiteY71" fmla="*/ 654989 h 1106225"/>
                <a:gd name="connsiteX72" fmla="*/ 1200373 w 1266142"/>
                <a:gd name="connsiteY72" fmla="*/ 654989 h 1106225"/>
                <a:gd name="connsiteX73" fmla="*/ 492878 w 1266142"/>
                <a:gd name="connsiteY73" fmla="*/ 492878 h 1106225"/>
                <a:gd name="connsiteX74" fmla="*/ 359283 w 1266142"/>
                <a:gd name="connsiteY74" fmla="*/ 492878 h 1106225"/>
                <a:gd name="connsiteX75" fmla="*/ 359283 w 1266142"/>
                <a:gd name="connsiteY75" fmla="*/ 359248 h 1106225"/>
                <a:gd name="connsiteX76" fmla="*/ 492878 w 1266142"/>
                <a:gd name="connsiteY76" fmla="*/ 359248 h 1106225"/>
                <a:gd name="connsiteX77" fmla="*/ 492878 w 1266142"/>
                <a:gd name="connsiteY77" fmla="*/ 492878 h 1106225"/>
                <a:gd name="connsiteX78" fmla="*/ 906894 w 1266142"/>
                <a:gd name="connsiteY78" fmla="*/ 492878 h 1106225"/>
                <a:gd name="connsiteX79" fmla="*/ 773264 w 1266142"/>
                <a:gd name="connsiteY79" fmla="*/ 492878 h 1106225"/>
                <a:gd name="connsiteX80" fmla="*/ 773264 w 1266142"/>
                <a:gd name="connsiteY80" fmla="*/ 359248 h 1106225"/>
                <a:gd name="connsiteX81" fmla="*/ 906894 w 1266142"/>
                <a:gd name="connsiteY81" fmla="*/ 359248 h 1106225"/>
                <a:gd name="connsiteX82" fmla="*/ 906894 w 1266142"/>
                <a:gd name="connsiteY82" fmla="*/ 492878 h 110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266142" h="1106225">
                  <a:moveTo>
                    <a:pt x="1200441" y="654989"/>
                  </a:moveTo>
                  <a:lnTo>
                    <a:pt x="1200441" y="582707"/>
                  </a:lnTo>
                  <a:lnTo>
                    <a:pt x="1266143" y="582707"/>
                  </a:lnTo>
                  <a:lnTo>
                    <a:pt x="1266143" y="392116"/>
                  </a:lnTo>
                  <a:lnTo>
                    <a:pt x="1198248" y="392116"/>
                  </a:lnTo>
                  <a:lnTo>
                    <a:pt x="1198248" y="324187"/>
                  </a:lnTo>
                  <a:lnTo>
                    <a:pt x="1064618" y="324187"/>
                  </a:lnTo>
                  <a:lnTo>
                    <a:pt x="1064618" y="127050"/>
                  </a:lnTo>
                  <a:lnTo>
                    <a:pt x="935375" y="127050"/>
                  </a:lnTo>
                  <a:lnTo>
                    <a:pt x="935375" y="0"/>
                  </a:lnTo>
                  <a:lnTo>
                    <a:pt x="330802" y="0"/>
                  </a:lnTo>
                  <a:lnTo>
                    <a:pt x="330802" y="127050"/>
                  </a:lnTo>
                  <a:lnTo>
                    <a:pt x="201559" y="127050"/>
                  </a:lnTo>
                  <a:lnTo>
                    <a:pt x="201559" y="324187"/>
                  </a:lnTo>
                  <a:lnTo>
                    <a:pt x="67929" y="324187"/>
                  </a:lnTo>
                  <a:lnTo>
                    <a:pt x="67929" y="392116"/>
                  </a:lnTo>
                  <a:lnTo>
                    <a:pt x="34" y="392116"/>
                  </a:lnTo>
                  <a:lnTo>
                    <a:pt x="34" y="582707"/>
                  </a:lnTo>
                  <a:lnTo>
                    <a:pt x="65736" y="582707"/>
                  </a:lnTo>
                  <a:lnTo>
                    <a:pt x="65736" y="654989"/>
                  </a:lnTo>
                  <a:lnTo>
                    <a:pt x="267260" y="654989"/>
                  </a:lnTo>
                  <a:lnTo>
                    <a:pt x="267260" y="591447"/>
                  </a:lnTo>
                  <a:lnTo>
                    <a:pt x="332961" y="591447"/>
                  </a:lnTo>
                  <a:lnTo>
                    <a:pt x="332961" y="659341"/>
                  </a:lnTo>
                  <a:lnTo>
                    <a:pt x="392116" y="659341"/>
                  </a:lnTo>
                  <a:lnTo>
                    <a:pt x="392116" y="716303"/>
                  </a:lnTo>
                  <a:lnTo>
                    <a:pt x="330767" y="716303"/>
                  </a:lnTo>
                  <a:lnTo>
                    <a:pt x="330767" y="777651"/>
                  </a:lnTo>
                  <a:lnTo>
                    <a:pt x="192751" y="777651"/>
                  </a:lnTo>
                  <a:lnTo>
                    <a:pt x="192751" y="917862"/>
                  </a:lnTo>
                  <a:lnTo>
                    <a:pt x="127050" y="917862"/>
                  </a:lnTo>
                  <a:lnTo>
                    <a:pt x="127050" y="979176"/>
                  </a:lnTo>
                  <a:lnTo>
                    <a:pt x="0" y="979176"/>
                  </a:lnTo>
                  <a:lnTo>
                    <a:pt x="0" y="1106225"/>
                  </a:lnTo>
                  <a:lnTo>
                    <a:pt x="194978" y="1106225"/>
                  </a:lnTo>
                  <a:lnTo>
                    <a:pt x="194978" y="1042718"/>
                  </a:lnTo>
                  <a:lnTo>
                    <a:pt x="262873" y="1042718"/>
                  </a:lnTo>
                  <a:lnTo>
                    <a:pt x="262873" y="983563"/>
                  </a:lnTo>
                  <a:lnTo>
                    <a:pt x="332961" y="983563"/>
                  </a:lnTo>
                  <a:lnTo>
                    <a:pt x="332961" y="913475"/>
                  </a:lnTo>
                  <a:lnTo>
                    <a:pt x="389922" y="913475"/>
                  </a:lnTo>
                  <a:lnTo>
                    <a:pt x="389922" y="852161"/>
                  </a:lnTo>
                  <a:lnTo>
                    <a:pt x="453430" y="852161"/>
                  </a:lnTo>
                  <a:lnTo>
                    <a:pt x="453430" y="915668"/>
                  </a:lnTo>
                  <a:lnTo>
                    <a:pt x="521324" y="915668"/>
                  </a:lnTo>
                  <a:lnTo>
                    <a:pt x="521324" y="981369"/>
                  </a:lnTo>
                  <a:lnTo>
                    <a:pt x="744750" y="981369"/>
                  </a:lnTo>
                  <a:lnTo>
                    <a:pt x="744750" y="915668"/>
                  </a:lnTo>
                  <a:lnTo>
                    <a:pt x="812644" y="915668"/>
                  </a:lnTo>
                  <a:lnTo>
                    <a:pt x="812644" y="852161"/>
                  </a:lnTo>
                  <a:lnTo>
                    <a:pt x="876152" y="852161"/>
                  </a:lnTo>
                  <a:lnTo>
                    <a:pt x="876152" y="913475"/>
                  </a:lnTo>
                  <a:lnTo>
                    <a:pt x="933113" y="913475"/>
                  </a:lnTo>
                  <a:lnTo>
                    <a:pt x="933113" y="983563"/>
                  </a:lnTo>
                  <a:lnTo>
                    <a:pt x="1003235" y="983563"/>
                  </a:lnTo>
                  <a:lnTo>
                    <a:pt x="1003235" y="1042718"/>
                  </a:lnTo>
                  <a:lnTo>
                    <a:pt x="1071130" y="1042718"/>
                  </a:lnTo>
                  <a:lnTo>
                    <a:pt x="1071130" y="1106225"/>
                  </a:lnTo>
                  <a:lnTo>
                    <a:pt x="1266108" y="1106225"/>
                  </a:lnTo>
                  <a:lnTo>
                    <a:pt x="1266108" y="979176"/>
                  </a:lnTo>
                  <a:lnTo>
                    <a:pt x="1139059" y="979176"/>
                  </a:lnTo>
                  <a:lnTo>
                    <a:pt x="1139059" y="917862"/>
                  </a:lnTo>
                  <a:lnTo>
                    <a:pt x="1073358" y="917862"/>
                  </a:lnTo>
                  <a:lnTo>
                    <a:pt x="1073358" y="777651"/>
                  </a:lnTo>
                  <a:lnTo>
                    <a:pt x="935341" y="777651"/>
                  </a:lnTo>
                  <a:lnTo>
                    <a:pt x="935341" y="716303"/>
                  </a:lnTo>
                  <a:lnTo>
                    <a:pt x="873992" y="716303"/>
                  </a:lnTo>
                  <a:lnTo>
                    <a:pt x="873992" y="659341"/>
                  </a:lnTo>
                  <a:lnTo>
                    <a:pt x="933147" y="659341"/>
                  </a:lnTo>
                  <a:lnTo>
                    <a:pt x="933147" y="591447"/>
                  </a:lnTo>
                  <a:lnTo>
                    <a:pt x="998849" y="591447"/>
                  </a:lnTo>
                  <a:lnTo>
                    <a:pt x="998849" y="654989"/>
                  </a:lnTo>
                  <a:lnTo>
                    <a:pt x="1200373" y="654989"/>
                  </a:lnTo>
                  <a:close/>
                  <a:moveTo>
                    <a:pt x="492878" y="492878"/>
                  </a:moveTo>
                  <a:lnTo>
                    <a:pt x="359283" y="492878"/>
                  </a:lnTo>
                  <a:lnTo>
                    <a:pt x="359283" y="359248"/>
                  </a:lnTo>
                  <a:lnTo>
                    <a:pt x="492878" y="359248"/>
                  </a:lnTo>
                  <a:lnTo>
                    <a:pt x="492878" y="492878"/>
                  </a:lnTo>
                  <a:close/>
                  <a:moveTo>
                    <a:pt x="906894" y="492878"/>
                  </a:moveTo>
                  <a:lnTo>
                    <a:pt x="773264" y="492878"/>
                  </a:lnTo>
                  <a:lnTo>
                    <a:pt x="773264" y="359248"/>
                  </a:lnTo>
                  <a:lnTo>
                    <a:pt x="906894" y="359248"/>
                  </a:lnTo>
                  <a:lnTo>
                    <a:pt x="906894" y="492878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ACDFB20-B842-7022-02CA-67C4A3F3AC21}"/>
                </a:ext>
              </a:extLst>
            </p:cNvPr>
            <p:cNvSpPr/>
            <p:nvPr/>
          </p:nvSpPr>
          <p:spPr>
            <a:xfrm>
              <a:off x="11854922" y="6341076"/>
              <a:ext cx="321115" cy="278799"/>
            </a:xfrm>
            <a:custGeom>
              <a:avLst/>
              <a:gdLst>
                <a:gd name="connsiteX0" fmla="*/ 1216960 w 1330917"/>
                <a:gd name="connsiteY0" fmla="*/ 343517 h 1160170"/>
                <a:gd name="connsiteX1" fmla="*/ 1216960 w 1330917"/>
                <a:gd name="connsiteY1" fmla="*/ 286590 h 1160170"/>
                <a:gd name="connsiteX2" fmla="*/ 1158080 w 1330917"/>
                <a:gd name="connsiteY2" fmla="*/ 286590 h 1160170"/>
                <a:gd name="connsiteX3" fmla="*/ 1158080 w 1330917"/>
                <a:gd name="connsiteY3" fmla="*/ 343517 h 1160170"/>
                <a:gd name="connsiteX4" fmla="*/ 1091351 w 1330917"/>
                <a:gd name="connsiteY4" fmla="*/ 343517 h 1160170"/>
                <a:gd name="connsiteX5" fmla="*/ 1091351 w 1330917"/>
                <a:gd name="connsiteY5" fmla="*/ 459325 h 1160170"/>
                <a:gd name="connsiteX6" fmla="*/ 981437 w 1330917"/>
                <a:gd name="connsiteY6" fmla="*/ 459325 h 1160170"/>
                <a:gd name="connsiteX7" fmla="*/ 981437 w 1330917"/>
                <a:gd name="connsiteY7" fmla="*/ 339575 h 1160170"/>
                <a:gd name="connsiteX8" fmla="*/ 867583 w 1330917"/>
                <a:gd name="connsiteY8" fmla="*/ 339575 h 1160170"/>
                <a:gd name="connsiteX9" fmla="*/ 867583 w 1330917"/>
                <a:gd name="connsiteY9" fmla="*/ 227675 h 1160170"/>
                <a:gd name="connsiteX10" fmla="*/ 979484 w 1330917"/>
                <a:gd name="connsiteY10" fmla="*/ 227675 h 1160170"/>
                <a:gd name="connsiteX11" fmla="*/ 979484 w 1330917"/>
                <a:gd name="connsiteY11" fmla="*/ 52986 h 1160170"/>
                <a:gd name="connsiteX12" fmla="*/ 926498 w 1330917"/>
                <a:gd name="connsiteY12" fmla="*/ 52986 h 1160170"/>
                <a:gd name="connsiteX13" fmla="*/ 926498 w 1330917"/>
                <a:gd name="connsiteY13" fmla="*/ 0 h 1160170"/>
                <a:gd name="connsiteX14" fmla="*/ 861722 w 1330917"/>
                <a:gd name="connsiteY14" fmla="*/ 0 h 1160170"/>
                <a:gd name="connsiteX15" fmla="*/ 861722 w 1330917"/>
                <a:gd name="connsiteY15" fmla="*/ 51032 h 1160170"/>
                <a:gd name="connsiteX16" fmla="*/ 806749 w 1330917"/>
                <a:gd name="connsiteY16" fmla="*/ 51032 h 1160170"/>
                <a:gd name="connsiteX17" fmla="*/ 806749 w 1330917"/>
                <a:gd name="connsiteY17" fmla="*/ 172735 h 1160170"/>
                <a:gd name="connsiteX18" fmla="*/ 524066 w 1330917"/>
                <a:gd name="connsiteY18" fmla="*/ 172735 h 1160170"/>
                <a:gd name="connsiteX19" fmla="*/ 524066 w 1330917"/>
                <a:gd name="connsiteY19" fmla="*/ 51032 h 1160170"/>
                <a:gd name="connsiteX20" fmla="*/ 469092 w 1330917"/>
                <a:gd name="connsiteY20" fmla="*/ 51032 h 1160170"/>
                <a:gd name="connsiteX21" fmla="*/ 469092 w 1330917"/>
                <a:gd name="connsiteY21" fmla="*/ 0 h 1160170"/>
                <a:gd name="connsiteX22" fmla="*/ 404317 w 1330917"/>
                <a:gd name="connsiteY22" fmla="*/ 0 h 1160170"/>
                <a:gd name="connsiteX23" fmla="*/ 404317 w 1330917"/>
                <a:gd name="connsiteY23" fmla="*/ 52986 h 1160170"/>
                <a:gd name="connsiteX24" fmla="*/ 351331 w 1330917"/>
                <a:gd name="connsiteY24" fmla="*/ 52986 h 1160170"/>
                <a:gd name="connsiteX25" fmla="*/ 351331 w 1330917"/>
                <a:gd name="connsiteY25" fmla="*/ 227675 h 1160170"/>
                <a:gd name="connsiteX26" fmla="*/ 463232 w 1330917"/>
                <a:gd name="connsiteY26" fmla="*/ 227675 h 1160170"/>
                <a:gd name="connsiteX27" fmla="*/ 463232 w 1330917"/>
                <a:gd name="connsiteY27" fmla="*/ 339575 h 1160170"/>
                <a:gd name="connsiteX28" fmla="*/ 349377 w 1330917"/>
                <a:gd name="connsiteY28" fmla="*/ 339575 h 1160170"/>
                <a:gd name="connsiteX29" fmla="*/ 349377 w 1330917"/>
                <a:gd name="connsiteY29" fmla="*/ 459325 h 1160170"/>
                <a:gd name="connsiteX30" fmla="*/ 239464 w 1330917"/>
                <a:gd name="connsiteY30" fmla="*/ 459325 h 1160170"/>
                <a:gd name="connsiteX31" fmla="*/ 239464 w 1330917"/>
                <a:gd name="connsiteY31" fmla="*/ 343517 h 1160170"/>
                <a:gd name="connsiteX32" fmla="*/ 172735 w 1330917"/>
                <a:gd name="connsiteY32" fmla="*/ 343517 h 1160170"/>
                <a:gd name="connsiteX33" fmla="*/ 172735 w 1330917"/>
                <a:gd name="connsiteY33" fmla="*/ 286590 h 1160170"/>
                <a:gd name="connsiteX34" fmla="*/ 113854 w 1330917"/>
                <a:gd name="connsiteY34" fmla="*/ 286590 h 1160170"/>
                <a:gd name="connsiteX35" fmla="*/ 113854 w 1330917"/>
                <a:gd name="connsiteY35" fmla="*/ 343517 h 1160170"/>
                <a:gd name="connsiteX36" fmla="*/ 0 w 1330917"/>
                <a:gd name="connsiteY36" fmla="*/ 343517 h 1160170"/>
                <a:gd name="connsiteX37" fmla="*/ 0 w 1330917"/>
                <a:gd name="connsiteY37" fmla="*/ 404385 h 1160170"/>
                <a:gd name="connsiteX38" fmla="*/ 56927 w 1330917"/>
                <a:gd name="connsiteY38" fmla="*/ 404385 h 1160170"/>
                <a:gd name="connsiteX39" fmla="*/ 56927 w 1330917"/>
                <a:gd name="connsiteY39" fmla="*/ 865698 h 1160170"/>
                <a:gd name="connsiteX40" fmla="*/ 107960 w 1330917"/>
                <a:gd name="connsiteY40" fmla="*/ 865698 h 1160170"/>
                <a:gd name="connsiteX41" fmla="*/ 107960 w 1330917"/>
                <a:gd name="connsiteY41" fmla="*/ 1044328 h 1160170"/>
                <a:gd name="connsiteX42" fmla="*/ 174689 w 1330917"/>
                <a:gd name="connsiteY42" fmla="*/ 1044328 h 1160170"/>
                <a:gd name="connsiteX43" fmla="*/ 174689 w 1330917"/>
                <a:gd name="connsiteY43" fmla="*/ 867652 h 1160170"/>
                <a:gd name="connsiteX44" fmla="*/ 229662 w 1330917"/>
                <a:gd name="connsiteY44" fmla="*/ 867652 h 1160170"/>
                <a:gd name="connsiteX45" fmla="*/ 229662 w 1330917"/>
                <a:gd name="connsiteY45" fmla="*/ 810725 h 1160170"/>
                <a:gd name="connsiteX46" fmla="*/ 288543 w 1330917"/>
                <a:gd name="connsiteY46" fmla="*/ 810725 h 1160170"/>
                <a:gd name="connsiteX47" fmla="*/ 288543 w 1330917"/>
                <a:gd name="connsiteY47" fmla="*/ 757739 h 1160170"/>
                <a:gd name="connsiteX48" fmla="*/ 343517 w 1330917"/>
                <a:gd name="connsiteY48" fmla="*/ 757739 h 1160170"/>
                <a:gd name="connsiteX49" fmla="*/ 343517 w 1330917"/>
                <a:gd name="connsiteY49" fmla="*/ 1048270 h 1160170"/>
                <a:gd name="connsiteX50" fmla="*/ 229662 w 1330917"/>
                <a:gd name="connsiteY50" fmla="*/ 1048270 h 1160170"/>
                <a:gd name="connsiteX51" fmla="*/ 229662 w 1330917"/>
                <a:gd name="connsiteY51" fmla="*/ 1160171 h 1160170"/>
                <a:gd name="connsiteX52" fmla="*/ 520194 w 1330917"/>
                <a:gd name="connsiteY52" fmla="*/ 1160171 h 1160170"/>
                <a:gd name="connsiteX53" fmla="*/ 520194 w 1330917"/>
                <a:gd name="connsiteY53" fmla="*/ 871593 h 1160170"/>
                <a:gd name="connsiteX54" fmla="*/ 810725 w 1330917"/>
                <a:gd name="connsiteY54" fmla="*/ 871593 h 1160170"/>
                <a:gd name="connsiteX55" fmla="*/ 810725 w 1330917"/>
                <a:gd name="connsiteY55" fmla="*/ 1160171 h 1160170"/>
                <a:gd name="connsiteX56" fmla="*/ 1101255 w 1330917"/>
                <a:gd name="connsiteY56" fmla="*/ 1160171 h 1160170"/>
                <a:gd name="connsiteX57" fmla="*/ 1101255 w 1330917"/>
                <a:gd name="connsiteY57" fmla="*/ 1048270 h 1160170"/>
                <a:gd name="connsiteX58" fmla="*/ 987401 w 1330917"/>
                <a:gd name="connsiteY58" fmla="*/ 1048270 h 1160170"/>
                <a:gd name="connsiteX59" fmla="*/ 987401 w 1330917"/>
                <a:gd name="connsiteY59" fmla="*/ 757739 h 1160170"/>
                <a:gd name="connsiteX60" fmla="*/ 1042375 w 1330917"/>
                <a:gd name="connsiteY60" fmla="*/ 757739 h 1160170"/>
                <a:gd name="connsiteX61" fmla="*/ 1042375 w 1330917"/>
                <a:gd name="connsiteY61" fmla="*/ 810725 h 1160170"/>
                <a:gd name="connsiteX62" fmla="*/ 1101255 w 1330917"/>
                <a:gd name="connsiteY62" fmla="*/ 810725 h 1160170"/>
                <a:gd name="connsiteX63" fmla="*/ 1101255 w 1330917"/>
                <a:gd name="connsiteY63" fmla="*/ 867652 h 1160170"/>
                <a:gd name="connsiteX64" fmla="*/ 1156229 w 1330917"/>
                <a:gd name="connsiteY64" fmla="*/ 867652 h 1160170"/>
                <a:gd name="connsiteX65" fmla="*/ 1156229 w 1330917"/>
                <a:gd name="connsiteY65" fmla="*/ 1044328 h 1160170"/>
                <a:gd name="connsiteX66" fmla="*/ 1222958 w 1330917"/>
                <a:gd name="connsiteY66" fmla="*/ 1044328 h 1160170"/>
                <a:gd name="connsiteX67" fmla="*/ 1222958 w 1330917"/>
                <a:gd name="connsiteY67" fmla="*/ 865698 h 1160170"/>
                <a:gd name="connsiteX68" fmla="*/ 1273991 w 1330917"/>
                <a:gd name="connsiteY68" fmla="*/ 865698 h 1160170"/>
                <a:gd name="connsiteX69" fmla="*/ 1273991 w 1330917"/>
                <a:gd name="connsiteY69" fmla="*/ 404385 h 1160170"/>
                <a:gd name="connsiteX70" fmla="*/ 1330918 w 1330917"/>
                <a:gd name="connsiteY70" fmla="*/ 404385 h 1160170"/>
                <a:gd name="connsiteX71" fmla="*/ 1330918 w 1330917"/>
                <a:gd name="connsiteY71" fmla="*/ 343517 h 1160170"/>
                <a:gd name="connsiteX72" fmla="*/ 1217063 w 1330917"/>
                <a:gd name="connsiteY72" fmla="*/ 343517 h 1160170"/>
                <a:gd name="connsiteX73" fmla="*/ 520091 w 1330917"/>
                <a:gd name="connsiteY73" fmla="*/ 637955 h 1160170"/>
                <a:gd name="connsiteX74" fmla="*/ 406236 w 1330917"/>
                <a:gd name="connsiteY74" fmla="*/ 637955 h 1160170"/>
                <a:gd name="connsiteX75" fmla="*/ 406236 w 1330917"/>
                <a:gd name="connsiteY75" fmla="*/ 463266 h 1160170"/>
                <a:gd name="connsiteX76" fmla="*/ 520091 w 1330917"/>
                <a:gd name="connsiteY76" fmla="*/ 463266 h 1160170"/>
                <a:gd name="connsiteX77" fmla="*/ 520091 w 1330917"/>
                <a:gd name="connsiteY77" fmla="*/ 637955 h 1160170"/>
                <a:gd name="connsiteX78" fmla="*/ 924476 w 1330917"/>
                <a:gd name="connsiteY78" fmla="*/ 637955 h 1160170"/>
                <a:gd name="connsiteX79" fmla="*/ 810622 w 1330917"/>
                <a:gd name="connsiteY79" fmla="*/ 637955 h 1160170"/>
                <a:gd name="connsiteX80" fmla="*/ 810622 w 1330917"/>
                <a:gd name="connsiteY80" fmla="*/ 463266 h 1160170"/>
                <a:gd name="connsiteX81" fmla="*/ 924476 w 1330917"/>
                <a:gd name="connsiteY81" fmla="*/ 463266 h 1160170"/>
                <a:gd name="connsiteX82" fmla="*/ 924476 w 1330917"/>
                <a:gd name="connsiteY82" fmla="*/ 637955 h 11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330917" h="1160170">
                  <a:moveTo>
                    <a:pt x="1216960" y="343517"/>
                  </a:moveTo>
                  <a:lnTo>
                    <a:pt x="1216960" y="286590"/>
                  </a:lnTo>
                  <a:lnTo>
                    <a:pt x="1158080" y="286590"/>
                  </a:lnTo>
                  <a:lnTo>
                    <a:pt x="1158080" y="343517"/>
                  </a:lnTo>
                  <a:lnTo>
                    <a:pt x="1091351" y="343517"/>
                  </a:lnTo>
                  <a:lnTo>
                    <a:pt x="1091351" y="459325"/>
                  </a:lnTo>
                  <a:lnTo>
                    <a:pt x="981437" y="459325"/>
                  </a:lnTo>
                  <a:lnTo>
                    <a:pt x="981437" y="339575"/>
                  </a:lnTo>
                  <a:lnTo>
                    <a:pt x="867583" y="339575"/>
                  </a:lnTo>
                  <a:lnTo>
                    <a:pt x="867583" y="227675"/>
                  </a:lnTo>
                  <a:lnTo>
                    <a:pt x="979484" y="227675"/>
                  </a:lnTo>
                  <a:lnTo>
                    <a:pt x="979484" y="52986"/>
                  </a:lnTo>
                  <a:lnTo>
                    <a:pt x="926498" y="52986"/>
                  </a:lnTo>
                  <a:lnTo>
                    <a:pt x="926498" y="0"/>
                  </a:lnTo>
                  <a:lnTo>
                    <a:pt x="861722" y="0"/>
                  </a:lnTo>
                  <a:lnTo>
                    <a:pt x="861722" y="51032"/>
                  </a:lnTo>
                  <a:lnTo>
                    <a:pt x="806749" y="51032"/>
                  </a:lnTo>
                  <a:lnTo>
                    <a:pt x="806749" y="172735"/>
                  </a:lnTo>
                  <a:lnTo>
                    <a:pt x="524066" y="172735"/>
                  </a:lnTo>
                  <a:lnTo>
                    <a:pt x="524066" y="51032"/>
                  </a:lnTo>
                  <a:lnTo>
                    <a:pt x="469092" y="51032"/>
                  </a:lnTo>
                  <a:lnTo>
                    <a:pt x="469092" y="0"/>
                  </a:lnTo>
                  <a:lnTo>
                    <a:pt x="404317" y="0"/>
                  </a:lnTo>
                  <a:lnTo>
                    <a:pt x="404317" y="52986"/>
                  </a:lnTo>
                  <a:lnTo>
                    <a:pt x="351331" y="52986"/>
                  </a:lnTo>
                  <a:lnTo>
                    <a:pt x="351331" y="227675"/>
                  </a:lnTo>
                  <a:lnTo>
                    <a:pt x="463232" y="227675"/>
                  </a:lnTo>
                  <a:lnTo>
                    <a:pt x="463232" y="339575"/>
                  </a:lnTo>
                  <a:lnTo>
                    <a:pt x="349377" y="339575"/>
                  </a:lnTo>
                  <a:lnTo>
                    <a:pt x="349377" y="459325"/>
                  </a:lnTo>
                  <a:lnTo>
                    <a:pt x="239464" y="459325"/>
                  </a:lnTo>
                  <a:lnTo>
                    <a:pt x="239464" y="343517"/>
                  </a:lnTo>
                  <a:lnTo>
                    <a:pt x="172735" y="343517"/>
                  </a:lnTo>
                  <a:lnTo>
                    <a:pt x="172735" y="286590"/>
                  </a:lnTo>
                  <a:lnTo>
                    <a:pt x="113854" y="286590"/>
                  </a:lnTo>
                  <a:lnTo>
                    <a:pt x="113854" y="343517"/>
                  </a:lnTo>
                  <a:lnTo>
                    <a:pt x="0" y="343517"/>
                  </a:lnTo>
                  <a:lnTo>
                    <a:pt x="0" y="404385"/>
                  </a:lnTo>
                  <a:lnTo>
                    <a:pt x="56927" y="404385"/>
                  </a:lnTo>
                  <a:lnTo>
                    <a:pt x="56927" y="865698"/>
                  </a:lnTo>
                  <a:lnTo>
                    <a:pt x="107960" y="865698"/>
                  </a:lnTo>
                  <a:lnTo>
                    <a:pt x="107960" y="1044328"/>
                  </a:lnTo>
                  <a:lnTo>
                    <a:pt x="174689" y="1044328"/>
                  </a:lnTo>
                  <a:lnTo>
                    <a:pt x="174689" y="867652"/>
                  </a:lnTo>
                  <a:lnTo>
                    <a:pt x="229662" y="867652"/>
                  </a:lnTo>
                  <a:lnTo>
                    <a:pt x="229662" y="810725"/>
                  </a:lnTo>
                  <a:lnTo>
                    <a:pt x="288543" y="810725"/>
                  </a:lnTo>
                  <a:lnTo>
                    <a:pt x="288543" y="757739"/>
                  </a:lnTo>
                  <a:lnTo>
                    <a:pt x="343517" y="757739"/>
                  </a:lnTo>
                  <a:lnTo>
                    <a:pt x="343517" y="1048270"/>
                  </a:lnTo>
                  <a:lnTo>
                    <a:pt x="229662" y="1048270"/>
                  </a:lnTo>
                  <a:lnTo>
                    <a:pt x="229662" y="1160171"/>
                  </a:lnTo>
                  <a:lnTo>
                    <a:pt x="520194" y="1160171"/>
                  </a:lnTo>
                  <a:lnTo>
                    <a:pt x="520194" y="871593"/>
                  </a:lnTo>
                  <a:lnTo>
                    <a:pt x="810725" y="871593"/>
                  </a:lnTo>
                  <a:lnTo>
                    <a:pt x="810725" y="1160171"/>
                  </a:lnTo>
                  <a:lnTo>
                    <a:pt x="1101255" y="1160171"/>
                  </a:lnTo>
                  <a:lnTo>
                    <a:pt x="1101255" y="1048270"/>
                  </a:lnTo>
                  <a:lnTo>
                    <a:pt x="987401" y="1048270"/>
                  </a:lnTo>
                  <a:lnTo>
                    <a:pt x="987401" y="757739"/>
                  </a:lnTo>
                  <a:lnTo>
                    <a:pt x="1042375" y="757739"/>
                  </a:lnTo>
                  <a:lnTo>
                    <a:pt x="1042375" y="810725"/>
                  </a:lnTo>
                  <a:lnTo>
                    <a:pt x="1101255" y="810725"/>
                  </a:lnTo>
                  <a:lnTo>
                    <a:pt x="1101255" y="867652"/>
                  </a:lnTo>
                  <a:lnTo>
                    <a:pt x="1156229" y="867652"/>
                  </a:lnTo>
                  <a:lnTo>
                    <a:pt x="1156229" y="1044328"/>
                  </a:lnTo>
                  <a:lnTo>
                    <a:pt x="1222958" y="1044328"/>
                  </a:lnTo>
                  <a:lnTo>
                    <a:pt x="1222958" y="865698"/>
                  </a:lnTo>
                  <a:lnTo>
                    <a:pt x="1273991" y="865698"/>
                  </a:lnTo>
                  <a:lnTo>
                    <a:pt x="1273991" y="404385"/>
                  </a:lnTo>
                  <a:lnTo>
                    <a:pt x="1330918" y="404385"/>
                  </a:lnTo>
                  <a:lnTo>
                    <a:pt x="1330918" y="343517"/>
                  </a:lnTo>
                  <a:lnTo>
                    <a:pt x="1217063" y="343517"/>
                  </a:lnTo>
                  <a:close/>
                  <a:moveTo>
                    <a:pt x="520091" y="637955"/>
                  </a:moveTo>
                  <a:lnTo>
                    <a:pt x="406236" y="637955"/>
                  </a:lnTo>
                  <a:lnTo>
                    <a:pt x="406236" y="463266"/>
                  </a:lnTo>
                  <a:lnTo>
                    <a:pt x="520091" y="463266"/>
                  </a:lnTo>
                  <a:lnTo>
                    <a:pt x="520091" y="637955"/>
                  </a:lnTo>
                  <a:close/>
                  <a:moveTo>
                    <a:pt x="924476" y="637955"/>
                  </a:moveTo>
                  <a:lnTo>
                    <a:pt x="810622" y="637955"/>
                  </a:lnTo>
                  <a:lnTo>
                    <a:pt x="810622" y="463266"/>
                  </a:lnTo>
                  <a:lnTo>
                    <a:pt x="924476" y="463266"/>
                  </a:lnTo>
                  <a:lnTo>
                    <a:pt x="924476" y="637955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BF19917-F145-D4DB-4A71-CD9ABDCAA99F}"/>
                </a:ext>
              </a:extLst>
            </p:cNvPr>
            <p:cNvSpPr/>
            <p:nvPr/>
          </p:nvSpPr>
          <p:spPr>
            <a:xfrm>
              <a:off x="10202773" y="5934310"/>
              <a:ext cx="317791" cy="254305"/>
            </a:xfrm>
            <a:custGeom>
              <a:avLst/>
              <a:gdLst>
                <a:gd name="connsiteX0" fmla="*/ 1202498 w 1317140"/>
                <a:gd name="connsiteY0" fmla="*/ 893151 h 1058242"/>
                <a:gd name="connsiteX1" fmla="*/ 1202498 w 1317140"/>
                <a:gd name="connsiteY1" fmla="*/ 721135 h 1058242"/>
                <a:gd name="connsiteX2" fmla="*/ 1261584 w 1317140"/>
                <a:gd name="connsiteY2" fmla="*/ 721135 h 1058242"/>
                <a:gd name="connsiteX3" fmla="*/ 1261584 w 1317140"/>
                <a:gd name="connsiteY3" fmla="*/ 107719 h 1058242"/>
                <a:gd name="connsiteX4" fmla="*/ 1148621 w 1317140"/>
                <a:gd name="connsiteY4" fmla="*/ 107719 h 1058242"/>
                <a:gd name="connsiteX5" fmla="*/ 1148621 w 1317140"/>
                <a:gd name="connsiteY5" fmla="*/ 387489 h 1058242"/>
                <a:gd name="connsiteX6" fmla="*/ 1030448 w 1317140"/>
                <a:gd name="connsiteY6" fmla="*/ 387489 h 1058242"/>
                <a:gd name="connsiteX7" fmla="*/ 1030448 w 1317140"/>
                <a:gd name="connsiteY7" fmla="*/ 215473 h 1058242"/>
                <a:gd name="connsiteX8" fmla="*/ 867103 w 1317140"/>
                <a:gd name="connsiteY8" fmla="*/ 215473 h 1058242"/>
                <a:gd name="connsiteX9" fmla="*/ 867103 w 1317140"/>
                <a:gd name="connsiteY9" fmla="*/ 102510 h 1058242"/>
                <a:gd name="connsiteX10" fmla="*/ 985276 w 1317140"/>
                <a:gd name="connsiteY10" fmla="*/ 102510 h 1058242"/>
                <a:gd name="connsiteX11" fmla="*/ 985276 w 1317140"/>
                <a:gd name="connsiteY11" fmla="*/ 0 h 1058242"/>
                <a:gd name="connsiteX12" fmla="*/ 811513 w 1317140"/>
                <a:gd name="connsiteY12" fmla="*/ 0 h 1058242"/>
                <a:gd name="connsiteX13" fmla="*/ 811513 w 1317140"/>
                <a:gd name="connsiteY13" fmla="*/ 106006 h 1058242"/>
                <a:gd name="connsiteX14" fmla="*/ 752426 w 1317140"/>
                <a:gd name="connsiteY14" fmla="*/ 106006 h 1058242"/>
                <a:gd name="connsiteX15" fmla="*/ 752426 w 1317140"/>
                <a:gd name="connsiteY15" fmla="*/ 220683 h 1058242"/>
                <a:gd name="connsiteX16" fmla="*/ 733302 w 1317140"/>
                <a:gd name="connsiteY16" fmla="*/ 223630 h 1058242"/>
                <a:gd name="connsiteX17" fmla="*/ 733302 w 1317140"/>
                <a:gd name="connsiteY17" fmla="*/ 223390 h 1058242"/>
                <a:gd name="connsiteX18" fmla="*/ 658587 w 1317140"/>
                <a:gd name="connsiteY18" fmla="*/ 224453 h 1058242"/>
                <a:gd name="connsiteX19" fmla="*/ 583873 w 1317140"/>
                <a:gd name="connsiteY19" fmla="*/ 223390 h 1058242"/>
                <a:gd name="connsiteX20" fmla="*/ 583873 w 1317140"/>
                <a:gd name="connsiteY20" fmla="*/ 223630 h 1058242"/>
                <a:gd name="connsiteX21" fmla="*/ 564748 w 1317140"/>
                <a:gd name="connsiteY21" fmla="*/ 220683 h 1058242"/>
                <a:gd name="connsiteX22" fmla="*/ 564748 w 1317140"/>
                <a:gd name="connsiteY22" fmla="*/ 106006 h 1058242"/>
                <a:gd name="connsiteX23" fmla="*/ 505662 w 1317140"/>
                <a:gd name="connsiteY23" fmla="*/ 106006 h 1058242"/>
                <a:gd name="connsiteX24" fmla="*/ 505662 w 1317140"/>
                <a:gd name="connsiteY24" fmla="*/ 0 h 1058242"/>
                <a:gd name="connsiteX25" fmla="*/ 331898 w 1317140"/>
                <a:gd name="connsiteY25" fmla="*/ 0 h 1058242"/>
                <a:gd name="connsiteX26" fmla="*/ 331898 w 1317140"/>
                <a:gd name="connsiteY26" fmla="*/ 102510 h 1058242"/>
                <a:gd name="connsiteX27" fmla="*/ 450071 w 1317140"/>
                <a:gd name="connsiteY27" fmla="*/ 102510 h 1058242"/>
                <a:gd name="connsiteX28" fmla="*/ 450071 w 1317140"/>
                <a:gd name="connsiteY28" fmla="*/ 215473 h 1058242"/>
                <a:gd name="connsiteX29" fmla="*/ 286727 w 1317140"/>
                <a:gd name="connsiteY29" fmla="*/ 215473 h 1058242"/>
                <a:gd name="connsiteX30" fmla="*/ 286727 w 1317140"/>
                <a:gd name="connsiteY30" fmla="*/ 387489 h 1058242"/>
                <a:gd name="connsiteX31" fmla="*/ 168554 w 1317140"/>
                <a:gd name="connsiteY31" fmla="*/ 387489 h 1058242"/>
                <a:gd name="connsiteX32" fmla="*/ 168554 w 1317140"/>
                <a:gd name="connsiteY32" fmla="*/ 107719 h 1058242"/>
                <a:gd name="connsiteX33" fmla="*/ 55591 w 1317140"/>
                <a:gd name="connsiteY33" fmla="*/ 107719 h 1058242"/>
                <a:gd name="connsiteX34" fmla="*/ 55591 w 1317140"/>
                <a:gd name="connsiteY34" fmla="*/ 721135 h 1058242"/>
                <a:gd name="connsiteX35" fmla="*/ 114677 w 1317140"/>
                <a:gd name="connsiteY35" fmla="*/ 721135 h 1058242"/>
                <a:gd name="connsiteX36" fmla="*/ 114677 w 1317140"/>
                <a:gd name="connsiteY36" fmla="*/ 893151 h 1058242"/>
                <a:gd name="connsiteX37" fmla="*/ 0 w 1317140"/>
                <a:gd name="connsiteY37" fmla="*/ 893151 h 1058242"/>
                <a:gd name="connsiteX38" fmla="*/ 0 w 1317140"/>
                <a:gd name="connsiteY38" fmla="*/ 948776 h 1058242"/>
                <a:gd name="connsiteX39" fmla="*/ 53877 w 1317140"/>
                <a:gd name="connsiteY39" fmla="*/ 948776 h 1058242"/>
                <a:gd name="connsiteX40" fmla="*/ 53877 w 1317140"/>
                <a:gd name="connsiteY40" fmla="*/ 1006114 h 1058242"/>
                <a:gd name="connsiteX41" fmla="*/ 111215 w 1317140"/>
                <a:gd name="connsiteY41" fmla="*/ 1006114 h 1058242"/>
                <a:gd name="connsiteX42" fmla="*/ 111215 w 1317140"/>
                <a:gd name="connsiteY42" fmla="*/ 1058243 h 1058242"/>
                <a:gd name="connsiteX43" fmla="*/ 333646 w 1317140"/>
                <a:gd name="connsiteY43" fmla="*/ 1058243 h 1058242"/>
                <a:gd name="connsiteX44" fmla="*/ 333646 w 1317140"/>
                <a:gd name="connsiteY44" fmla="*/ 787179 h 1058242"/>
                <a:gd name="connsiteX45" fmla="*/ 448323 w 1317140"/>
                <a:gd name="connsiteY45" fmla="*/ 787179 h 1058242"/>
                <a:gd name="connsiteX46" fmla="*/ 448323 w 1317140"/>
                <a:gd name="connsiteY46" fmla="*/ 889689 h 1058242"/>
                <a:gd name="connsiteX47" fmla="*/ 507410 w 1317140"/>
                <a:gd name="connsiteY47" fmla="*/ 889689 h 1058242"/>
                <a:gd name="connsiteX48" fmla="*/ 507410 w 1317140"/>
                <a:gd name="connsiteY48" fmla="*/ 1006114 h 1058242"/>
                <a:gd name="connsiteX49" fmla="*/ 556077 w 1317140"/>
                <a:gd name="connsiteY49" fmla="*/ 1006114 h 1058242"/>
                <a:gd name="connsiteX50" fmla="*/ 556077 w 1317140"/>
                <a:gd name="connsiteY50" fmla="*/ 889689 h 1058242"/>
                <a:gd name="connsiteX51" fmla="*/ 618625 w 1317140"/>
                <a:gd name="connsiteY51" fmla="*/ 889689 h 1058242"/>
                <a:gd name="connsiteX52" fmla="*/ 618625 w 1317140"/>
                <a:gd name="connsiteY52" fmla="*/ 790641 h 1058242"/>
                <a:gd name="connsiteX53" fmla="*/ 698550 w 1317140"/>
                <a:gd name="connsiteY53" fmla="*/ 790641 h 1058242"/>
                <a:gd name="connsiteX54" fmla="*/ 698550 w 1317140"/>
                <a:gd name="connsiteY54" fmla="*/ 889689 h 1058242"/>
                <a:gd name="connsiteX55" fmla="*/ 761098 w 1317140"/>
                <a:gd name="connsiteY55" fmla="*/ 889689 h 1058242"/>
                <a:gd name="connsiteX56" fmla="*/ 761098 w 1317140"/>
                <a:gd name="connsiteY56" fmla="*/ 1006114 h 1058242"/>
                <a:gd name="connsiteX57" fmla="*/ 809765 w 1317140"/>
                <a:gd name="connsiteY57" fmla="*/ 1006114 h 1058242"/>
                <a:gd name="connsiteX58" fmla="*/ 809765 w 1317140"/>
                <a:gd name="connsiteY58" fmla="*/ 889689 h 1058242"/>
                <a:gd name="connsiteX59" fmla="*/ 868851 w 1317140"/>
                <a:gd name="connsiteY59" fmla="*/ 889689 h 1058242"/>
                <a:gd name="connsiteX60" fmla="*/ 868851 w 1317140"/>
                <a:gd name="connsiteY60" fmla="*/ 787179 h 1058242"/>
                <a:gd name="connsiteX61" fmla="*/ 983528 w 1317140"/>
                <a:gd name="connsiteY61" fmla="*/ 787179 h 1058242"/>
                <a:gd name="connsiteX62" fmla="*/ 983528 w 1317140"/>
                <a:gd name="connsiteY62" fmla="*/ 1058243 h 1058242"/>
                <a:gd name="connsiteX63" fmla="*/ 1205959 w 1317140"/>
                <a:gd name="connsiteY63" fmla="*/ 1058243 h 1058242"/>
                <a:gd name="connsiteX64" fmla="*/ 1205959 w 1317140"/>
                <a:gd name="connsiteY64" fmla="*/ 1006114 h 1058242"/>
                <a:gd name="connsiteX65" fmla="*/ 1263298 w 1317140"/>
                <a:gd name="connsiteY65" fmla="*/ 1006114 h 1058242"/>
                <a:gd name="connsiteX66" fmla="*/ 1263298 w 1317140"/>
                <a:gd name="connsiteY66" fmla="*/ 948776 h 1058242"/>
                <a:gd name="connsiteX67" fmla="*/ 1317140 w 1317140"/>
                <a:gd name="connsiteY67" fmla="*/ 948776 h 1058242"/>
                <a:gd name="connsiteX68" fmla="*/ 1317140 w 1317140"/>
                <a:gd name="connsiteY68" fmla="*/ 893151 h 1058242"/>
                <a:gd name="connsiteX69" fmla="*/ 1202463 w 1317140"/>
                <a:gd name="connsiteY69" fmla="*/ 893151 h 1058242"/>
                <a:gd name="connsiteX70" fmla="*/ 472657 w 1317140"/>
                <a:gd name="connsiteY70" fmla="*/ 656839 h 1058242"/>
                <a:gd name="connsiteX71" fmla="*/ 370147 w 1317140"/>
                <a:gd name="connsiteY71" fmla="*/ 656839 h 1058242"/>
                <a:gd name="connsiteX72" fmla="*/ 370147 w 1317140"/>
                <a:gd name="connsiteY72" fmla="*/ 333646 h 1058242"/>
                <a:gd name="connsiteX73" fmla="*/ 472657 w 1317140"/>
                <a:gd name="connsiteY73" fmla="*/ 333646 h 1058242"/>
                <a:gd name="connsiteX74" fmla="*/ 472657 w 1317140"/>
                <a:gd name="connsiteY74" fmla="*/ 656839 h 1058242"/>
                <a:gd name="connsiteX75" fmla="*/ 947028 w 1317140"/>
                <a:gd name="connsiteY75" fmla="*/ 656839 h 1058242"/>
                <a:gd name="connsiteX76" fmla="*/ 844518 w 1317140"/>
                <a:gd name="connsiteY76" fmla="*/ 656839 h 1058242"/>
                <a:gd name="connsiteX77" fmla="*/ 844518 w 1317140"/>
                <a:gd name="connsiteY77" fmla="*/ 333646 h 1058242"/>
                <a:gd name="connsiteX78" fmla="*/ 947028 w 1317140"/>
                <a:gd name="connsiteY78" fmla="*/ 333646 h 1058242"/>
                <a:gd name="connsiteX79" fmla="*/ 947028 w 1317140"/>
                <a:gd name="connsiteY79" fmla="*/ 656839 h 10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317140" h="1058242">
                  <a:moveTo>
                    <a:pt x="1202498" y="893151"/>
                  </a:moveTo>
                  <a:lnTo>
                    <a:pt x="1202498" y="721135"/>
                  </a:lnTo>
                  <a:lnTo>
                    <a:pt x="1261584" y="721135"/>
                  </a:lnTo>
                  <a:lnTo>
                    <a:pt x="1261584" y="107719"/>
                  </a:lnTo>
                  <a:lnTo>
                    <a:pt x="1148621" y="107719"/>
                  </a:lnTo>
                  <a:lnTo>
                    <a:pt x="1148621" y="387489"/>
                  </a:lnTo>
                  <a:lnTo>
                    <a:pt x="1030448" y="387489"/>
                  </a:lnTo>
                  <a:lnTo>
                    <a:pt x="1030448" y="215473"/>
                  </a:lnTo>
                  <a:lnTo>
                    <a:pt x="867103" y="215473"/>
                  </a:lnTo>
                  <a:lnTo>
                    <a:pt x="867103" y="102510"/>
                  </a:lnTo>
                  <a:lnTo>
                    <a:pt x="985276" y="102510"/>
                  </a:lnTo>
                  <a:lnTo>
                    <a:pt x="985276" y="0"/>
                  </a:lnTo>
                  <a:lnTo>
                    <a:pt x="811513" y="0"/>
                  </a:lnTo>
                  <a:lnTo>
                    <a:pt x="811513" y="106006"/>
                  </a:lnTo>
                  <a:lnTo>
                    <a:pt x="752426" y="106006"/>
                  </a:lnTo>
                  <a:lnTo>
                    <a:pt x="752426" y="220683"/>
                  </a:lnTo>
                  <a:cubicBezTo>
                    <a:pt x="752426" y="222054"/>
                    <a:pt x="745161" y="223013"/>
                    <a:pt x="733302" y="223630"/>
                  </a:cubicBezTo>
                  <a:lnTo>
                    <a:pt x="733302" y="223390"/>
                  </a:lnTo>
                  <a:cubicBezTo>
                    <a:pt x="708626" y="223870"/>
                    <a:pt x="682613" y="224281"/>
                    <a:pt x="658587" y="224453"/>
                  </a:cubicBezTo>
                  <a:cubicBezTo>
                    <a:pt x="634562" y="224281"/>
                    <a:pt x="608549" y="223870"/>
                    <a:pt x="583873" y="223390"/>
                  </a:cubicBezTo>
                  <a:lnTo>
                    <a:pt x="583873" y="223630"/>
                  </a:lnTo>
                  <a:cubicBezTo>
                    <a:pt x="572014" y="223013"/>
                    <a:pt x="564748" y="222088"/>
                    <a:pt x="564748" y="220683"/>
                  </a:cubicBezTo>
                  <a:lnTo>
                    <a:pt x="564748" y="106006"/>
                  </a:lnTo>
                  <a:lnTo>
                    <a:pt x="505662" y="106006"/>
                  </a:lnTo>
                  <a:lnTo>
                    <a:pt x="505662" y="0"/>
                  </a:lnTo>
                  <a:lnTo>
                    <a:pt x="331898" y="0"/>
                  </a:lnTo>
                  <a:lnTo>
                    <a:pt x="331898" y="102510"/>
                  </a:lnTo>
                  <a:lnTo>
                    <a:pt x="450071" y="102510"/>
                  </a:lnTo>
                  <a:lnTo>
                    <a:pt x="450071" y="215473"/>
                  </a:lnTo>
                  <a:lnTo>
                    <a:pt x="286727" y="215473"/>
                  </a:lnTo>
                  <a:lnTo>
                    <a:pt x="286727" y="387489"/>
                  </a:lnTo>
                  <a:lnTo>
                    <a:pt x="168554" y="387489"/>
                  </a:lnTo>
                  <a:lnTo>
                    <a:pt x="168554" y="107719"/>
                  </a:lnTo>
                  <a:lnTo>
                    <a:pt x="55591" y="107719"/>
                  </a:lnTo>
                  <a:lnTo>
                    <a:pt x="55591" y="721135"/>
                  </a:lnTo>
                  <a:lnTo>
                    <a:pt x="114677" y="721135"/>
                  </a:lnTo>
                  <a:lnTo>
                    <a:pt x="114677" y="893151"/>
                  </a:lnTo>
                  <a:lnTo>
                    <a:pt x="0" y="893151"/>
                  </a:lnTo>
                  <a:lnTo>
                    <a:pt x="0" y="948776"/>
                  </a:lnTo>
                  <a:lnTo>
                    <a:pt x="53877" y="948776"/>
                  </a:lnTo>
                  <a:lnTo>
                    <a:pt x="53877" y="1006114"/>
                  </a:lnTo>
                  <a:lnTo>
                    <a:pt x="111215" y="1006114"/>
                  </a:lnTo>
                  <a:lnTo>
                    <a:pt x="111215" y="1058243"/>
                  </a:lnTo>
                  <a:lnTo>
                    <a:pt x="333646" y="1058243"/>
                  </a:lnTo>
                  <a:lnTo>
                    <a:pt x="333646" y="787179"/>
                  </a:lnTo>
                  <a:lnTo>
                    <a:pt x="448323" y="787179"/>
                  </a:lnTo>
                  <a:lnTo>
                    <a:pt x="448323" y="889689"/>
                  </a:lnTo>
                  <a:lnTo>
                    <a:pt x="507410" y="889689"/>
                  </a:lnTo>
                  <a:lnTo>
                    <a:pt x="507410" y="1006114"/>
                  </a:lnTo>
                  <a:lnTo>
                    <a:pt x="556077" y="1006114"/>
                  </a:lnTo>
                  <a:lnTo>
                    <a:pt x="556077" y="889689"/>
                  </a:lnTo>
                  <a:lnTo>
                    <a:pt x="618625" y="889689"/>
                  </a:lnTo>
                  <a:lnTo>
                    <a:pt x="618625" y="790641"/>
                  </a:lnTo>
                  <a:lnTo>
                    <a:pt x="698550" y="790641"/>
                  </a:lnTo>
                  <a:lnTo>
                    <a:pt x="698550" y="889689"/>
                  </a:lnTo>
                  <a:lnTo>
                    <a:pt x="761098" y="889689"/>
                  </a:lnTo>
                  <a:lnTo>
                    <a:pt x="761098" y="1006114"/>
                  </a:lnTo>
                  <a:lnTo>
                    <a:pt x="809765" y="1006114"/>
                  </a:lnTo>
                  <a:lnTo>
                    <a:pt x="809765" y="889689"/>
                  </a:lnTo>
                  <a:lnTo>
                    <a:pt x="868851" y="889689"/>
                  </a:lnTo>
                  <a:lnTo>
                    <a:pt x="868851" y="787179"/>
                  </a:lnTo>
                  <a:lnTo>
                    <a:pt x="983528" y="787179"/>
                  </a:lnTo>
                  <a:lnTo>
                    <a:pt x="983528" y="1058243"/>
                  </a:lnTo>
                  <a:lnTo>
                    <a:pt x="1205959" y="1058243"/>
                  </a:lnTo>
                  <a:lnTo>
                    <a:pt x="1205959" y="1006114"/>
                  </a:lnTo>
                  <a:lnTo>
                    <a:pt x="1263298" y="1006114"/>
                  </a:lnTo>
                  <a:lnTo>
                    <a:pt x="1263298" y="948776"/>
                  </a:lnTo>
                  <a:lnTo>
                    <a:pt x="1317140" y="948776"/>
                  </a:lnTo>
                  <a:lnTo>
                    <a:pt x="1317140" y="893151"/>
                  </a:lnTo>
                  <a:lnTo>
                    <a:pt x="1202463" y="893151"/>
                  </a:lnTo>
                  <a:close/>
                  <a:moveTo>
                    <a:pt x="472657" y="656839"/>
                  </a:moveTo>
                  <a:lnTo>
                    <a:pt x="370147" y="656839"/>
                  </a:lnTo>
                  <a:lnTo>
                    <a:pt x="370147" y="333646"/>
                  </a:lnTo>
                  <a:lnTo>
                    <a:pt x="472657" y="333646"/>
                  </a:lnTo>
                  <a:lnTo>
                    <a:pt x="472657" y="656839"/>
                  </a:lnTo>
                  <a:close/>
                  <a:moveTo>
                    <a:pt x="947028" y="656839"/>
                  </a:moveTo>
                  <a:lnTo>
                    <a:pt x="844518" y="656839"/>
                  </a:lnTo>
                  <a:lnTo>
                    <a:pt x="844518" y="333646"/>
                  </a:lnTo>
                  <a:lnTo>
                    <a:pt x="947028" y="333646"/>
                  </a:lnTo>
                  <a:lnTo>
                    <a:pt x="947028" y="65683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7C03AF1-61E6-4458-F22F-7DA746A64E06}"/>
                </a:ext>
              </a:extLst>
            </p:cNvPr>
            <p:cNvSpPr/>
            <p:nvPr/>
          </p:nvSpPr>
          <p:spPr>
            <a:xfrm>
              <a:off x="10616900" y="5917274"/>
              <a:ext cx="316452" cy="288378"/>
            </a:xfrm>
            <a:custGeom>
              <a:avLst/>
              <a:gdLst>
                <a:gd name="connsiteX0" fmla="*/ 1311554 w 1311588"/>
                <a:gd name="connsiteY0" fmla="*/ 709962 h 1200030"/>
                <a:gd name="connsiteX1" fmla="*/ 1311554 w 1311588"/>
                <a:gd name="connsiteY1" fmla="*/ 346773 h 1200030"/>
                <a:gd name="connsiteX2" fmla="*/ 1174839 w 1311588"/>
                <a:gd name="connsiteY2" fmla="*/ 346773 h 1200030"/>
                <a:gd name="connsiteX3" fmla="*/ 1174839 w 1311588"/>
                <a:gd name="connsiteY3" fmla="*/ 203478 h 1200030"/>
                <a:gd name="connsiteX4" fmla="*/ 964815 w 1311588"/>
                <a:gd name="connsiteY4" fmla="*/ 203478 h 1200030"/>
                <a:gd name="connsiteX5" fmla="*/ 964815 w 1311588"/>
                <a:gd name="connsiteY5" fmla="*/ 0 h 1200030"/>
                <a:gd name="connsiteX6" fmla="*/ 346773 w 1311588"/>
                <a:gd name="connsiteY6" fmla="*/ 0 h 1200030"/>
                <a:gd name="connsiteX7" fmla="*/ 346773 w 1311588"/>
                <a:gd name="connsiteY7" fmla="*/ 203478 h 1200030"/>
                <a:gd name="connsiteX8" fmla="*/ 136749 w 1311588"/>
                <a:gd name="connsiteY8" fmla="*/ 203478 h 1200030"/>
                <a:gd name="connsiteX9" fmla="*/ 136749 w 1311588"/>
                <a:gd name="connsiteY9" fmla="*/ 346773 h 1200030"/>
                <a:gd name="connsiteX10" fmla="*/ 34 w 1311588"/>
                <a:gd name="connsiteY10" fmla="*/ 346773 h 1200030"/>
                <a:gd name="connsiteX11" fmla="*/ 34 w 1311588"/>
                <a:gd name="connsiteY11" fmla="*/ 709962 h 1200030"/>
                <a:gd name="connsiteX12" fmla="*/ 350063 w 1311588"/>
                <a:gd name="connsiteY12" fmla="*/ 709962 h 1200030"/>
                <a:gd name="connsiteX13" fmla="*/ 350063 w 1311588"/>
                <a:gd name="connsiteY13" fmla="*/ 775595 h 1200030"/>
                <a:gd name="connsiteX14" fmla="*/ 282237 w 1311588"/>
                <a:gd name="connsiteY14" fmla="*/ 775595 h 1200030"/>
                <a:gd name="connsiteX15" fmla="*/ 282237 w 1311588"/>
                <a:gd name="connsiteY15" fmla="*/ 852161 h 1200030"/>
                <a:gd name="connsiteX16" fmla="*/ 137845 w 1311588"/>
                <a:gd name="connsiteY16" fmla="*/ 852161 h 1200030"/>
                <a:gd name="connsiteX17" fmla="*/ 137845 w 1311588"/>
                <a:gd name="connsiteY17" fmla="*/ 987812 h 1200030"/>
                <a:gd name="connsiteX18" fmla="*/ 0 w 1311588"/>
                <a:gd name="connsiteY18" fmla="*/ 987812 h 1200030"/>
                <a:gd name="connsiteX19" fmla="*/ 0 w 1311588"/>
                <a:gd name="connsiteY19" fmla="*/ 1200030 h 1200030"/>
                <a:gd name="connsiteX20" fmla="*/ 277850 w 1311588"/>
                <a:gd name="connsiteY20" fmla="*/ 1200030 h 1200030"/>
                <a:gd name="connsiteX21" fmla="*/ 277850 w 1311588"/>
                <a:gd name="connsiteY21" fmla="*/ 1062185 h 1200030"/>
                <a:gd name="connsiteX22" fmla="*/ 424435 w 1311588"/>
                <a:gd name="connsiteY22" fmla="*/ 1062185 h 1200030"/>
                <a:gd name="connsiteX23" fmla="*/ 424435 w 1311588"/>
                <a:gd name="connsiteY23" fmla="*/ 922180 h 1200030"/>
                <a:gd name="connsiteX24" fmla="*/ 487874 w 1311588"/>
                <a:gd name="connsiteY24" fmla="*/ 922180 h 1200030"/>
                <a:gd name="connsiteX25" fmla="*/ 487874 w 1311588"/>
                <a:gd name="connsiteY25" fmla="*/ 1057832 h 1200030"/>
                <a:gd name="connsiteX26" fmla="*/ 823714 w 1311588"/>
                <a:gd name="connsiteY26" fmla="*/ 1057832 h 1200030"/>
                <a:gd name="connsiteX27" fmla="*/ 823714 w 1311588"/>
                <a:gd name="connsiteY27" fmla="*/ 922180 h 1200030"/>
                <a:gd name="connsiteX28" fmla="*/ 887153 w 1311588"/>
                <a:gd name="connsiteY28" fmla="*/ 922180 h 1200030"/>
                <a:gd name="connsiteX29" fmla="*/ 887153 w 1311588"/>
                <a:gd name="connsiteY29" fmla="*/ 1062185 h 1200030"/>
                <a:gd name="connsiteX30" fmla="*/ 1033738 w 1311588"/>
                <a:gd name="connsiteY30" fmla="*/ 1062185 h 1200030"/>
                <a:gd name="connsiteX31" fmla="*/ 1033738 w 1311588"/>
                <a:gd name="connsiteY31" fmla="*/ 1200030 h 1200030"/>
                <a:gd name="connsiteX32" fmla="*/ 1311588 w 1311588"/>
                <a:gd name="connsiteY32" fmla="*/ 1200030 h 1200030"/>
                <a:gd name="connsiteX33" fmla="*/ 1311588 w 1311588"/>
                <a:gd name="connsiteY33" fmla="*/ 987812 h 1200030"/>
                <a:gd name="connsiteX34" fmla="*/ 1173743 w 1311588"/>
                <a:gd name="connsiteY34" fmla="*/ 987812 h 1200030"/>
                <a:gd name="connsiteX35" fmla="*/ 1173743 w 1311588"/>
                <a:gd name="connsiteY35" fmla="*/ 852161 h 1200030"/>
                <a:gd name="connsiteX36" fmla="*/ 1029351 w 1311588"/>
                <a:gd name="connsiteY36" fmla="*/ 852161 h 1200030"/>
                <a:gd name="connsiteX37" fmla="*/ 1029351 w 1311588"/>
                <a:gd name="connsiteY37" fmla="*/ 775595 h 1200030"/>
                <a:gd name="connsiteX38" fmla="*/ 961525 w 1311588"/>
                <a:gd name="connsiteY38" fmla="*/ 775595 h 1200030"/>
                <a:gd name="connsiteX39" fmla="*/ 961525 w 1311588"/>
                <a:gd name="connsiteY39" fmla="*/ 709962 h 1200030"/>
                <a:gd name="connsiteX40" fmla="*/ 1311554 w 1311588"/>
                <a:gd name="connsiteY40" fmla="*/ 709962 h 1200030"/>
                <a:gd name="connsiteX41" fmla="*/ 564440 w 1311588"/>
                <a:gd name="connsiteY41" fmla="*/ 565571 h 1200030"/>
                <a:gd name="connsiteX42" fmla="*/ 350029 w 1311588"/>
                <a:gd name="connsiteY42" fmla="*/ 565571 h 1200030"/>
                <a:gd name="connsiteX43" fmla="*/ 350029 w 1311588"/>
                <a:gd name="connsiteY43" fmla="*/ 351160 h 1200030"/>
                <a:gd name="connsiteX44" fmla="*/ 564440 w 1311588"/>
                <a:gd name="connsiteY44" fmla="*/ 351160 h 1200030"/>
                <a:gd name="connsiteX45" fmla="*/ 564440 w 1311588"/>
                <a:gd name="connsiteY45" fmla="*/ 565571 h 1200030"/>
                <a:gd name="connsiteX46" fmla="*/ 747114 w 1311588"/>
                <a:gd name="connsiteY46" fmla="*/ 565571 h 1200030"/>
                <a:gd name="connsiteX47" fmla="*/ 747114 w 1311588"/>
                <a:gd name="connsiteY47" fmla="*/ 351160 h 1200030"/>
                <a:gd name="connsiteX48" fmla="*/ 961525 w 1311588"/>
                <a:gd name="connsiteY48" fmla="*/ 351160 h 1200030"/>
                <a:gd name="connsiteX49" fmla="*/ 961525 w 1311588"/>
                <a:gd name="connsiteY49" fmla="*/ 565571 h 1200030"/>
                <a:gd name="connsiteX50" fmla="*/ 747114 w 1311588"/>
                <a:gd name="connsiteY50" fmla="*/ 565571 h 12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11588" h="1200030">
                  <a:moveTo>
                    <a:pt x="1311554" y="709962"/>
                  </a:moveTo>
                  <a:lnTo>
                    <a:pt x="1311554" y="346773"/>
                  </a:lnTo>
                  <a:lnTo>
                    <a:pt x="1174839" y="346773"/>
                  </a:lnTo>
                  <a:lnTo>
                    <a:pt x="1174839" y="203478"/>
                  </a:lnTo>
                  <a:lnTo>
                    <a:pt x="964815" y="203478"/>
                  </a:lnTo>
                  <a:lnTo>
                    <a:pt x="964815" y="0"/>
                  </a:lnTo>
                  <a:lnTo>
                    <a:pt x="346773" y="0"/>
                  </a:lnTo>
                  <a:lnTo>
                    <a:pt x="346773" y="203478"/>
                  </a:lnTo>
                  <a:lnTo>
                    <a:pt x="136749" y="203478"/>
                  </a:lnTo>
                  <a:lnTo>
                    <a:pt x="136749" y="346773"/>
                  </a:lnTo>
                  <a:lnTo>
                    <a:pt x="34" y="346773"/>
                  </a:lnTo>
                  <a:lnTo>
                    <a:pt x="34" y="709962"/>
                  </a:lnTo>
                  <a:lnTo>
                    <a:pt x="350063" y="709962"/>
                  </a:lnTo>
                  <a:lnTo>
                    <a:pt x="350063" y="775595"/>
                  </a:lnTo>
                  <a:lnTo>
                    <a:pt x="282237" y="775595"/>
                  </a:lnTo>
                  <a:lnTo>
                    <a:pt x="282237" y="852161"/>
                  </a:lnTo>
                  <a:lnTo>
                    <a:pt x="137845" y="852161"/>
                  </a:lnTo>
                  <a:lnTo>
                    <a:pt x="137845" y="987812"/>
                  </a:lnTo>
                  <a:lnTo>
                    <a:pt x="0" y="987812"/>
                  </a:lnTo>
                  <a:lnTo>
                    <a:pt x="0" y="1200030"/>
                  </a:lnTo>
                  <a:lnTo>
                    <a:pt x="277850" y="1200030"/>
                  </a:lnTo>
                  <a:lnTo>
                    <a:pt x="277850" y="1062185"/>
                  </a:lnTo>
                  <a:lnTo>
                    <a:pt x="424435" y="1062185"/>
                  </a:lnTo>
                  <a:lnTo>
                    <a:pt x="424435" y="922180"/>
                  </a:lnTo>
                  <a:lnTo>
                    <a:pt x="487874" y="922180"/>
                  </a:lnTo>
                  <a:lnTo>
                    <a:pt x="487874" y="1057832"/>
                  </a:lnTo>
                  <a:lnTo>
                    <a:pt x="823714" y="1057832"/>
                  </a:lnTo>
                  <a:lnTo>
                    <a:pt x="823714" y="922180"/>
                  </a:lnTo>
                  <a:lnTo>
                    <a:pt x="887153" y="922180"/>
                  </a:lnTo>
                  <a:lnTo>
                    <a:pt x="887153" y="1062185"/>
                  </a:lnTo>
                  <a:lnTo>
                    <a:pt x="1033738" y="1062185"/>
                  </a:lnTo>
                  <a:lnTo>
                    <a:pt x="1033738" y="1200030"/>
                  </a:lnTo>
                  <a:lnTo>
                    <a:pt x="1311588" y="1200030"/>
                  </a:lnTo>
                  <a:lnTo>
                    <a:pt x="1311588" y="987812"/>
                  </a:lnTo>
                  <a:lnTo>
                    <a:pt x="1173743" y="987812"/>
                  </a:lnTo>
                  <a:lnTo>
                    <a:pt x="1173743" y="852161"/>
                  </a:lnTo>
                  <a:lnTo>
                    <a:pt x="1029351" y="852161"/>
                  </a:lnTo>
                  <a:lnTo>
                    <a:pt x="1029351" y="775595"/>
                  </a:lnTo>
                  <a:lnTo>
                    <a:pt x="961525" y="775595"/>
                  </a:lnTo>
                  <a:lnTo>
                    <a:pt x="961525" y="709962"/>
                  </a:lnTo>
                  <a:lnTo>
                    <a:pt x="1311554" y="709962"/>
                  </a:lnTo>
                  <a:close/>
                  <a:moveTo>
                    <a:pt x="564440" y="565571"/>
                  </a:moveTo>
                  <a:lnTo>
                    <a:pt x="350029" y="565571"/>
                  </a:lnTo>
                  <a:lnTo>
                    <a:pt x="350029" y="351160"/>
                  </a:lnTo>
                  <a:lnTo>
                    <a:pt x="564440" y="351160"/>
                  </a:lnTo>
                  <a:lnTo>
                    <a:pt x="564440" y="565571"/>
                  </a:lnTo>
                  <a:close/>
                  <a:moveTo>
                    <a:pt x="747114" y="565571"/>
                  </a:moveTo>
                  <a:lnTo>
                    <a:pt x="747114" y="351160"/>
                  </a:lnTo>
                  <a:lnTo>
                    <a:pt x="961525" y="351160"/>
                  </a:lnTo>
                  <a:lnTo>
                    <a:pt x="961525" y="565571"/>
                  </a:lnTo>
                  <a:lnTo>
                    <a:pt x="747114" y="56557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F75964A-7229-9E30-A51D-07D10E73D167}"/>
                </a:ext>
              </a:extLst>
            </p:cNvPr>
            <p:cNvSpPr/>
            <p:nvPr/>
          </p:nvSpPr>
          <p:spPr>
            <a:xfrm>
              <a:off x="11051410" y="5903009"/>
              <a:ext cx="274262" cy="316907"/>
            </a:xfrm>
            <a:custGeom>
              <a:avLst/>
              <a:gdLst>
                <a:gd name="connsiteX0" fmla="*/ 1010227 w 1136728"/>
                <a:gd name="connsiteY0" fmla="*/ 266403 h 1318750"/>
                <a:gd name="connsiteX1" fmla="*/ 1010227 w 1136728"/>
                <a:gd name="connsiteY1" fmla="*/ 134144 h 1318750"/>
                <a:gd name="connsiteX2" fmla="*/ 866624 w 1136728"/>
                <a:gd name="connsiteY2" fmla="*/ 134144 h 1318750"/>
                <a:gd name="connsiteX3" fmla="*/ 866624 w 1136728"/>
                <a:gd name="connsiteY3" fmla="*/ 0 h 1318750"/>
                <a:gd name="connsiteX4" fmla="*/ 270207 w 1136728"/>
                <a:gd name="connsiteY4" fmla="*/ 0 h 1318750"/>
                <a:gd name="connsiteX5" fmla="*/ 270207 w 1136728"/>
                <a:gd name="connsiteY5" fmla="*/ 134144 h 1318750"/>
                <a:gd name="connsiteX6" fmla="*/ 126604 w 1136728"/>
                <a:gd name="connsiteY6" fmla="*/ 134144 h 1318750"/>
                <a:gd name="connsiteX7" fmla="*/ 126604 w 1136728"/>
                <a:gd name="connsiteY7" fmla="*/ 266403 h 1318750"/>
                <a:gd name="connsiteX8" fmla="*/ 0 w 1136728"/>
                <a:gd name="connsiteY8" fmla="*/ 266403 h 1318750"/>
                <a:gd name="connsiteX9" fmla="*/ 0 w 1136728"/>
                <a:gd name="connsiteY9" fmla="*/ 1314981 h 1318750"/>
                <a:gd name="connsiteX10" fmla="*/ 64227 w 1136728"/>
                <a:gd name="connsiteY10" fmla="*/ 1314981 h 1318750"/>
                <a:gd name="connsiteX11" fmla="*/ 64227 w 1136728"/>
                <a:gd name="connsiteY11" fmla="*/ 1250754 h 1318750"/>
                <a:gd name="connsiteX12" fmla="*/ 126570 w 1136728"/>
                <a:gd name="connsiteY12" fmla="*/ 1250754 h 1318750"/>
                <a:gd name="connsiteX13" fmla="*/ 126570 w 1136728"/>
                <a:gd name="connsiteY13" fmla="*/ 1314981 h 1318750"/>
                <a:gd name="connsiteX14" fmla="*/ 190797 w 1136728"/>
                <a:gd name="connsiteY14" fmla="*/ 1314981 h 1318750"/>
                <a:gd name="connsiteX15" fmla="*/ 190797 w 1136728"/>
                <a:gd name="connsiteY15" fmla="*/ 1250754 h 1318750"/>
                <a:gd name="connsiteX16" fmla="*/ 260714 w 1136728"/>
                <a:gd name="connsiteY16" fmla="*/ 1250754 h 1318750"/>
                <a:gd name="connsiteX17" fmla="*/ 260714 w 1136728"/>
                <a:gd name="connsiteY17" fmla="*/ 1314981 h 1318750"/>
                <a:gd name="connsiteX18" fmla="*/ 328745 w 1136728"/>
                <a:gd name="connsiteY18" fmla="*/ 1314981 h 1318750"/>
                <a:gd name="connsiteX19" fmla="*/ 328745 w 1136728"/>
                <a:gd name="connsiteY19" fmla="*/ 1252639 h 1318750"/>
                <a:gd name="connsiteX20" fmla="*/ 394858 w 1136728"/>
                <a:gd name="connsiteY20" fmla="*/ 1252639 h 1318750"/>
                <a:gd name="connsiteX21" fmla="*/ 394858 w 1136728"/>
                <a:gd name="connsiteY21" fmla="*/ 1318751 h 1318750"/>
                <a:gd name="connsiteX22" fmla="*/ 464774 w 1136728"/>
                <a:gd name="connsiteY22" fmla="*/ 1318751 h 1318750"/>
                <a:gd name="connsiteX23" fmla="*/ 464774 w 1136728"/>
                <a:gd name="connsiteY23" fmla="*/ 1256409 h 1318750"/>
                <a:gd name="connsiteX24" fmla="*/ 532155 w 1136728"/>
                <a:gd name="connsiteY24" fmla="*/ 1256409 h 1318750"/>
                <a:gd name="connsiteX25" fmla="*/ 532155 w 1136728"/>
                <a:gd name="connsiteY25" fmla="*/ 1314981 h 1318750"/>
                <a:gd name="connsiteX26" fmla="*/ 604573 w 1136728"/>
                <a:gd name="connsiteY26" fmla="*/ 1314981 h 1318750"/>
                <a:gd name="connsiteX27" fmla="*/ 604573 w 1136728"/>
                <a:gd name="connsiteY27" fmla="*/ 1256409 h 1318750"/>
                <a:gd name="connsiteX28" fmla="*/ 671954 w 1136728"/>
                <a:gd name="connsiteY28" fmla="*/ 1256409 h 1318750"/>
                <a:gd name="connsiteX29" fmla="*/ 671954 w 1136728"/>
                <a:gd name="connsiteY29" fmla="*/ 1318751 h 1318750"/>
                <a:gd name="connsiteX30" fmla="*/ 741870 w 1136728"/>
                <a:gd name="connsiteY30" fmla="*/ 1318751 h 1318750"/>
                <a:gd name="connsiteX31" fmla="*/ 741870 w 1136728"/>
                <a:gd name="connsiteY31" fmla="*/ 1252639 h 1318750"/>
                <a:gd name="connsiteX32" fmla="*/ 807983 w 1136728"/>
                <a:gd name="connsiteY32" fmla="*/ 1252639 h 1318750"/>
                <a:gd name="connsiteX33" fmla="*/ 807983 w 1136728"/>
                <a:gd name="connsiteY33" fmla="*/ 1314981 h 1318750"/>
                <a:gd name="connsiteX34" fmla="*/ 876014 w 1136728"/>
                <a:gd name="connsiteY34" fmla="*/ 1314981 h 1318750"/>
                <a:gd name="connsiteX35" fmla="*/ 876014 w 1136728"/>
                <a:gd name="connsiteY35" fmla="*/ 1250754 h 1318750"/>
                <a:gd name="connsiteX36" fmla="*/ 945931 w 1136728"/>
                <a:gd name="connsiteY36" fmla="*/ 1250754 h 1318750"/>
                <a:gd name="connsiteX37" fmla="*/ 945931 w 1136728"/>
                <a:gd name="connsiteY37" fmla="*/ 1314981 h 1318750"/>
                <a:gd name="connsiteX38" fmla="*/ 1010158 w 1136728"/>
                <a:gd name="connsiteY38" fmla="*/ 1314981 h 1318750"/>
                <a:gd name="connsiteX39" fmla="*/ 1010158 w 1136728"/>
                <a:gd name="connsiteY39" fmla="*/ 1250754 h 1318750"/>
                <a:gd name="connsiteX40" fmla="*/ 1072501 w 1136728"/>
                <a:gd name="connsiteY40" fmla="*/ 1250754 h 1318750"/>
                <a:gd name="connsiteX41" fmla="*/ 1072501 w 1136728"/>
                <a:gd name="connsiteY41" fmla="*/ 1314981 h 1318750"/>
                <a:gd name="connsiteX42" fmla="*/ 1136728 w 1136728"/>
                <a:gd name="connsiteY42" fmla="*/ 1314981 h 1318750"/>
                <a:gd name="connsiteX43" fmla="*/ 1136728 w 1136728"/>
                <a:gd name="connsiteY43" fmla="*/ 266403 h 1318750"/>
                <a:gd name="connsiteX44" fmla="*/ 1010158 w 1136728"/>
                <a:gd name="connsiteY44" fmla="*/ 266403 h 1318750"/>
                <a:gd name="connsiteX45" fmla="*/ 364698 w 1136728"/>
                <a:gd name="connsiteY45" fmla="*/ 806749 h 1318750"/>
                <a:gd name="connsiteX46" fmla="*/ 364698 w 1136728"/>
                <a:gd name="connsiteY46" fmla="*/ 706603 h 1318750"/>
                <a:gd name="connsiteX47" fmla="*/ 232439 w 1136728"/>
                <a:gd name="connsiteY47" fmla="*/ 706603 h 1318750"/>
                <a:gd name="connsiteX48" fmla="*/ 232439 w 1136728"/>
                <a:gd name="connsiteY48" fmla="*/ 810519 h 1318750"/>
                <a:gd name="connsiteX49" fmla="*/ 96410 w 1136728"/>
                <a:gd name="connsiteY49" fmla="*/ 810519 h 1318750"/>
                <a:gd name="connsiteX50" fmla="*/ 96410 w 1136728"/>
                <a:gd name="connsiteY50" fmla="*/ 538461 h 1318750"/>
                <a:gd name="connsiteX51" fmla="*/ 228668 w 1136728"/>
                <a:gd name="connsiteY51" fmla="*/ 538461 h 1318750"/>
                <a:gd name="connsiteX52" fmla="*/ 232439 w 1136728"/>
                <a:gd name="connsiteY52" fmla="*/ 404317 h 1318750"/>
                <a:gd name="connsiteX53" fmla="*/ 398696 w 1136728"/>
                <a:gd name="connsiteY53" fmla="*/ 404317 h 1318750"/>
                <a:gd name="connsiteX54" fmla="*/ 398696 w 1136728"/>
                <a:gd name="connsiteY54" fmla="*/ 532806 h 1318750"/>
                <a:gd name="connsiteX55" fmla="*/ 498842 w 1136728"/>
                <a:gd name="connsiteY55" fmla="*/ 532806 h 1318750"/>
                <a:gd name="connsiteX56" fmla="*/ 498842 w 1136728"/>
                <a:gd name="connsiteY56" fmla="*/ 806749 h 1318750"/>
                <a:gd name="connsiteX57" fmla="*/ 364698 w 1136728"/>
                <a:gd name="connsiteY57" fmla="*/ 806749 h 1318750"/>
                <a:gd name="connsiteX58" fmla="*/ 1040455 w 1136728"/>
                <a:gd name="connsiteY58" fmla="*/ 810519 h 1318750"/>
                <a:gd name="connsiteX59" fmla="*/ 904427 w 1136728"/>
                <a:gd name="connsiteY59" fmla="*/ 810519 h 1318750"/>
                <a:gd name="connsiteX60" fmla="*/ 904427 w 1136728"/>
                <a:gd name="connsiteY60" fmla="*/ 706603 h 1318750"/>
                <a:gd name="connsiteX61" fmla="*/ 772168 w 1136728"/>
                <a:gd name="connsiteY61" fmla="*/ 706603 h 1318750"/>
                <a:gd name="connsiteX62" fmla="*/ 772168 w 1136728"/>
                <a:gd name="connsiteY62" fmla="*/ 806749 h 1318750"/>
                <a:gd name="connsiteX63" fmla="*/ 638024 w 1136728"/>
                <a:gd name="connsiteY63" fmla="*/ 806749 h 1318750"/>
                <a:gd name="connsiteX64" fmla="*/ 638024 w 1136728"/>
                <a:gd name="connsiteY64" fmla="*/ 532806 h 1318750"/>
                <a:gd name="connsiteX65" fmla="*/ 738169 w 1136728"/>
                <a:gd name="connsiteY65" fmla="*/ 532806 h 1318750"/>
                <a:gd name="connsiteX66" fmla="*/ 738169 w 1136728"/>
                <a:gd name="connsiteY66" fmla="*/ 404317 h 1318750"/>
                <a:gd name="connsiteX67" fmla="*/ 904427 w 1136728"/>
                <a:gd name="connsiteY67" fmla="*/ 404317 h 1318750"/>
                <a:gd name="connsiteX68" fmla="*/ 908197 w 1136728"/>
                <a:gd name="connsiteY68" fmla="*/ 538461 h 1318750"/>
                <a:gd name="connsiteX69" fmla="*/ 1040455 w 1136728"/>
                <a:gd name="connsiteY69" fmla="*/ 538461 h 1318750"/>
                <a:gd name="connsiteX70" fmla="*/ 1040455 w 1136728"/>
                <a:gd name="connsiteY70" fmla="*/ 810519 h 13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6728" h="1318750">
                  <a:moveTo>
                    <a:pt x="1010227" y="266403"/>
                  </a:moveTo>
                  <a:lnTo>
                    <a:pt x="1010227" y="134144"/>
                  </a:lnTo>
                  <a:lnTo>
                    <a:pt x="866624" y="134144"/>
                  </a:lnTo>
                  <a:lnTo>
                    <a:pt x="866624" y="0"/>
                  </a:lnTo>
                  <a:lnTo>
                    <a:pt x="270207" y="0"/>
                  </a:lnTo>
                  <a:lnTo>
                    <a:pt x="270207" y="134144"/>
                  </a:lnTo>
                  <a:lnTo>
                    <a:pt x="126604" y="134144"/>
                  </a:lnTo>
                  <a:lnTo>
                    <a:pt x="126604" y="266403"/>
                  </a:lnTo>
                  <a:lnTo>
                    <a:pt x="0" y="266403"/>
                  </a:lnTo>
                  <a:lnTo>
                    <a:pt x="0" y="1314981"/>
                  </a:lnTo>
                  <a:lnTo>
                    <a:pt x="64227" y="1314981"/>
                  </a:lnTo>
                  <a:lnTo>
                    <a:pt x="64227" y="1250754"/>
                  </a:lnTo>
                  <a:lnTo>
                    <a:pt x="126570" y="1250754"/>
                  </a:lnTo>
                  <a:lnTo>
                    <a:pt x="126570" y="1314981"/>
                  </a:lnTo>
                  <a:lnTo>
                    <a:pt x="190797" y="1314981"/>
                  </a:lnTo>
                  <a:lnTo>
                    <a:pt x="190797" y="1250754"/>
                  </a:lnTo>
                  <a:lnTo>
                    <a:pt x="260714" y="1250754"/>
                  </a:lnTo>
                  <a:lnTo>
                    <a:pt x="260714" y="1314981"/>
                  </a:lnTo>
                  <a:lnTo>
                    <a:pt x="328745" y="1314981"/>
                  </a:lnTo>
                  <a:lnTo>
                    <a:pt x="328745" y="1252639"/>
                  </a:lnTo>
                  <a:lnTo>
                    <a:pt x="394858" y="1252639"/>
                  </a:lnTo>
                  <a:lnTo>
                    <a:pt x="394858" y="1318751"/>
                  </a:lnTo>
                  <a:lnTo>
                    <a:pt x="464774" y="1318751"/>
                  </a:lnTo>
                  <a:lnTo>
                    <a:pt x="464774" y="1256409"/>
                  </a:lnTo>
                  <a:lnTo>
                    <a:pt x="532155" y="1256409"/>
                  </a:lnTo>
                  <a:lnTo>
                    <a:pt x="532155" y="1314981"/>
                  </a:lnTo>
                  <a:lnTo>
                    <a:pt x="604573" y="1314981"/>
                  </a:lnTo>
                  <a:lnTo>
                    <a:pt x="604573" y="1256409"/>
                  </a:lnTo>
                  <a:lnTo>
                    <a:pt x="671954" y="1256409"/>
                  </a:lnTo>
                  <a:lnTo>
                    <a:pt x="671954" y="1318751"/>
                  </a:lnTo>
                  <a:lnTo>
                    <a:pt x="741870" y="1318751"/>
                  </a:lnTo>
                  <a:lnTo>
                    <a:pt x="741870" y="1252639"/>
                  </a:lnTo>
                  <a:lnTo>
                    <a:pt x="807983" y="1252639"/>
                  </a:lnTo>
                  <a:lnTo>
                    <a:pt x="807983" y="1314981"/>
                  </a:lnTo>
                  <a:lnTo>
                    <a:pt x="876014" y="1314981"/>
                  </a:lnTo>
                  <a:lnTo>
                    <a:pt x="876014" y="1250754"/>
                  </a:lnTo>
                  <a:lnTo>
                    <a:pt x="945931" y="1250754"/>
                  </a:lnTo>
                  <a:lnTo>
                    <a:pt x="945931" y="1314981"/>
                  </a:lnTo>
                  <a:lnTo>
                    <a:pt x="1010158" y="1314981"/>
                  </a:lnTo>
                  <a:lnTo>
                    <a:pt x="1010158" y="1250754"/>
                  </a:lnTo>
                  <a:lnTo>
                    <a:pt x="1072501" y="1250754"/>
                  </a:lnTo>
                  <a:lnTo>
                    <a:pt x="1072501" y="1314981"/>
                  </a:lnTo>
                  <a:lnTo>
                    <a:pt x="1136728" y="1314981"/>
                  </a:lnTo>
                  <a:lnTo>
                    <a:pt x="1136728" y="266403"/>
                  </a:lnTo>
                  <a:lnTo>
                    <a:pt x="1010158" y="266403"/>
                  </a:lnTo>
                  <a:close/>
                  <a:moveTo>
                    <a:pt x="364698" y="806749"/>
                  </a:moveTo>
                  <a:lnTo>
                    <a:pt x="364698" y="706603"/>
                  </a:lnTo>
                  <a:lnTo>
                    <a:pt x="232439" y="706603"/>
                  </a:lnTo>
                  <a:lnTo>
                    <a:pt x="232439" y="810519"/>
                  </a:lnTo>
                  <a:lnTo>
                    <a:pt x="96410" y="810519"/>
                  </a:lnTo>
                  <a:lnTo>
                    <a:pt x="96410" y="538461"/>
                  </a:lnTo>
                  <a:lnTo>
                    <a:pt x="228668" y="538461"/>
                  </a:lnTo>
                  <a:lnTo>
                    <a:pt x="232439" y="404317"/>
                  </a:lnTo>
                  <a:lnTo>
                    <a:pt x="398696" y="404317"/>
                  </a:lnTo>
                  <a:lnTo>
                    <a:pt x="398696" y="532806"/>
                  </a:lnTo>
                  <a:lnTo>
                    <a:pt x="498842" y="532806"/>
                  </a:lnTo>
                  <a:lnTo>
                    <a:pt x="498842" y="806749"/>
                  </a:lnTo>
                  <a:lnTo>
                    <a:pt x="364698" y="806749"/>
                  </a:lnTo>
                  <a:close/>
                  <a:moveTo>
                    <a:pt x="1040455" y="810519"/>
                  </a:moveTo>
                  <a:lnTo>
                    <a:pt x="904427" y="810519"/>
                  </a:lnTo>
                  <a:lnTo>
                    <a:pt x="904427" y="706603"/>
                  </a:lnTo>
                  <a:lnTo>
                    <a:pt x="772168" y="706603"/>
                  </a:lnTo>
                  <a:lnTo>
                    <a:pt x="772168" y="806749"/>
                  </a:lnTo>
                  <a:lnTo>
                    <a:pt x="638024" y="806749"/>
                  </a:lnTo>
                  <a:lnTo>
                    <a:pt x="638024" y="532806"/>
                  </a:lnTo>
                  <a:lnTo>
                    <a:pt x="738169" y="532806"/>
                  </a:lnTo>
                  <a:lnTo>
                    <a:pt x="738169" y="404317"/>
                  </a:lnTo>
                  <a:lnTo>
                    <a:pt x="904427" y="404317"/>
                  </a:lnTo>
                  <a:lnTo>
                    <a:pt x="908197" y="538461"/>
                  </a:lnTo>
                  <a:lnTo>
                    <a:pt x="1040455" y="538461"/>
                  </a:lnTo>
                  <a:lnTo>
                    <a:pt x="1040455" y="81051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B0D0E515-C7C6-41B5-E4E3-9E18E0DC2756}"/>
                </a:ext>
              </a:extLst>
            </p:cNvPr>
            <p:cNvSpPr/>
            <p:nvPr/>
          </p:nvSpPr>
          <p:spPr>
            <a:xfrm>
              <a:off x="11430095" y="5936406"/>
              <a:ext cx="343764" cy="250113"/>
            </a:xfrm>
            <a:custGeom>
              <a:avLst/>
              <a:gdLst>
                <a:gd name="connsiteX0" fmla="*/ 1312239 w 1424791"/>
                <a:gd name="connsiteY0" fmla="*/ 572357 h 1040798"/>
                <a:gd name="connsiteX1" fmla="*/ 1312239 w 1424791"/>
                <a:gd name="connsiteY1" fmla="*/ 516492 h 1040798"/>
                <a:gd name="connsiteX2" fmla="*/ 1203457 w 1424791"/>
                <a:gd name="connsiteY2" fmla="*/ 516492 h 1040798"/>
                <a:gd name="connsiteX3" fmla="*/ 1203457 w 1424791"/>
                <a:gd name="connsiteY3" fmla="*/ 407710 h 1040798"/>
                <a:gd name="connsiteX4" fmla="*/ 1124081 w 1424791"/>
                <a:gd name="connsiteY4" fmla="*/ 407710 h 1040798"/>
                <a:gd name="connsiteX5" fmla="*/ 1124081 w 1424791"/>
                <a:gd name="connsiteY5" fmla="*/ 327340 h 1040798"/>
                <a:gd name="connsiteX6" fmla="*/ 1093716 w 1424791"/>
                <a:gd name="connsiteY6" fmla="*/ 327340 h 1040798"/>
                <a:gd name="connsiteX7" fmla="*/ 1093716 w 1424791"/>
                <a:gd name="connsiteY7" fmla="*/ 299888 h 1040798"/>
                <a:gd name="connsiteX8" fmla="*/ 1013345 w 1424791"/>
                <a:gd name="connsiteY8" fmla="*/ 299888 h 1040798"/>
                <a:gd name="connsiteX9" fmla="*/ 1013345 w 1424791"/>
                <a:gd name="connsiteY9" fmla="*/ 213657 h 1040798"/>
                <a:gd name="connsiteX10" fmla="*/ 902610 w 1424791"/>
                <a:gd name="connsiteY10" fmla="*/ 213657 h 1040798"/>
                <a:gd name="connsiteX11" fmla="*/ 902610 w 1424791"/>
                <a:gd name="connsiteY11" fmla="*/ 133287 h 1040798"/>
                <a:gd name="connsiteX12" fmla="*/ 1012351 w 1424791"/>
                <a:gd name="connsiteY12" fmla="*/ 133287 h 1040798"/>
                <a:gd name="connsiteX13" fmla="*/ 1012351 w 1424791"/>
                <a:gd name="connsiteY13" fmla="*/ 0 h 1040798"/>
                <a:gd name="connsiteX14" fmla="*/ 874163 w 1424791"/>
                <a:gd name="connsiteY14" fmla="*/ 0 h 1040798"/>
                <a:gd name="connsiteX15" fmla="*/ 874163 w 1424791"/>
                <a:gd name="connsiteY15" fmla="*/ 107788 h 1040798"/>
                <a:gd name="connsiteX16" fmla="*/ 550765 w 1424791"/>
                <a:gd name="connsiteY16" fmla="*/ 107788 h 1040798"/>
                <a:gd name="connsiteX17" fmla="*/ 550765 w 1424791"/>
                <a:gd name="connsiteY17" fmla="*/ 0 h 1040798"/>
                <a:gd name="connsiteX18" fmla="*/ 412576 w 1424791"/>
                <a:gd name="connsiteY18" fmla="*/ 0 h 1040798"/>
                <a:gd name="connsiteX19" fmla="*/ 412576 w 1424791"/>
                <a:gd name="connsiteY19" fmla="*/ 133287 h 1040798"/>
                <a:gd name="connsiteX20" fmla="*/ 522318 w 1424791"/>
                <a:gd name="connsiteY20" fmla="*/ 133287 h 1040798"/>
                <a:gd name="connsiteX21" fmla="*/ 522318 w 1424791"/>
                <a:gd name="connsiteY21" fmla="*/ 213657 h 1040798"/>
                <a:gd name="connsiteX22" fmla="*/ 411583 w 1424791"/>
                <a:gd name="connsiteY22" fmla="*/ 213657 h 1040798"/>
                <a:gd name="connsiteX23" fmla="*/ 411583 w 1424791"/>
                <a:gd name="connsiteY23" fmla="*/ 299888 h 1040798"/>
                <a:gd name="connsiteX24" fmla="*/ 331213 w 1424791"/>
                <a:gd name="connsiteY24" fmla="*/ 299888 h 1040798"/>
                <a:gd name="connsiteX25" fmla="*/ 331213 w 1424791"/>
                <a:gd name="connsiteY25" fmla="*/ 327340 h 1040798"/>
                <a:gd name="connsiteX26" fmla="*/ 300847 w 1424791"/>
                <a:gd name="connsiteY26" fmla="*/ 327340 h 1040798"/>
                <a:gd name="connsiteX27" fmla="*/ 300847 w 1424791"/>
                <a:gd name="connsiteY27" fmla="*/ 407710 h 1040798"/>
                <a:gd name="connsiteX28" fmla="*/ 221471 w 1424791"/>
                <a:gd name="connsiteY28" fmla="*/ 407710 h 1040798"/>
                <a:gd name="connsiteX29" fmla="*/ 221471 w 1424791"/>
                <a:gd name="connsiteY29" fmla="*/ 516492 h 1040798"/>
                <a:gd name="connsiteX30" fmla="*/ 112689 w 1424791"/>
                <a:gd name="connsiteY30" fmla="*/ 516492 h 1040798"/>
                <a:gd name="connsiteX31" fmla="*/ 112689 w 1424791"/>
                <a:gd name="connsiteY31" fmla="*/ 572357 h 1040798"/>
                <a:gd name="connsiteX32" fmla="*/ 0 w 1424791"/>
                <a:gd name="connsiteY32" fmla="*/ 572357 h 1040798"/>
                <a:gd name="connsiteX33" fmla="*/ 0 w 1424791"/>
                <a:gd name="connsiteY33" fmla="*/ 683093 h 1040798"/>
                <a:gd name="connsiteX34" fmla="*/ 138188 w 1424791"/>
                <a:gd name="connsiteY34" fmla="*/ 683093 h 1040798"/>
                <a:gd name="connsiteX35" fmla="*/ 138188 w 1424791"/>
                <a:gd name="connsiteY35" fmla="*/ 733062 h 1040798"/>
                <a:gd name="connsiteX36" fmla="*/ 300847 w 1424791"/>
                <a:gd name="connsiteY36" fmla="*/ 733062 h 1040798"/>
                <a:gd name="connsiteX37" fmla="*/ 300847 w 1424791"/>
                <a:gd name="connsiteY37" fmla="*/ 709551 h 1040798"/>
                <a:gd name="connsiteX38" fmla="*/ 439995 w 1424791"/>
                <a:gd name="connsiteY38" fmla="*/ 709551 h 1040798"/>
                <a:gd name="connsiteX39" fmla="*/ 439995 w 1424791"/>
                <a:gd name="connsiteY39" fmla="*/ 818333 h 1040798"/>
                <a:gd name="connsiteX40" fmla="*/ 331213 w 1424791"/>
                <a:gd name="connsiteY40" fmla="*/ 818333 h 1040798"/>
                <a:gd name="connsiteX41" fmla="*/ 331213 w 1424791"/>
                <a:gd name="connsiteY41" fmla="*/ 902610 h 1040798"/>
                <a:gd name="connsiteX42" fmla="*/ 301807 w 1424791"/>
                <a:gd name="connsiteY42" fmla="*/ 902610 h 1040798"/>
                <a:gd name="connsiteX43" fmla="*/ 301807 w 1424791"/>
                <a:gd name="connsiteY43" fmla="*/ 930063 h 1040798"/>
                <a:gd name="connsiteX44" fmla="*/ 221437 w 1424791"/>
                <a:gd name="connsiteY44" fmla="*/ 930063 h 1040798"/>
                <a:gd name="connsiteX45" fmla="*/ 221437 w 1424791"/>
                <a:gd name="connsiteY45" fmla="*/ 1040799 h 1040798"/>
                <a:gd name="connsiteX46" fmla="*/ 356678 w 1424791"/>
                <a:gd name="connsiteY46" fmla="*/ 1040799 h 1040798"/>
                <a:gd name="connsiteX47" fmla="*/ 356678 w 1424791"/>
                <a:gd name="connsiteY47" fmla="*/ 955528 h 1040798"/>
                <a:gd name="connsiteX48" fmla="*/ 412542 w 1424791"/>
                <a:gd name="connsiteY48" fmla="*/ 955528 h 1040798"/>
                <a:gd name="connsiteX49" fmla="*/ 412542 w 1424791"/>
                <a:gd name="connsiteY49" fmla="*/ 1039804 h 1040798"/>
                <a:gd name="connsiteX50" fmla="*/ 548743 w 1424791"/>
                <a:gd name="connsiteY50" fmla="*/ 1039804 h 1040798"/>
                <a:gd name="connsiteX51" fmla="*/ 548743 w 1424791"/>
                <a:gd name="connsiteY51" fmla="*/ 929069 h 1040798"/>
                <a:gd name="connsiteX52" fmla="*/ 876049 w 1424791"/>
                <a:gd name="connsiteY52" fmla="*/ 929069 h 1040798"/>
                <a:gd name="connsiteX53" fmla="*/ 876049 w 1424791"/>
                <a:gd name="connsiteY53" fmla="*/ 1039804 h 1040798"/>
                <a:gd name="connsiteX54" fmla="*/ 1012249 w 1424791"/>
                <a:gd name="connsiteY54" fmla="*/ 1039804 h 1040798"/>
                <a:gd name="connsiteX55" fmla="*/ 1012249 w 1424791"/>
                <a:gd name="connsiteY55" fmla="*/ 955528 h 1040798"/>
                <a:gd name="connsiteX56" fmla="*/ 1068113 w 1424791"/>
                <a:gd name="connsiteY56" fmla="*/ 955528 h 1040798"/>
                <a:gd name="connsiteX57" fmla="*/ 1068113 w 1424791"/>
                <a:gd name="connsiteY57" fmla="*/ 1040799 h 1040798"/>
                <a:gd name="connsiteX58" fmla="*/ 1203354 w 1424791"/>
                <a:gd name="connsiteY58" fmla="*/ 1040799 h 1040798"/>
                <a:gd name="connsiteX59" fmla="*/ 1203354 w 1424791"/>
                <a:gd name="connsiteY59" fmla="*/ 930063 h 1040798"/>
                <a:gd name="connsiteX60" fmla="*/ 1122984 w 1424791"/>
                <a:gd name="connsiteY60" fmla="*/ 930063 h 1040798"/>
                <a:gd name="connsiteX61" fmla="*/ 1122984 w 1424791"/>
                <a:gd name="connsiteY61" fmla="*/ 902610 h 1040798"/>
                <a:gd name="connsiteX62" fmla="*/ 1093578 w 1424791"/>
                <a:gd name="connsiteY62" fmla="*/ 902610 h 1040798"/>
                <a:gd name="connsiteX63" fmla="*/ 1093578 w 1424791"/>
                <a:gd name="connsiteY63" fmla="*/ 818333 h 1040798"/>
                <a:gd name="connsiteX64" fmla="*/ 984796 w 1424791"/>
                <a:gd name="connsiteY64" fmla="*/ 818333 h 1040798"/>
                <a:gd name="connsiteX65" fmla="*/ 984796 w 1424791"/>
                <a:gd name="connsiteY65" fmla="*/ 709551 h 1040798"/>
                <a:gd name="connsiteX66" fmla="*/ 1123944 w 1424791"/>
                <a:gd name="connsiteY66" fmla="*/ 709551 h 1040798"/>
                <a:gd name="connsiteX67" fmla="*/ 1123944 w 1424791"/>
                <a:gd name="connsiteY67" fmla="*/ 733062 h 1040798"/>
                <a:gd name="connsiteX68" fmla="*/ 1286603 w 1424791"/>
                <a:gd name="connsiteY68" fmla="*/ 733062 h 1040798"/>
                <a:gd name="connsiteX69" fmla="*/ 1286603 w 1424791"/>
                <a:gd name="connsiteY69" fmla="*/ 683093 h 1040798"/>
                <a:gd name="connsiteX70" fmla="*/ 1424791 w 1424791"/>
                <a:gd name="connsiteY70" fmla="*/ 683093 h 1040798"/>
                <a:gd name="connsiteX71" fmla="*/ 1424791 w 1424791"/>
                <a:gd name="connsiteY71" fmla="*/ 572357 h 1040798"/>
                <a:gd name="connsiteX72" fmla="*/ 1312102 w 1424791"/>
                <a:gd name="connsiteY72" fmla="*/ 572357 h 1040798"/>
                <a:gd name="connsiteX73" fmla="*/ 555700 w 1424791"/>
                <a:gd name="connsiteY73" fmla="*/ 548846 h 1040798"/>
                <a:gd name="connsiteX74" fmla="*/ 411651 w 1424791"/>
                <a:gd name="connsiteY74" fmla="*/ 548846 h 1040798"/>
                <a:gd name="connsiteX75" fmla="*/ 411651 w 1424791"/>
                <a:gd name="connsiteY75" fmla="*/ 404797 h 1040798"/>
                <a:gd name="connsiteX76" fmla="*/ 555700 w 1424791"/>
                <a:gd name="connsiteY76" fmla="*/ 404797 h 1040798"/>
                <a:gd name="connsiteX77" fmla="*/ 555700 w 1424791"/>
                <a:gd name="connsiteY77" fmla="*/ 548846 h 1040798"/>
                <a:gd name="connsiteX78" fmla="*/ 852640 w 1424791"/>
                <a:gd name="connsiteY78" fmla="*/ 822240 h 1040798"/>
                <a:gd name="connsiteX79" fmla="*/ 572391 w 1424791"/>
                <a:gd name="connsiteY79" fmla="*/ 822240 h 1040798"/>
                <a:gd name="connsiteX80" fmla="*/ 572391 w 1424791"/>
                <a:gd name="connsiteY80" fmla="*/ 675244 h 1040798"/>
                <a:gd name="connsiteX81" fmla="*/ 852640 w 1424791"/>
                <a:gd name="connsiteY81" fmla="*/ 675244 h 1040798"/>
                <a:gd name="connsiteX82" fmla="*/ 852640 w 1424791"/>
                <a:gd name="connsiteY82" fmla="*/ 822240 h 1040798"/>
                <a:gd name="connsiteX83" fmla="*/ 1013345 w 1424791"/>
                <a:gd name="connsiteY83" fmla="*/ 548846 h 1040798"/>
                <a:gd name="connsiteX84" fmla="*/ 869297 w 1424791"/>
                <a:gd name="connsiteY84" fmla="*/ 548846 h 1040798"/>
                <a:gd name="connsiteX85" fmla="*/ 869297 w 1424791"/>
                <a:gd name="connsiteY85" fmla="*/ 404797 h 1040798"/>
                <a:gd name="connsiteX86" fmla="*/ 1013345 w 1424791"/>
                <a:gd name="connsiteY86" fmla="*/ 404797 h 1040798"/>
                <a:gd name="connsiteX87" fmla="*/ 1013345 w 1424791"/>
                <a:gd name="connsiteY87" fmla="*/ 548846 h 10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24791" h="1040798">
                  <a:moveTo>
                    <a:pt x="1312239" y="572357"/>
                  </a:moveTo>
                  <a:lnTo>
                    <a:pt x="1312239" y="516492"/>
                  </a:lnTo>
                  <a:lnTo>
                    <a:pt x="1203457" y="516492"/>
                  </a:lnTo>
                  <a:lnTo>
                    <a:pt x="1203457" y="407710"/>
                  </a:lnTo>
                  <a:lnTo>
                    <a:pt x="1124081" y="407710"/>
                  </a:lnTo>
                  <a:lnTo>
                    <a:pt x="1124081" y="327340"/>
                  </a:lnTo>
                  <a:lnTo>
                    <a:pt x="1093716" y="327340"/>
                  </a:lnTo>
                  <a:lnTo>
                    <a:pt x="1093716" y="299888"/>
                  </a:lnTo>
                  <a:lnTo>
                    <a:pt x="1013345" y="299888"/>
                  </a:lnTo>
                  <a:lnTo>
                    <a:pt x="1013345" y="213657"/>
                  </a:lnTo>
                  <a:lnTo>
                    <a:pt x="902610" y="213657"/>
                  </a:lnTo>
                  <a:lnTo>
                    <a:pt x="902610" y="133287"/>
                  </a:lnTo>
                  <a:lnTo>
                    <a:pt x="1012351" y="133287"/>
                  </a:lnTo>
                  <a:lnTo>
                    <a:pt x="1012351" y="0"/>
                  </a:lnTo>
                  <a:lnTo>
                    <a:pt x="874163" y="0"/>
                  </a:lnTo>
                  <a:lnTo>
                    <a:pt x="874163" y="107788"/>
                  </a:lnTo>
                  <a:lnTo>
                    <a:pt x="550765" y="107788"/>
                  </a:lnTo>
                  <a:lnTo>
                    <a:pt x="550765" y="0"/>
                  </a:lnTo>
                  <a:lnTo>
                    <a:pt x="412576" y="0"/>
                  </a:lnTo>
                  <a:lnTo>
                    <a:pt x="412576" y="133287"/>
                  </a:lnTo>
                  <a:lnTo>
                    <a:pt x="522318" y="133287"/>
                  </a:lnTo>
                  <a:lnTo>
                    <a:pt x="522318" y="213657"/>
                  </a:lnTo>
                  <a:lnTo>
                    <a:pt x="411583" y="213657"/>
                  </a:lnTo>
                  <a:lnTo>
                    <a:pt x="411583" y="299888"/>
                  </a:lnTo>
                  <a:lnTo>
                    <a:pt x="331213" y="299888"/>
                  </a:lnTo>
                  <a:lnTo>
                    <a:pt x="331213" y="327340"/>
                  </a:lnTo>
                  <a:lnTo>
                    <a:pt x="300847" y="327340"/>
                  </a:lnTo>
                  <a:lnTo>
                    <a:pt x="300847" y="407710"/>
                  </a:lnTo>
                  <a:lnTo>
                    <a:pt x="221471" y="407710"/>
                  </a:lnTo>
                  <a:lnTo>
                    <a:pt x="221471" y="516492"/>
                  </a:lnTo>
                  <a:lnTo>
                    <a:pt x="112689" y="516492"/>
                  </a:lnTo>
                  <a:lnTo>
                    <a:pt x="112689" y="572357"/>
                  </a:lnTo>
                  <a:lnTo>
                    <a:pt x="0" y="572357"/>
                  </a:lnTo>
                  <a:lnTo>
                    <a:pt x="0" y="683093"/>
                  </a:lnTo>
                  <a:lnTo>
                    <a:pt x="138188" y="683093"/>
                  </a:lnTo>
                  <a:lnTo>
                    <a:pt x="138188" y="733062"/>
                  </a:lnTo>
                  <a:lnTo>
                    <a:pt x="300847" y="733062"/>
                  </a:lnTo>
                  <a:lnTo>
                    <a:pt x="300847" y="709551"/>
                  </a:lnTo>
                  <a:lnTo>
                    <a:pt x="439995" y="709551"/>
                  </a:lnTo>
                  <a:lnTo>
                    <a:pt x="439995" y="818333"/>
                  </a:lnTo>
                  <a:lnTo>
                    <a:pt x="331213" y="818333"/>
                  </a:lnTo>
                  <a:lnTo>
                    <a:pt x="331213" y="902610"/>
                  </a:lnTo>
                  <a:lnTo>
                    <a:pt x="301807" y="902610"/>
                  </a:lnTo>
                  <a:lnTo>
                    <a:pt x="301807" y="930063"/>
                  </a:lnTo>
                  <a:lnTo>
                    <a:pt x="221437" y="930063"/>
                  </a:lnTo>
                  <a:lnTo>
                    <a:pt x="221437" y="1040799"/>
                  </a:lnTo>
                  <a:lnTo>
                    <a:pt x="356678" y="1040799"/>
                  </a:lnTo>
                  <a:lnTo>
                    <a:pt x="356678" y="955528"/>
                  </a:lnTo>
                  <a:lnTo>
                    <a:pt x="412542" y="955528"/>
                  </a:lnTo>
                  <a:lnTo>
                    <a:pt x="412542" y="1039804"/>
                  </a:lnTo>
                  <a:lnTo>
                    <a:pt x="548743" y="1039804"/>
                  </a:lnTo>
                  <a:lnTo>
                    <a:pt x="548743" y="929069"/>
                  </a:lnTo>
                  <a:lnTo>
                    <a:pt x="876049" y="929069"/>
                  </a:lnTo>
                  <a:lnTo>
                    <a:pt x="876049" y="1039804"/>
                  </a:lnTo>
                  <a:lnTo>
                    <a:pt x="1012249" y="1039804"/>
                  </a:lnTo>
                  <a:lnTo>
                    <a:pt x="1012249" y="955528"/>
                  </a:lnTo>
                  <a:lnTo>
                    <a:pt x="1068113" y="955528"/>
                  </a:lnTo>
                  <a:lnTo>
                    <a:pt x="1068113" y="1040799"/>
                  </a:lnTo>
                  <a:lnTo>
                    <a:pt x="1203354" y="1040799"/>
                  </a:lnTo>
                  <a:lnTo>
                    <a:pt x="1203354" y="930063"/>
                  </a:lnTo>
                  <a:lnTo>
                    <a:pt x="1122984" y="930063"/>
                  </a:lnTo>
                  <a:lnTo>
                    <a:pt x="1122984" y="902610"/>
                  </a:lnTo>
                  <a:lnTo>
                    <a:pt x="1093578" y="902610"/>
                  </a:lnTo>
                  <a:lnTo>
                    <a:pt x="1093578" y="818333"/>
                  </a:lnTo>
                  <a:lnTo>
                    <a:pt x="984796" y="818333"/>
                  </a:lnTo>
                  <a:lnTo>
                    <a:pt x="984796" y="709551"/>
                  </a:lnTo>
                  <a:lnTo>
                    <a:pt x="1123944" y="709551"/>
                  </a:lnTo>
                  <a:lnTo>
                    <a:pt x="1123944" y="733062"/>
                  </a:lnTo>
                  <a:lnTo>
                    <a:pt x="1286603" y="733062"/>
                  </a:lnTo>
                  <a:lnTo>
                    <a:pt x="1286603" y="683093"/>
                  </a:lnTo>
                  <a:lnTo>
                    <a:pt x="1424791" y="683093"/>
                  </a:lnTo>
                  <a:lnTo>
                    <a:pt x="1424791" y="572357"/>
                  </a:lnTo>
                  <a:lnTo>
                    <a:pt x="1312102" y="572357"/>
                  </a:lnTo>
                  <a:close/>
                  <a:moveTo>
                    <a:pt x="555700" y="548846"/>
                  </a:moveTo>
                  <a:lnTo>
                    <a:pt x="411651" y="548846"/>
                  </a:lnTo>
                  <a:lnTo>
                    <a:pt x="411651" y="404797"/>
                  </a:lnTo>
                  <a:lnTo>
                    <a:pt x="555700" y="404797"/>
                  </a:lnTo>
                  <a:lnTo>
                    <a:pt x="555700" y="548846"/>
                  </a:lnTo>
                  <a:close/>
                  <a:moveTo>
                    <a:pt x="852640" y="822240"/>
                  </a:moveTo>
                  <a:lnTo>
                    <a:pt x="572391" y="822240"/>
                  </a:lnTo>
                  <a:lnTo>
                    <a:pt x="572391" y="675244"/>
                  </a:lnTo>
                  <a:lnTo>
                    <a:pt x="852640" y="675244"/>
                  </a:lnTo>
                  <a:lnTo>
                    <a:pt x="852640" y="822240"/>
                  </a:lnTo>
                  <a:close/>
                  <a:moveTo>
                    <a:pt x="1013345" y="548846"/>
                  </a:moveTo>
                  <a:lnTo>
                    <a:pt x="869297" y="548846"/>
                  </a:lnTo>
                  <a:lnTo>
                    <a:pt x="869297" y="404797"/>
                  </a:lnTo>
                  <a:lnTo>
                    <a:pt x="1013345" y="404797"/>
                  </a:lnTo>
                  <a:lnTo>
                    <a:pt x="1013345" y="548846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60E285A-1955-2985-5853-8A3CF7C8B783}"/>
                </a:ext>
              </a:extLst>
            </p:cNvPr>
            <p:cNvSpPr/>
            <p:nvPr/>
          </p:nvSpPr>
          <p:spPr>
            <a:xfrm>
              <a:off x="11856187" y="5926934"/>
              <a:ext cx="318560" cy="269056"/>
            </a:xfrm>
            <a:custGeom>
              <a:avLst/>
              <a:gdLst>
                <a:gd name="connsiteX0" fmla="*/ 1168875 w 1320327"/>
                <a:gd name="connsiteY0" fmla="*/ 193299 h 1119626"/>
                <a:gd name="connsiteX1" fmla="*/ 1168875 w 1320327"/>
                <a:gd name="connsiteY1" fmla="*/ 421248 h 1119626"/>
                <a:gd name="connsiteX2" fmla="*/ 1055809 w 1320327"/>
                <a:gd name="connsiteY2" fmla="*/ 421248 h 1119626"/>
                <a:gd name="connsiteX3" fmla="*/ 1055809 w 1320327"/>
                <a:gd name="connsiteY3" fmla="*/ 271715 h 1119626"/>
                <a:gd name="connsiteX4" fmla="*/ 900827 w 1320327"/>
                <a:gd name="connsiteY4" fmla="*/ 271715 h 1119626"/>
                <a:gd name="connsiteX5" fmla="*/ 900827 w 1320327"/>
                <a:gd name="connsiteY5" fmla="*/ 151349 h 1119626"/>
                <a:gd name="connsiteX6" fmla="*/ 1055809 w 1320327"/>
                <a:gd name="connsiteY6" fmla="*/ 151349 h 1119626"/>
                <a:gd name="connsiteX7" fmla="*/ 1055809 w 1320327"/>
                <a:gd name="connsiteY7" fmla="*/ 0 h 1119626"/>
                <a:gd name="connsiteX8" fmla="*/ 858877 w 1320327"/>
                <a:gd name="connsiteY8" fmla="*/ 0 h 1119626"/>
                <a:gd name="connsiteX9" fmla="*/ 858877 w 1320327"/>
                <a:gd name="connsiteY9" fmla="*/ 113066 h 1119626"/>
                <a:gd name="connsiteX10" fmla="*/ 461347 w 1320327"/>
                <a:gd name="connsiteY10" fmla="*/ 113066 h 1119626"/>
                <a:gd name="connsiteX11" fmla="*/ 461347 w 1320327"/>
                <a:gd name="connsiteY11" fmla="*/ 0 h 1119626"/>
                <a:gd name="connsiteX12" fmla="*/ 264415 w 1320327"/>
                <a:gd name="connsiteY12" fmla="*/ 0 h 1119626"/>
                <a:gd name="connsiteX13" fmla="*/ 264415 w 1320327"/>
                <a:gd name="connsiteY13" fmla="*/ 151349 h 1119626"/>
                <a:gd name="connsiteX14" fmla="*/ 419397 w 1320327"/>
                <a:gd name="connsiteY14" fmla="*/ 151349 h 1119626"/>
                <a:gd name="connsiteX15" fmla="*/ 419397 w 1320327"/>
                <a:gd name="connsiteY15" fmla="*/ 271715 h 1119626"/>
                <a:gd name="connsiteX16" fmla="*/ 264415 w 1320327"/>
                <a:gd name="connsiteY16" fmla="*/ 271715 h 1119626"/>
                <a:gd name="connsiteX17" fmla="*/ 264415 w 1320327"/>
                <a:gd name="connsiteY17" fmla="*/ 421248 h 1119626"/>
                <a:gd name="connsiteX18" fmla="*/ 151349 w 1320327"/>
                <a:gd name="connsiteY18" fmla="*/ 421248 h 1119626"/>
                <a:gd name="connsiteX19" fmla="*/ 151349 w 1320327"/>
                <a:gd name="connsiteY19" fmla="*/ 193299 h 1119626"/>
                <a:gd name="connsiteX20" fmla="*/ 0 w 1320327"/>
                <a:gd name="connsiteY20" fmla="*/ 193299 h 1119626"/>
                <a:gd name="connsiteX21" fmla="*/ 0 w 1320327"/>
                <a:gd name="connsiteY21" fmla="*/ 993810 h 1119626"/>
                <a:gd name="connsiteX22" fmla="*/ 113066 w 1320327"/>
                <a:gd name="connsiteY22" fmla="*/ 993810 h 1119626"/>
                <a:gd name="connsiteX23" fmla="*/ 113066 w 1320327"/>
                <a:gd name="connsiteY23" fmla="*/ 1119626 h 1119626"/>
                <a:gd name="connsiteX24" fmla="*/ 189665 w 1320327"/>
                <a:gd name="connsiteY24" fmla="*/ 1119626 h 1119626"/>
                <a:gd name="connsiteX25" fmla="*/ 189665 w 1320327"/>
                <a:gd name="connsiteY25" fmla="*/ 993810 h 1119626"/>
                <a:gd name="connsiteX26" fmla="*/ 300915 w 1320327"/>
                <a:gd name="connsiteY26" fmla="*/ 993810 h 1119626"/>
                <a:gd name="connsiteX27" fmla="*/ 300915 w 1320327"/>
                <a:gd name="connsiteY27" fmla="*/ 842461 h 1119626"/>
                <a:gd name="connsiteX28" fmla="*/ 184217 w 1320327"/>
                <a:gd name="connsiteY28" fmla="*/ 842461 h 1119626"/>
                <a:gd name="connsiteX29" fmla="*/ 184217 w 1320327"/>
                <a:gd name="connsiteY29" fmla="*/ 804179 h 1119626"/>
                <a:gd name="connsiteX30" fmla="*/ 224350 w 1320327"/>
                <a:gd name="connsiteY30" fmla="*/ 804179 h 1119626"/>
                <a:gd name="connsiteX31" fmla="*/ 224350 w 1320327"/>
                <a:gd name="connsiteY31" fmla="*/ 771345 h 1119626"/>
                <a:gd name="connsiteX32" fmla="*/ 189700 w 1320327"/>
                <a:gd name="connsiteY32" fmla="*/ 771345 h 1119626"/>
                <a:gd name="connsiteX33" fmla="*/ 189700 w 1320327"/>
                <a:gd name="connsiteY33" fmla="*/ 689296 h 1119626"/>
                <a:gd name="connsiteX34" fmla="*/ 224350 w 1320327"/>
                <a:gd name="connsiteY34" fmla="*/ 689296 h 1119626"/>
                <a:gd name="connsiteX35" fmla="*/ 224350 w 1320327"/>
                <a:gd name="connsiteY35" fmla="*/ 652829 h 1119626"/>
                <a:gd name="connsiteX36" fmla="*/ 191516 w 1320327"/>
                <a:gd name="connsiteY36" fmla="*/ 652829 h 1119626"/>
                <a:gd name="connsiteX37" fmla="*/ 191516 w 1320327"/>
                <a:gd name="connsiteY37" fmla="*/ 614547 h 1119626"/>
                <a:gd name="connsiteX38" fmla="*/ 268117 w 1320327"/>
                <a:gd name="connsiteY38" fmla="*/ 614547 h 1119626"/>
                <a:gd name="connsiteX39" fmla="*/ 268117 w 1320327"/>
                <a:gd name="connsiteY39" fmla="*/ 718496 h 1119626"/>
                <a:gd name="connsiteX40" fmla="*/ 306399 w 1320327"/>
                <a:gd name="connsiteY40" fmla="*/ 718496 h 1119626"/>
                <a:gd name="connsiteX41" fmla="*/ 306399 w 1320327"/>
                <a:gd name="connsiteY41" fmla="*/ 764079 h 1119626"/>
                <a:gd name="connsiteX42" fmla="*/ 417649 w 1320327"/>
                <a:gd name="connsiteY42" fmla="*/ 764079 h 1119626"/>
                <a:gd name="connsiteX43" fmla="*/ 417649 w 1320327"/>
                <a:gd name="connsiteY43" fmla="*/ 877146 h 1119626"/>
                <a:gd name="connsiteX44" fmla="*/ 548948 w 1320327"/>
                <a:gd name="connsiteY44" fmla="*/ 877146 h 1119626"/>
                <a:gd name="connsiteX45" fmla="*/ 548948 w 1320327"/>
                <a:gd name="connsiteY45" fmla="*/ 1041278 h 1119626"/>
                <a:gd name="connsiteX46" fmla="*/ 771413 w 1320327"/>
                <a:gd name="connsiteY46" fmla="*/ 1041278 h 1119626"/>
                <a:gd name="connsiteX47" fmla="*/ 771413 w 1320327"/>
                <a:gd name="connsiteY47" fmla="*/ 877146 h 1119626"/>
                <a:gd name="connsiteX48" fmla="*/ 902713 w 1320327"/>
                <a:gd name="connsiteY48" fmla="*/ 877146 h 1119626"/>
                <a:gd name="connsiteX49" fmla="*/ 902713 w 1320327"/>
                <a:gd name="connsiteY49" fmla="*/ 764079 h 1119626"/>
                <a:gd name="connsiteX50" fmla="*/ 1013962 w 1320327"/>
                <a:gd name="connsiteY50" fmla="*/ 764079 h 1119626"/>
                <a:gd name="connsiteX51" fmla="*/ 1013962 w 1320327"/>
                <a:gd name="connsiteY51" fmla="*/ 718496 h 1119626"/>
                <a:gd name="connsiteX52" fmla="*/ 1052246 w 1320327"/>
                <a:gd name="connsiteY52" fmla="*/ 718496 h 1119626"/>
                <a:gd name="connsiteX53" fmla="*/ 1052246 w 1320327"/>
                <a:gd name="connsiteY53" fmla="*/ 614547 h 1119626"/>
                <a:gd name="connsiteX54" fmla="*/ 1128845 w 1320327"/>
                <a:gd name="connsiteY54" fmla="*/ 614547 h 1119626"/>
                <a:gd name="connsiteX55" fmla="*/ 1128845 w 1320327"/>
                <a:gd name="connsiteY55" fmla="*/ 652829 h 1119626"/>
                <a:gd name="connsiteX56" fmla="*/ 1096011 w 1320327"/>
                <a:gd name="connsiteY56" fmla="*/ 652829 h 1119626"/>
                <a:gd name="connsiteX57" fmla="*/ 1096011 w 1320327"/>
                <a:gd name="connsiteY57" fmla="*/ 689296 h 1119626"/>
                <a:gd name="connsiteX58" fmla="*/ 1130661 w 1320327"/>
                <a:gd name="connsiteY58" fmla="*/ 689296 h 1119626"/>
                <a:gd name="connsiteX59" fmla="*/ 1130661 w 1320327"/>
                <a:gd name="connsiteY59" fmla="*/ 771345 h 1119626"/>
                <a:gd name="connsiteX60" fmla="*/ 1096011 w 1320327"/>
                <a:gd name="connsiteY60" fmla="*/ 771345 h 1119626"/>
                <a:gd name="connsiteX61" fmla="*/ 1096011 w 1320327"/>
                <a:gd name="connsiteY61" fmla="*/ 804179 h 1119626"/>
                <a:gd name="connsiteX62" fmla="*/ 1136111 w 1320327"/>
                <a:gd name="connsiteY62" fmla="*/ 804179 h 1119626"/>
                <a:gd name="connsiteX63" fmla="*/ 1136111 w 1320327"/>
                <a:gd name="connsiteY63" fmla="*/ 842461 h 1119626"/>
                <a:gd name="connsiteX64" fmla="*/ 1019412 w 1320327"/>
                <a:gd name="connsiteY64" fmla="*/ 842461 h 1119626"/>
                <a:gd name="connsiteX65" fmla="*/ 1019412 w 1320327"/>
                <a:gd name="connsiteY65" fmla="*/ 993810 h 1119626"/>
                <a:gd name="connsiteX66" fmla="*/ 1130661 w 1320327"/>
                <a:gd name="connsiteY66" fmla="*/ 993810 h 1119626"/>
                <a:gd name="connsiteX67" fmla="*/ 1130661 w 1320327"/>
                <a:gd name="connsiteY67" fmla="*/ 1119626 h 1119626"/>
                <a:gd name="connsiteX68" fmla="*/ 1207262 w 1320327"/>
                <a:gd name="connsiteY68" fmla="*/ 1119626 h 1119626"/>
                <a:gd name="connsiteX69" fmla="*/ 1207262 w 1320327"/>
                <a:gd name="connsiteY69" fmla="*/ 993810 h 1119626"/>
                <a:gd name="connsiteX70" fmla="*/ 1320328 w 1320327"/>
                <a:gd name="connsiteY70" fmla="*/ 993810 h 1119626"/>
                <a:gd name="connsiteX71" fmla="*/ 1320328 w 1320327"/>
                <a:gd name="connsiteY71" fmla="*/ 193299 h 1119626"/>
                <a:gd name="connsiteX72" fmla="*/ 1168978 w 1320327"/>
                <a:gd name="connsiteY72" fmla="*/ 193299 h 1119626"/>
                <a:gd name="connsiteX73" fmla="*/ 512414 w 1320327"/>
                <a:gd name="connsiteY73" fmla="*/ 477764 h 1119626"/>
                <a:gd name="connsiteX74" fmla="*/ 361064 w 1320327"/>
                <a:gd name="connsiteY74" fmla="*/ 477764 h 1119626"/>
                <a:gd name="connsiteX75" fmla="*/ 361064 w 1320327"/>
                <a:gd name="connsiteY75" fmla="*/ 326415 h 1119626"/>
                <a:gd name="connsiteX76" fmla="*/ 512414 w 1320327"/>
                <a:gd name="connsiteY76" fmla="*/ 326415 h 1119626"/>
                <a:gd name="connsiteX77" fmla="*/ 512414 w 1320327"/>
                <a:gd name="connsiteY77" fmla="*/ 477764 h 1119626"/>
                <a:gd name="connsiteX78" fmla="*/ 731245 w 1320327"/>
                <a:gd name="connsiteY78" fmla="*/ 477764 h 1119626"/>
                <a:gd name="connsiteX79" fmla="*/ 579897 w 1320327"/>
                <a:gd name="connsiteY79" fmla="*/ 477764 h 1119626"/>
                <a:gd name="connsiteX80" fmla="*/ 579897 w 1320327"/>
                <a:gd name="connsiteY80" fmla="*/ 326415 h 1119626"/>
                <a:gd name="connsiteX81" fmla="*/ 731245 w 1320327"/>
                <a:gd name="connsiteY81" fmla="*/ 326415 h 1119626"/>
                <a:gd name="connsiteX82" fmla="*/ 731245 w 1320327"/>
                <a:gd name="connsiteY82" fmla="*/ 477764 h 1119626"/>
                <a:gd name="connsiteX83" fmla="*/ 950078 w 1320327"/>
                <a:gd name="connsiteY83" fmla="*/ 477764 h 1119626"/>
                <a:gd name="connsiteX84" fmla="*/ 798728 w 1320327"/>
                <a:gd name="connsiteY84" fmla="*/ 477764 h 1119626"/>
                <a:gd name="connsiteX85" fmla="*/ 798728 w 1320327"/>
                <a:gd name="connsiteY85" fmla="*/ 326415 h 1119626"/>
                <a:gd name="connsiteX86" fmla="*/ 950078 w 1320327"/>
                <a:gd name="connsiteY86" fmla="*/ 326415 h 1119626"/>
                <a:gd name="connsiteX87" fmla="*/ 950078 w 1320327"/>
                <a:gd name="connsiteY87" fmla="*/ 477764 h 111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20327" h="1119626">
                  <a:moveTo>
                    <a:pt x="1168875" y="193299"/>
                  </a:moveTo>
                  <a:lnTo>
                    <a:pt x="1168875" y="421248"/>
                  </a:lnTo>
                  <a:lnTo>
                    <a:pt x="1055809" y="421248"/>
                  </a:lnTo>
                  <a:lnTo>
                    <a:pt x="1055809" y="271715"/>
                  </a:lnTo>
                  <a:lnTo>
                    <a:pt x="900827" y="271715"/>
                  </a:lnTo>
                  <a:lnTo>
                    <a:pt x="900827" y="151349"/>
                  </a:lnTo>
                  <a:lnTo>
                    <a:pt x="1055809" y="151349"/>
                  </a:lnTo>
                  <a:lnTo>
                    <a:pt x="1055809" y="0"/>
                  </a:lnTo>
                  <a:lnTo>
                    <a:pt x="858877" y="0"/>
                  </a:lnTo>
                  <a:lnTo>
                    <a:pt x="858877" y="113066"/>
                  </a:lnTo>
                  <a:lnTo>
                    <a:pt x="461347" y="113066"/>
                  </a:lnTo>
                  <a:lnTo>
                    <a:pt x="461347" y="0"/>
                  </a:lnTo>
                  <a:lnTo>
                    <a:pt x="264415" y="0"/>
                  </a:lnTo>
                  <a:lnTo>
                    <a:pt x="264415" y="151349"/>
                  </a:lnTo>
                  <a:lnTo>
                    <a:pt x="419397" y="151349"/>
                  </a:lnTo>
                  <a:lnTo>
                    <a:pt x="419397" y="271715"/>
                  </a:lnTo>
                  <a:lnTo>
                    <a:pt x="264415" y="271715"/>
                  </a:lnTo>
                  <a:lnTo>
                    <a:pt x="264415" y="421248"/>
                  </a:lnTo>
                  <a:lnTo>
                    <a:pt x="151349" y="421248"/>
                  </a:lnTo>
                  <a:lnTo>
                    <a:pt x="151349" y="193299"/>
                  </a:lnTo>
                  <a:lnTo>
                    <a:pt x="0" y="193299"/>
                  </a:lnTo>
                  <a:lnTo>
                    <a:pt x="0" y="993810"/>
                  </a:lnTo>
                  <a:lnTo>
                    <a:pt x="113066" y="993810"/>
                  </a:lnTo>
                  <a:lnTo>
                    <a:pt x="113066" y="1119626"/>
                  </a:lnTo>
                  <a:lnTo>
                    <a:pt x="189665" y="1119626"/>
                  </a:lnTo>
                  <a:lnTo>
                    <a:pt x="189665" y="993810"/>
                  </a:lnTo>
                  <a:lnTo>
                    <a:pt x="300915" y="993810"/>
                  </a:lnTo>
                  <a:lnTo>
                    <a:pt x="300915" y="842461"/>
                  </a:lnTo>
                  <a:lnTo>
                    <a:pt x="184217" y="842461"/>
                  </a:lnTo>
                  <a:lnTo>
                    <a:pt x="184217" y="804179"/>
                  </a:lnTo>
                  <a:lnTo>
                    <a:pt x="224350" y="804179"/>
                  </a:lnTo>
                  <a:lnTo>
                    <a:pt x="224350" y="771345"/>
                  </a:lnTo>
                  <a:lnTo>
                    <a:pt x="189700" y="771345"/>
                  </a:lnTo>
                  <a:lnTo>
                    <a:pt x="189700" y="689296"/>
                  </a:lnTo>
                  <a:lnTo>
                    <a:pt x="224350" y="689296"/>
                  </a:lnTo>
                  <a:lnTo>
                    <a:pt x="224350" y="652829"/>
                  </a:lnTo>
                  <a:lnTo>
                    <a:pt x="191516" y="652829"/>
                  </a:lnTo>
                  <a:lnTo>
                    <a:pt x="191516" y="614547"/>
                  </a:lnTo>
                  <a:lnTo>
                    <a:pt x="268117" y="614547"/>
                  </a:lnTo>
                  <a:lnTo>
                    <a:pt x="268117" y="718496"/>
                  </a:lnTo>
                  <a:lnTo>
                    <a:pt x="306399" y="718496"/>
                  </a:lnTo>
                  <a:lnTo>
                    <a:pt x="306399" y="764079"/>
                  </a:lnTo>
                  <a:lnTo>
                    <a:pt x="417649" y="764079"/>
                  </a:lnTo>
                  <a:lnTo>
                    <a:pt x="417649" y="877146"/>
                  </a:lnTo>
                  <a:lnTo>
                    <a:pt x="548948" y="877146"/>
                  </a:lnTo>
                  <a:lnTo>
                    <a:pt x="548948" y="1041278"/>
                  </a:lnTo>
                  <a:lnTo>
                    <a:pt x="771413" y="1041278"/>
                  </a:lnTo>
                  <a:lnTo>
                    <a:pt x="771413" y="877146"/>
                  </a:lnTo>
                  <a:lnTo>
                    <a:pt x="902713" y="877146"/>
                  </a:lnTo>
                  <a:lnTo>
                    <a:pt x="902713" y="764079"/>
                  </a:lnTo>
                  <a:lnTo>
                    <a:pt x="1013962" y="764079"/>
                  </a:lnTo>
                  <a:lnTo>
                    <a:pt x="1013962" y="718496"/>
                  </a:lnTo>
                  <a:lnTo>
                    <a:pt x="1052246" y="718496"/>
                  </a:lnTo>
                  <a:lnTo>
                    <a:pt x="1052246" y="614547"/>
                  </a:lnTo>
                  <a:lnTo>
                    <a:pt x="1128845" y="614547"/>
                  </a:lnTo>
                  <a:lnTo>
                    <a:pt x="1128845" y="652829"/>
                  </a:lnTo>
                  <a:lnTo>
                    <a:pt x="1096011" y="652829"/>
                  </a:lnTo>
                  <a:lnTo>
                    <a:pt x="1096011" y="689296"/>
                  </a:lnTo>
                  <a:lnTo>
                    <a:pt x="1130661" y="689296"/>
                  </a:lnTo>
                  <a:lnTo>
                    <a:pt x="1130661" y="771345"/>
                  </a:lnTo>
                  <a:lnTo>
                    <a:pt x="1096011" y="771345"/>
                  </a:lnTo>
                  <a:lnTo>
                    <a:pt x="1096011" y="804179"/>
                  </a:lnTo>
                  <a:lnTo>
                    <a:pt x="1136111" y="804179"/>
                  </a:lnTo>
                  <a:lnTo>
                    <a:pt x="1136111" y="842461"/>
                  </a:lnTo>
                  <a:lnTo>
                    <a:pt x="1019412" y="842461"/>
                  </a:lnTo>
                  <a:lnTo>
                    <a:pt x="1019412" y="993810"/>
                  </a:lnTo>
                  <a:lnTo>
                    <a:pt x="1130661" y="993810"/>
                  </a:lnTo>
                  <a:lnTo>
                    <a:pt x="1130661" y="1119626"/>
                  </a:lnTo>
                  <a:lnTo>
                    <a:pt x="1207262" y="1119626"/>
                  </a:lnTo>
                  <a:lnTo>
                    <a:pt x="1207262" y="993810"/>
                  </a:lnTo>
                  <a:lnTo>
                    <a:pt x="1320328" y="993810"/>
                  </a:lnTo>
                  <a:lnTo>
                    <a:pt x="1320328" y="193299"/>
                  </a:lnTo>
                  <a:lnTo>
                    <a:pt x="1168978" y="193299"/>
                  </a:lnTo>
                  <a:close/>
                  <a:moveTo>
                    <a:pt x="512414" y="477764"/>
                  </a:moveTo>
                  <a:lnTo>
                    <a:pt x="361064" y="477764"/>
                  </a:lnTo>
                  <a:lnTo>
                    <a:pt x="361064" y="326415"/>
                  </a:lnTo>
                  <a:lnTo>
                    <a:pt x="512414" y="326415"/>
                  </a:lnTo>
                  <a:lnTo>
                    <a:pt x="512414" y="477764"/>
                  </a:lnTo>
                  <a:close/>
                  <a:moveTo>
                    <a:pt x="731245" y="477764"/>
                  </a:moveTo>
                  <a:lnTo>
                    <a:pt x="579897" y="477764"/>
                  </a:lnTo>
                  <a:lnTo>
                    <a:pt x="579897" y="326415"/>
                  </a:lnTo>
                  <a:lnTo>
                    <a:pt x="731245" y="326415"/>
                  </a:lnTo>
                  <a:lnTo>
                    <a:pt x="731245" y="477764"/>
                  </a:lnTo>
                  <a:close/>
                  <a:moveTo>
                    <a:pt x="950078" y="477764"/>
                  </a:moveTo>
                  <a:lnTo>
                    <a:pt x="798728" y="477764"/>
                  </a:lnTo>
                  <a:lnTo>
                    <a:pt x="798728" y="326415"/>
                  </a:lnTo>
                  <a:lnTo>
                    <a:pt x="950078" y="326415"/>
                  </a:lnTo>
                  <a:lnTo>
                    <a:pt x="950078" y="47776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2BD6A9C8-0BD7-8A0A-F30C-0C2436BD0A5A}"/>
                </a:ext>
              </a:extLst>
            </p:cNvPr>
            <p:cNvSpPr/>
            <p:nvPr/>
          </p:nvSpPr>
          <p:spPr>
            <a:xfrm>
              <a:off x="10190642" y="5499653"/>
              <a:ext cx="329922" cy="261792"/>
            </a:xfrm>
            <a:custGeom>
              <a:avLst/>
              <a:gdLst>
                <a:gd name="connsiteX0" fmla="*/ 1266896 w 1367418"/>
                <a:gd name="connsiteY0" fmla="*/ 397291 h 1089397"/>
                <a:gd name="connsiteX1" fmla="*/ 1266896 w 1367418"/>
                <a:gd name="connsiteY1" fmla="*/ 287823 h 1089397"/>
                <a:gd name="connsiteX2" fmla="*/ 1182140 w 1367418"/>
                <a:gd name="connsiteY2" fmla="*/ 287823 h 1089397"/>
                <a:gd name="connsiteX3" fmla="*/ 1182140 w 1367418"/>
                <a:gd name="connsiteY3" fmla="*/ 192476 h 1089397"/>
                <a:gd name="connsiteX4" fmla="*/ 1083262 w 1367418"/>
                <a:gd name="connsiteY4" fmla="*/ 192476 h 1089397"/>
                <a:gd name="connsiteX5" fmla="*/ 1083262 w 1367418"/>
                <a:gd name="connsiteY5" fmla="*/ 111250 h 1089397"/>
                <a:gd name="connsiteX6" fmla="*/ 963205 w 1367418"/>
                <a:gd name="connsiteY6" fmla="*/ 111250 h 1089397"/>
                <a:gd name="connsiteX7" fmla="*/ 963205 w 1367418"/>
                <a:gd name="connsiteY7" fmla="*/ 0 h 1089397"/>
                <a:gd name="connsiteX8" fmla="*/ 797221 w 1367418"/>
                <a:gd name="connsiteY8" fmla="*/ 0 h 1089397"/>
                <a:gd name="connsiteX9" fmla="*/ 797221 w 1367418"/>
                <a:gd name="connsiteY9" fmla="*/ 114780 h 1089397"/>
                <a:gd name="connsiteX10" fmla="*/ 570335 w 1367418"/>
                <a:gd name="connsiteY10" fmla="*/ 114780 h 1089397"/>
                <a:gd name="connsiteX11" fmla="*/ 570335 w 1367418"/>
                <a:gd name="connsiteY11" fmla="*/ 0 h 1089397"/>
                <a:gd name="connsiteX12" fmla="*/ 404351 w 1367418"/>
                <a:gd name="connsiteY12" fmla="*/ 0 h 1089397"/>
                <a:gd name="connsiteX13" fmla="*/ 404351 w 1367418"/>
                <a:gd name="connsiteY13" fmla="*/ 111250 h 1089397"/>
                <a:gd name="connsiteX14" fmla="*/ 284293 w 1367418"/>
                <a:gd name="connsiteY14" fmla="*/ 111250 h 1089397"/>
                <a:gd name="connsiteX15" fmla="*/ 284293 w 1367418"/>
                <a:gd name="connsiteY15" fmla="*/ 192476 h 1089397"/>
                <a:gd name="connsiteX16" fmla="*/ 185416 w 1367418"/>
                <a:gd name="connsiteY16" fmla="*/ 192476 h 1089397"/>
                <a:gd name="connsiteX17" fmla="*/ 185416 w 1367418"/>
                <a:gd name="connsiteY17" fmla="*/ 287823 h 1089397"/>
                <a:gd name="connsiteX18" fmla="*/ 100659 w 1367418"/>
                <a:gd name="connsiteY18" fmla="*/ 287823 h 1089397"/>
                <a:gd name="connsiteX19" fmla="*/ 100659 w 1367418"/>
                <a:gd name="connsiteY19" fmla="*/ 397291 h 1089397"/>
                <a:gd name="connsiteX20" fmla="*/ 0 w 1367418"/>
                <a:gd name="connsiteY20" fmla="*/ 397291 h 1089397"/>
                <a:gd name="connsiteX21" fmla="*/ 0 w 1367418"/>
                <a:gd name="connsiteY21" fmla="*/ 805138 h 1089397"/>
                <a:gd name="connsiteX22" fmla="*/ 169514 w 1367418"/>
                <a:gd name="connsiteY22" fmla="*/ 805138 h 1089397"/>
                <a:gd name="connsiteX23" fmla="*/ 169514 w 1367418"/>
                <a:gd name="connsiteY23" fmla="*/ 519097 h 1089397"/>
                <a:gd name="connsiteX24" fmla="*/ 284259 w 1367418"/>
                <a:gd name="connsiteY24" fmla="*/ 519097 h 1089397"/>
                <a:gd name="connsiteX25" fmla="*/ 284259 w 1367418"/>
                <a:gd name="connsiteY25" fmla="*/ 686828 h 1089397"/>
                <a:gd name="connsiteX26" fmla="*/ 397257 w 1367418"/>
                <a:gd name="connsiteY26" fmla="*/ 686828 h 1089397"/>
                <a:gd name="connsiteX27" fmla="*/ 397257 w 1367418"/>
                <a:gd name="connsiteY27" fmla="*/ 921666 h 1089397"/>
                <a:gd name="connsiteX28" fmla="*/ 231273 w 1367418"/>
                <a:gd name="connsiteY28" fmla="*/ 921666 h 1089397"/>
                <a:gd name="connsiteX29" fmla="*/ 231273 w 1367418"/>
                <a:gd name="connsiteY29" fmla="*/ 1089397 h 1089397"/>
                <a:gd name="connsiteX30" fmla="*/ 570266 w 1367418"/>
                <a:gd name="connsiteY30" fmla="*/ 1089397 h 1089397"/>
                <a:gd name="connsiteX31" fmla="*/ 570266 w 1367418"/>
                <a:gd name="connsiteY31" fmla="*/ 805138 h 1089397"/>
                <a:gd name="connsiteX32" fmla="*/ 797152 w 1367418"/>
                <a:gd name="connsiteY32" fmla="*/ 805138 h 1089397"/>
                <a:gd name="connsiteX33" fmla="*/ 797152 w 1367418"/>
                <a:gd name="connsiteY33" fmla="*/ 1089397 h 1089397"/>
                <a:gd name="connsiteX34" fmla="*/ 1136145 w 1367418"/>
                <a:gd name="connsiteY34" fmla="*/ 1089397 h 1089397"/>
                <a:gd name="connsiteX35" fmla="*/ 1136145 w 1367418"/>
                <a:gd name="connsiteY35" fmla="*/ 921666 h 1089397"/>
                <a:gd name="connsiteX36" fmla="*/ 970162 w 1367418"/>
                <a:gd name="connsiteY36" fmla="*/ 921666 h 1089397"/>
                <a:gd name="connsiteX37" fmla="*/ 970162 w 1367418"/>
                <a:gd name="connsiteY37" fmla="*/ 686828 h 1089397"/>
                <a:gd name="connsiteX38" fmla="*/ 1083160 w 1367418"/>
                <a:gd name="connsiteY38" fmla="*/ 686828 h 1089397"/>
                <a:gd name="connsiteX39" fmla="*/ 1083160 w 1367418"/>
                <a:gd name="connsiteY39" fmla="*/ 519097 h 1089397"/>
                <a:gd name="connsiteX40" fmla="*/ 1197905 w 1367418"/>
                <a:gd name="connsiteY40" fmla="*/ 519097 h 1089397"/>
                <a:gd name="connsiteX41" fmla="*/ 1197905 w 1367418"/>
                <a:gd name="connsiteY41" fmla="*/ 805138 h 1089397"/>
                <a:gd name="connsiteX42" fmla="*/ 1367419 w 1367418"/>
                <a:gd name="connsiteY42" fmla="*/ 805138 h 1089397"/>
                <a:gd name="connsiteX43" fmla="*/ 1367419 w 1367418"/>
                <a:gd name="connsiteY43" fmla="*/ 397291 h 1089397"/>
                <a:gd name="connsiteX44" fmla="*/ 1266794 w 1367418"/>
                <a:gd name="connsiteY44" fmla="*/ 397291 h 1089397"/>
                <a:gd name="connsiteX45" fmla="*/ 594189 w 1367418"/>
                <a:gd name="connsiteY45" fmla="*/ 640937 h 1089397"/>
                <a:gd name="connsiteX46" fmla="*/ 440578 w 1367418"/>
                <a:gd name="connsiteY46" fmla="*/ 640937 h 1089397"/>
                <a:gd name="connsiteX47" fmla="*/ 440578 w 1367418"/>
                <a:gd name="connsiteY47" fmla="*/ 487326 h 1089397"/>
                <a:gd name="connsiteX48" fmla="*/ 594189 w 1367418"/>
                <a:gd name="connsiteY48" fmla="*/ 487326 h 1089397"/>
                <a:gd name="connsiteX49" fmla="*/ 594189 w 1367418"/>
                <a:gd name="connsiteY49" fmla="*/ 640937 h 1089397"/>
                <a:gd name="connsiteX50" fmla="*/ 927012 w 1367418"/>
                <a:gd name="connsiteY50" fmla="*/ 640937 h 1089397"/>
                <a:gd name="connsiteX51" fmla="*/ 773401 w 1367418"/>
                <a:gd name="connsiteY51" fmla="*/ 640937 h 1089397"/>
                <a:gd name="connsiteX52" fmla="*/ 773401 w 1367418"/>
                <a:gd name="connsiteY52" fmla="*/ 487326 h 1089397"/>
                <a:gd name="connsiteX53" fmla="*/ 927012 w 1367418"/>
                <a:gd name="connsiteY53" fmla="*/ 487326 h 1089397"/>
                <a:gd name="connsiteX54" fmla="*/ 927012 w 1367418"/>
                <a:gd name="connsiteY54" fmla="*/ 640937 h 10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67418" h="1089397">
                  <a:moveTo>
                    <a:pt x="1266896" y="397291"/>
                  </a:moveTo>
                  <a:lnTo>
                    <a:pt x="1266896" y="287823"/>
                  </a:lnTo>
                  <a:lnTo>
                    <a:pt x="1182140" y="287823"/>
                  </a:lnTo>
                  <a:lnTo>
                    <a:pt x="1182140" y="192476"/>
                  </a:lnTo>
                  <a:lnTo>
                    <a:pt x="1083262" y="192476"/>
                  </a:lnTo>
                  <a:lnTo>
                    <a:pt x="1083262" y="111250"/>
                  </a:lnTo>
                  <a:lnTo>
                    <a:pt x="963205" y="111250"/>
                  </a:lnTo>
                  <a:lnTo>
                    <a:pt x="963205" y="0"/>
                  </a:lnTo>
                  <a:lnTo>
                    <a:pt x="797221" y="0"/>
                  </a:lnTo>
                  <a:lnTo>
                    <a:pt x="797221" y="114780"/>
                  </a:lnTo>
                  <a:lnTo>
                    <a:pt x="570335" y="114780"/>
                  </a:lnTo>
                  <a:lnTo>
                    <a:pt x="570335" y="0"/>
                  </a:lnTo>
                  <a:lnTo>
                    <a:pt x="404351" y="0"/>
                  </a:lnTo>
                  <a:lnTo>
                    <a:pt x="404351" y="111250"/>
                  </a:lnTo>
                  <a:lnTo>
                    <a:pt x="284293" y="111250"/>
                  </a:lnTo>
                  <a:lnTo>
                    <a:pt x="284293" y="192476"/>
                  </a:lnTo>
                  <a:lnTo>
                    <a:pt x="185416" y="192476"/>
                  </a:lnTo>
                  <a:lnTo>
                    <a:pt x="185416" y="287823"/>
                  </a:lnTo>
                  <a:lnTo>
                    <a:pt x="100659" y="287823"/>
                  </a:lnTo>
                  <a:lnTo>
                    <a:pt x="100659" y="397291"/>
                  </a:lnTo>
                  <a:lnTo>
                    <a:pt x="0" y="397291"/>
                  </a:lnTo>
                  <a:lnTo>
                    <a:pt x="0" y="805138"/>
                  </a:lnTo>
                  <a:lnTo>
                    <a:pt x="169514" y="805138"/>
                  </a:lnTo>
                  <a:lnTo>
                    <a:pt x="169514" y="519097"/>
                  </a:lnTo>
                  <a:lnTo>
                    <a:pt x="284259" y="519097"/>
                  </a:lnTo>
                  <a:lnTo>
                    <a:pt x="284259" y="686828"/>
                  </a:lnTo>
                  <a:lnTo>
                    <a:pt x="397257" y="686828"/>
                  </a:lnTo>
                  <a:lnTo>
                    <a:pt x="397257" y="921666"/>
                  </a:lnTo>
                  <a:lnTo>
                    <a:pt x="231273" y="921666"/>
                  </a:lnTo>
                  <a:lnTo>
                    <a:pt x="231273" y="1089397"/>
                  </a:lnTo>
                  <a:lnTo>
                    <a:pt x="570266" y="1089397"/>
                  </a:lnTo>
                  <a:lnTo>
                    <a:pt x="570266" y="805138"/>
                  </a:lnTo>
                  <a:lnTo>
                    <a:pt x="797152" y="805138"/>
                  </a:lnTo>
                  <a:lnTo>
                    <a:pt x="797152" y="1089397"/>
                  </a:lnTo>
                  <a:lnTo>
                    <a:pt x="1136145" y="1089397"/>
                  </a:lnTo>
                  <a:lnTo>
                    <a:pt x="1136145" y="921666"/>
                  </a:lnTo>
                  <a:lnTo>
                    <a:pt x="970162" y="921666"/>
                  </a:lnTo>
                  <a:lnTo>
                    <a:pt x="970162" y="686828"/>
                  </a:lnTo>
                  <a:lnTo>
                    <a:pt x="1083160" y="686828"/>
                  </a:lnTo>
                  <a:lnTo>
                    <a:pt x="1083160" y="519097"/>
                  </a:lnTo>
                  <a:lnTo>
                    <a:pt x="1197905" y="519097"/>
                  </a:lnTo>
                  <a:lnTo>
                    <a:pt x="1197905" y="805138"/>
                  </a:lnTo>
                  <a:lnTo>
                    <a:pt x="1367419" y="805138"/>
                  </a:lnTo>
                  <a:lnTo>
                    <a:pt x="1367419" y="397291"/>
                  </a:lnTo>
                  <a:lnTo>
                    <a:pt x="1266794" y="397291"/>
                  </a:lnTo>
                  <a:close/>
                  <a:moveTo>
                    <a:pt x="594189" y="640937"/>
                  </a:moveTo>
                  <a:lnTo>
                    <a:pt x="440578" y="640937"/>
                  </a:lnTo>
                  <a:lnTo>
                    <a:pt x="440578" y="487326"/>
                  </a:lnTo>
                  <a:lnTo>
                    <a:pt x="594189" y="487326"/>
                  </a:lnTo>
                  <a:lnTo>
                    <a:pt x="594189" y="640937"/>
                  </a:lnTo>
                  <a:close/>
                  <a:moveTo>
                    <a:pt x="927012" y="640937"/>
                  </a:moveTo>
                  <a:lnTo>
                    <a:pt x="773401" y="640937"/>
                  </a:lnTo>
                  <a:lnTo>
                    <a:pt x="773401" y="487326"/>
                  </a:lnTo>
                  <a:lnTo>
                    <a:pt x="927012" y="487326"/>
                  </a:lnTo>
                  <a:lnTo>
                    <a:pt x="927012" y="640937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B3E7ACA-2561-0419-FCE4-E6EA71580E78}"/>
                </a:ext>
              </a:extLst>
            </p:cNvPr>
            <p:cNvSpPr/>
            <p:nvPr/>
          </p:nvSpPr>
          <p:spPr>
            <a:xfrm>
              <a:off x="10606349" y="5517381"/>
              <a:ext cx="337521" cy="226336"/>
            </a:xfrm>
            <a:custGeom>
              <a:avLst/>
              <a:gdLst>
                <a:gd name="connsiteX0" fmla="*/ 1179912 w 1398915"/>
                <a:gd name="connsiteY0" fmla="*/ 181064 h 941852"/>
                <a:gd name="connsiteX1" fmla="*/ 1179912 w 1398915"/>
                <a:gd name="connsiteY1" fmla="*/ 270139 h 941852"/>
                <a:gd name="connsiteX2" fmla="*/ 1067463 w 1398915"/>
                <a:gd name="connsiteY2" fmla="*/ 270139 h 941852"/>
                <a:gd name="connsiteX3" fmla="*/ 1067463 w 1398915"/>
                <a:gd name="connsiteY3" fmla="*/ 173763 h 941852"/>
                <a:gd name="connsiteX4" fmla="*/ 863025 w 1398915"/>
                <a:gd name="connsiteY4" fmla="*/ 173763 h 941852"/>
                <a:gd name="connsiteX5" fmla="*/ 863025 w 1398915"/>
                <a:gd name="connsiteY5" fmla="*/ 91988 h 941852"/>
                <a:gd name="connsiteX6" fmla="*/ 969614 w 1398915"/>
                <a:gd name="connsiteY6" fmla="*/ 91988 h 941852"/>
                <a:gd name="connsiteX7" fmla="*/ 969614 w 1398915"/>
                <a:gd name="connsiteY7" fmla="*/ 0 h 941852"/>
                <a:gd name="connsiteX8" fmla="*/ 759350 w 1398915"/>
                <a:gd name="connsiteY8" fmla="*/ 0 h 941852"/>
                <a:gd name="connsiteX9" fmla="*/ 759350 w 1398915"/>
                <a:gd name="connsiteY9" fmla="*/ 91988 h 941852"/>
                <a:gd name="connsiteX10" fmla="*/ 639600 w 1398915"/>
                <a:gd name="connsiteY10" fmla="*/ 91988 h 941852"/>
                <a:gd name="connsiteX11" fmla="*/ 639600 w 1398915"/>
                <a:gd name="connsiteY11" fmla="*/ 0 h 941852"/>
                <a:gd name="connsiteX12" fmla="*/ 429336 w 1398915"/>
                <a:gd name="connsiteY12" fmla="*/ 0 h 941852"/>
                <a:gd name="connsiteX13" fmla="*/ 429336 w 1398915"/>
                <a:gd name="connsiteY13" fmla="*/ 91988 h 941852"/>
                <a:gd name="connsiteX14" fmla="*/ 535925 w 1398915"/>
                <a:gd name="connsiteY14" fmla="*/ 91988 h 941852"/>
                <a:gd name="connsiteX15" fmla="*/ 535925 w 1398915"/>
                <a:gd name="connsiteY15" fmla="*/ 173763 h 941852"/>
                <a:gd name="connsiteX16" fmla="*/ 331487 w 1398915"/>
                <a:gd name="connsiteY16" fmla="*/ 173763 h 941852"/>
                <a:gd name="connsiteX17" fmla="*/ 331487 w 1398915"/>
                <a:gd name="connsiteY17" fmla="*/ 270139 h 941852"/>
                <a:gd name="connsiteX18" fmla="*/ 219038 w 1398915"/>
                <a:gd name="connsiteY18" fmla="*/ 270139 h 941852"/>
                <a:gd name="connsiteX19" fmla="*/ 219038 w 1398915"/>
                <a:gd name="connsiteY19" fmla="*/ 181064 h 941852"/>
                <a:gd name="connsiteX20" fmla="*/ 0 w 1398915"/>
                <a:gd name="connsiteY20" fmla="*/ 181064 h 941852"/>
                <a:gd name="connsiteX21" fmla="*/ 0 w 1398915"/>
                <a:gd name="connsiteY21" fmla="*/ 271612 h 941852"/>
                <a:gd name="connsiteX22" fmla="*/ 90549 w 1398915"/>
                <a:gd name="connsiteY22" fmla="*/ 271612 h 941852"/>
                <a:gd name="connsiteX23" fmla="*/ 90549 w 1398915"/>
                <a:gd name="connsiteY23" fmla="*/ 362127 h 941852"/>
                <a:gd name="connsiteX24" fmla="*/ 191311 w 1398915"/>
                <a:gd name="connsiteY24" fmla="*/ 362127 h 941852"/>
                <a:gd name="connsiteX25" fmla="*/ 191311 w 1398915"/>
                <a:gd name="connsiteY25" fmla="*/ 718428 h 941852"/>
                <a:gd name="connsiteX26" fmla="*/ 97849 w 1398915"/>
                <a:gd name="connsiteY26" fmla="*/ 718428 h 941852"/>
                <a:gd name="connsiteX27" fmla="*/ 97849 w 1398915"/>
                <a:gd name="connsiteY27" fmla="*/ 941853 h 941852"/>
                <a:gd name="connsiteX28" fmla="*/ 181098 w 1398915"/>
                <a:gd name="connsiteY28" fmla="*/ 941853 h 941852"/>
                <a:gd name="connsiteX29" fmla="*/ 181098 w 1398915"/>
                <a:gd name="connsiteY29" fmla="*/ 820629 h 941852"/>
                <a:gd name="connsiteX30" fmla="*/ 274560 w 1398915"/>
                <a:gd name="connsiteY30" fmla="*/ 820629 h 941852"/>
                <a:gd name="connsiteX31" fmla="*/ 274560 w 1398915"/>
                <a:gd name="connsiteY31" fmla="*/ 627879 h 941852"/>
                <a:gd name="connsiteX32" fmla="*/ 455623 w 1398915"/>
                <a:gd name="connsiteY32" fmla="*/ 627879 h 941852"/>
                <a:gd name="connsiteX33" fmla="*/ 455623 w 1398915"/>
                <a:gd name="connsiteY33" fmla="*/ 814769 h 941852"/>
                <a:gd name="connsiteX34" fmla="*/ 639600 w 1398915"/>
                <a:gd name="connsiteY34" fmla="*/ 814769 h 941852"/>
                <a:gd name="connsiteX35" fmla="*/ 639600 w 1398915"/>
                <a:gd name="connsiteY35" fmla="*/ 725694 h 941852"/>
                <a:gd name="connsiteX36" fmla="*/ 544699 w 1398915"/>
                <a:gd name="connsiteY36" fmla="*/ 725694 h 941852"/>
                <a:gd name="connsiteX37" fmla="*/ 544699 w 1398915"/>
                <a:gd name="connsiteY37" fmla="*/ 636618 h 941852"/>
                <a:gd name="connsiteX38" fmla="*/ 854251 w 1398915"/>
                <a:gd name="connsiteY38" fmla="*/ 636618 h 941852"/>
                <a:gd name="connsiteX39" fmla="*/ 854251 w 1398915"/>
                <a:gd name="connsiteY39" fmla="*/ 725694 h 941852"/>
                <a:gd name="connsiteX40" fmla="*/ 759350 w 1398915"/>
                <a:gd name="connsiteY40" fmla="*/ 725694 h 941852"/>
                <a:gd name="connsiteX41" fmla="*/ 759350 w 1398915"/>
                <a:gd name="connsiteY41" fmla="*/ 814769 h 941852"/>
                <a:gd name="connsiteX42" fmla="*/ 943326 w 1398915"/>
                <a:gd name="connsiteY42" fmla="*/ 814769 h 941852"/>
                <a:gd name="connsiteX43" fmla="*/ 943326 w 1398915"/>
                <a:gd name="connsiteY43" fmla="*/ 627879 h 941852"/>
                <a:gd name="connsiteX44" fmla="*/ 1124390 w 1398915"/>
                <a:gd name="connsiteY44" fmla="*/ 627879 h 941852"/>
                <a:gd name="connsiteX45" fmla="*/ 1124390 w 1398915"/>
                <a:gd name="connsiteY45" fmla="*/ 820629 h 941852"/>
                <a:gd name="connsiteX46" fmla="*/ 1217852 w 1398915"/>
                <a:gd name="connsiteY46" fmla="*/ 820629 h 941852"/>
                <a:gd name="connsiteX47" fmla="*/ 1217852 w 1398915"/>
                <a:gd name="connsiteY47" fmla="*/ 941853 h 941852"/>
                <a:gd name="connsiteX48" fmla="*/ 1301101 w 1398915"/>
                <a:gd name="connsiteY48" fmla="*/ 941853 h 941852"/>
                <a:gd name="connsiteX49" fmla="*/ 1301101 w 1398915"/>
                <a:gd name="connsiteY49" fmla="*/ 718428 h 941852"/>
                <a:gd name="connsiteX50" fmla="*/ 1207639 w 1398915"/>
                <a:gd name="connsiteY50" fmla="*/ 718428 h 941852"/>
                <a:gd name="connsiteX51" fmla="*/ 1207639 w 1398915"/>
                <a:gd name="connsiteY51" fmla="*/ 362127 h 941852"/>
                <a:gd name="connsiteX52" fmla="*/ 1308401 w 1398915"/>
                <a:gd name="connsiteY52" fmla="*/ 362127 h 941852"/>
                <a:gd name="connsiteX53" fmla="*/ 1308401 w 1398915"/>
                <a:gd name="connsiteY53" fmla="*/ 271612 h 941852"/>
                <a:gd name="connsiteX54" fmla="*/ 1398915 w 1398915"/>
                <a:gd name="connsiteY54" fmla="*/ 271612 h 941852"/>
                <a:gd name="connsiteX55" fmla="*/ 1398915 w 1398915"/>
                <a:gd name="connsiteY55" fmla="*/ 181064 h 941852"/>
                <a:gd name="connsiteX56" fmla="*/ 1179878 w 1398915"/>
                <a:gd name="connsiteY56" fmla="*/ 181064 h 941852"/>
                <a:gd name="connsiteX57" fmla="*/ 578320 w 1398915"/>
                <a:gd name="connsiteY57" fmla="*/ 370901 h 941852"/>
                <a:gd name="connsiteX58" fmla="*/ 417683 w 1398915"/>
                <a:gd name="connsiteY58" fmla="*/ 370901 h 941852"/>
                <a:gd name="connsiteX59" fmla="*/ 417683 w 1398915"/>
                <a:gd name="connsiteY59" fmla="*/ 246799 h 941852"/>
                <a:gd name="connsiteX60" fmla="*/ 578320 w 1398915"/>
                <a:gd name="connsiteY60" fmla="*/ 246799 h 941852"/>
                <a:gd name="connsiteX61" fmla="*/ 578320 w 1398915"/>
                <a:gd name="connsiteY61" fmla="*/ 370901 h 941852"/>
                <a:gd name="connsiteX62" fmla="*/ 795884 w 1398915"/>
                <a:gd name="connsiteY62" fmla="*/ 546104 h 941852"/>
                <a:gd name="connsiteX63" fmla="*/ 603134 w 1398915"/>
                <a:gd name="connsiteY63" fmla="*/ 546104 h 941852"/>
                <a:gd name="connsiteX64" fmla="*/ 603134 w 1398915"/>
                <a:gd name="connsiteY64" fmla="*/ 442429 h 941852"/>
                <a:gd name="connsiteX65" fmla="*/ 795884 w 1398915"/>
                <a:gd name="connsiteY65" fmla="*/ 442429 h 941852"/>
                <a:gd name="connsiteX66" fmla="*/ 795884 w 1398915"/>
                <a:gd name="connsiteY66" fmla="*/ 546104 h 941852"/>
                <a:gd name="connsiteX67" fmla="*/ 981335 w 1398915"/>
                <a:gd name="connsiteY67" fmla="*/ 370901 h 941852"/>
                <a:gd name="connsiteX68" fmla="*/ 820698 w 1398915"/>
                <a:gd name="connsiteY68" fmla="*/ 370901 h 941852"/>
                <a:gd name="connsiteX69" fmla="*/ 820698 w 1398915"/>
                <a:gd name="connsiteY69" fmla="*/ 246799 h 941852"/>
                <a:gd name="connsiteX70" fmla="*/ 981335 w 1398915"/>
                <a:gd name="connsiteY70" fmla="*/ 246799 h 941852"/>
                <a:gd name="connsiteX71" fmla="*/ 981335 w 1398915"/>
                <a:gd name="connsiteY71" fmla="*/ 370901 h 9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98915" h="941852">
                  <a:moveTo>
                    <a:pt x="1179912" y="181064"/>
                  </a:moveTo>
                  <a:lnTo>
                    <a:pt x="1179912" y="270139"/>
                  </a:lnTo>
                  <a:lnTo>
                    <a:pt x="1067463" y="270139"/>
                  </a:lnTo>
                  <a:lnTo>
                    <a:pt x="1067463" y="173763"/>
                  </a:lnTo>
                  <a:lnTo>
                    <a:pt x="863025" y="173763"/>
                  </a:lnTo>
                  <a:lnTo>
                    <a:pt x="863025" y="91988"/>
                  </a:lnTo>
                  <a:lnTo>
                    <a:pt x="969614" y="91988"/>
                  </a:lnTo>
                  <a:lnTo>
                    <a:pt x="969614" y="0"/>
                  </a:lnTo>
                  <a:lnTo>
                    <a:pt x="759350" y="0"/>
                  </a:lnTo>
                  <a:lnTo>
                    <a:pt x="759350" y="91988"/>
                  </a:lnTo>
                  <a:lnTo>
                    <a:pt x="639600" y="91988"/>
                  </a:lnTo>
                  <a:lnTo>
                    <a:pt x="639600" y="0"/>
                  </a:lnTo>
                  <a:lnTo>
                    <a:pt x="429336" y="0"/>
                  </a:lnTo>
                  <a:lnTo>
                    <a:pt x="429336" y="91988"/>
                  </a:lnTo>
                  <a:lnTo>
                    <a:pt x="535925" y="91988"/>
                  </a:lnTo>
                  <a:lnTo>
                    <a:pt x="535925" y="173763"/>
                  </a:lnTo>
                  <a:lnTo>
                    <a:pt x="331487" y="173763"/>
                  </a:lnTo>
                  <a:lnTo>
                    <a:pt x="331487" y="270139"/>
                  </a:lnTo>
                  <a:lnTo>
                    <a:pt x="219038" y="270139"/>
                  </a:lnTo>
                  <a:lnTo>
                    <a:pt x="219038" y="181064"/>
                  </a:lnTo>
                  <a:lnTo>
                    <a:pt x="0" y="181064"/>
                  </a:lnTo>
                  <a:lnTo>
                    <a:pt x="0" y="271612"/>
                  </a:lnTo>
                  <a:lnTo>
                    <a:pt x="90549" y="271612"/>
                  </a:lnTo>
                  <a:lnTo>
                    <a:pt x="90549" y="362127"/>
                  </a:lnTo>
                  <a:lnTo>
                    <a:pt x="191311" y="362127"/>
                  </a:lnTo>
                  <a:lnTo>
                    <a:pt x="191311" y="718428"/>
                  </a:lnTo>
                  <a:lnTo>
                    <a:pt x="97849" y="718428"/>
                  </a:lnTo>
                  <a:lnTo>
                    <a:pt x="97849" y="941853"/>
                  </a:lnTo>
                  <a:lnTo>
                    <a:pt x="181098" y="941853"/>
                  </a:lnTo>
                  <a:lnTo>
                    <a:pt x="181098" y="820629"/>
                  </a:lnTo>
                  <a:lnTo>
                    <a:pt x="274560" y="820629"/>
                  </a:lnTo>
                  <a:lnTo>
                    <a:pt x="274560" y="627879"/>
                  </a:lnTo>
                  <a:lnTo>
                    <a:pt x="455623" y="627879"/>
                  </a:lnTo>
                  <a:lnTo>
                    <a:pt x="455623" y="814769"/>
                  </a:lnTo>
                  <a:lnTo>
                    <a:pt x="639600" y="814769"/>
                  </a:lnTo>
                  <a:lnTo>
                    <a:pt x="639600" y="725694"/>
                  </a:lnTo>
                  <a:lnTo>
                    <a:pt x="544699" y="725694"/>
                  </a:lnTo>
                  <a:lnTo>
                    <a:pt x="544699" y="636618"/>
                  </a:lnTo>
                  <a:lnTo>
                    <a:pt x="854251" y="636618"/>
                  </a:lnTo>
                  <a:lnTo>
                    <a:pt x="854251" y="725694"/>
                  </a:lnTo>
                  <a:lnTo>
                    <a:pt x="759350" y="725694"/>
                  </a:lnTo>
                  <a:lnTo>
                    <a:pt x="759350" y="814769"/>
                  </a:lnTo>
                  <a:lnTo>
                    <a:pt x="943326" y="814769"/>
                  </a:lnTo>
                  <a:lnTo>
                    <a:pt x="943326" y="627879"/>
                  </a:lnTo>
                  <a:lnTo>
                    <a:pt x="1124390" y="627879"/>
                  </a:lnTo>
                  <a:lnTo>
                    <a:pt x="1124390" y="820629"/>
                  </a:lnTo>
                  <a:lnTo>
                    <a:pt x="1217852" y="820629"/>
                  </a:lnTo>
                  <a:lnTo>
                    <a:pt x="1217852" y="941853"/>
                  </a:lnTo>
                  <a:lnTo>
                    <a:pt x="1301101" y="941853"/>
                  </a:lnTo>
                  <a:lnTo>
                    <a:pt x="1301101" y="718428"/>
                  </a:lnTo>
                  <a:lnTo>
                    <a:pt x="1207639" y="718428"/>
                  </a:lnTo>
                  <a:lnTo>
                    <a:pt x="1207639" y="362127"/>
                  </a:lnTo>
                  <a:lnTo>
                    <a:pt x="1308401" y="362127"/>
                  </a:lnTo>
                  <a:lnTo>
                    <a:pt x="1308401" y="271612"/>
                  </a:lnTo>
                  <a:lnTo>
                    <a:pt x="1398915" y="271612"/>
                  </a:lnTo>
                  <a:lnTo>
                    <a:pt x="1398915" y="181064"/>
                  </a:lnTo>
                  <a:lnTo>
                    <a:pt x="1179878" y="181064"/>
                  </a:lnTo>
                  <a:close/>
                  <a:moveTo>
                    <a:pt x="578320" y="370901"/>
                  </a:moveTo>
                  <a:lnTo>
                    <a:pt x="417683" y="370901"/>
                  </a:lnTo>
                  <a:lnTo>
                    <a:pt x="417683" y="246799"/>
                  </a:lnTo>
                  <a:lnTo>
                    <a:pt x="578320" y="246799"/>
                  </a:lnTo>
                  <a:lnTo>
                    <a:pt x="578320" y="370901"/>
                  </a:lnTo>
                  <a:close/>
                  <a:moveTo>
                    <a:pt x="795884" y="546104"/>
                  </a:moveTo>
                  <a:lnTo>
                    <a:pt x="603134" y="546104"/>
                  </a:lnTo>
                  <a:lnTo>
                    <a:pt x="603134" y="442429"/>
                  </a:lnTo>
                  <a:lnTo>
                    <a:pt x="795884" y="442429"/>
                  </a:lnTo>
                  <a:lnTo>
                    <a:pt x="795884" y="546104"/>
                  </a:lnTo>
                  <a:close/>
                  <a:moveTo>
                    <a:pt x="981335" y="370901"/>
                  </a:moveTo>
                  <a:lnTo>
                    <a:pt x="820698" y="370901"/>
                  </a:lnTo>
                  <a:lnTo>
                    <a:pt x="820698" y="246799"/>
                  </a:lnTo>
                  <a:lnTo>
                    <a:pt x="981335" y="246799"/>
                  </a:lnTo>
                  <a:lnTo>
                    <a:pt x="981335" y="370901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D5B070D-4725-1A6F-E272-382DFA7E1BA8}"/>
                </a:ext>
              </a:extLst>
            </p:cNvPr>
            <p:cNvSpPr/>
            <p:nvPr/>
          </p:nvSpPr>
          <p:spPr>
            <a:xfrm>
              <a:off x="11044918" y="5467137"/>
              <a:ext cx="287303" cy="326824"/>
            </a:xfrm>
            <a:custGeom>
              <a:avLst/>
              <a:gdLst>
                <a:gd name="connsiteX0" fmla="*/ 1117604 w 1190776"/>
                <a:gd name="connsiteY0" fmla="*/ 742521 h 1360015"/>
                <a:gd name="connsiteX1" fmla="*/ 1117604 w 1190776"/>
                <a:gd name="connsiteY1" fmla="*/ 303932 h 1360015"/>
                <a:gd name="connsiteX2" fmla="*/ 936780 w 1190776"/>
                <a:gd name="connsiteY2" fmla="*/ 303932 h 1360015"/>
                <a:gd name="connsiteX3" fmla="*/ 936780 w 1190776"/>
                <a:gd name="connsiteY3" fmla="*/ 180823 h 1360015"/>
                <a:gd name="connsiteX4" fmla="*/ 1115685 w 1190776"/>
                <a:gd name="connsiteY4" fmla="*/ 180823 h 1360015"/>
                <a:gd name="connsiteX5" fmla="*/ 1115685 w 1190776"/>
                <a:gd name="connsiteY5" fmla="*/ 0 h 1360015"/>
                <a:gd name="connsiteX6" fmla="*/ 932941 w 1190776"/>
                <a:gd name="connsiteY6" fmla="*/ 0 h 1360015"/>
                <a:gd name="connsiteX7" fmla="*/ 932941 w 1190776"/>
                <a:gd name="connsiteY7" fmla="*/ 176985 h 1360015"/>
                <a:gd name="connsiteX8" fmla="*/ 257766 w 1190776"/>
                <a:gd name="connsiteY8" fmla="*/ 176985 h 1360015"/>
                <a:gd name="connsiteX9" fmla="*/ 257766 w 1190776"/>
                <a:gd name="connsiteY9" fmla="*/ 0 h 1360015"/>
                <a:gd name="connsiteX10" fmla="*/ 75023 w 1190776"/>
                <a:gd name="connsiteY10" fmla="*/ 0 h 1360015"/>
                <a:gd name="connsiteX11" fmla="*/ 75023 w 1190776"/>
                <a:gd name="connsiteY11" fmla="*/ 180823 h 1360015"/>
                <a:gd name="connsiteX12" fmla="*/ 253928 w 1190776"/>
                <a:gd name="connsiteY12" fmla="*/ 180823 h 1360015"/>
                <a:gd name="connsiteX13" fmla="*/ 253928 w 1190776"/>
                <a:gd name="connsiteY13" fmla="*/ 303932 h 1360015"/>
                <a:gd name="connsiteX14" fmla="*/ 73104 w 1190776"/>
                <a:gd name="connsiteY14" fmla="*/ 303932 h 1360015"/>
                <a:gd name="connsiteX15" fmla="*/ 73104 w 1190776"/>
                <a:gd name="connsiteY15" fmla="*/ 742521 h 1360015"/>
                <a:gd name="connsiteX16" fmla="*/ 0 w 1190776"/>
                <a:gd name="connsiteY16" fmla="*/ 742521 h 1360015"/>
                <a:gd name="connsiteX17" fmla="*/ 0 w 1190776"/>
                <a:gd name="connsiteY17" fmla="*/ 1244585 h 1360015"/>
                <a:gd name="connsiteX18" fmla="*/ 59635 w 1190776"/>
                <a:gd name="connsiteY18" fmla="*/ 1244585 h 1360015"/>
                <a:gd name="connsiteX19" fmla="*/ 59635 w 1190776"/>
                <a:gd name="connsiteY19" fmla="*/ 802156 h 1360015"/>
                <a:gd name="connsiteX20" fmla="*/ 148127 w 1190776"/>
                <a:gd name="connsiteY20" fmla="*/ 802156 h 1360015"/>
                <a:gd name="connsiteX21" fmla="*/ 148127 w 1190776"/>
                <a:gd name="connsiteY21" fmla="*/ 1360016 h 1360015"/>
                <a:gd name="connsiteX22" fmla="*/ 213520 w 1190776"/>
                <a:gd name="connsiteY22" fmla="*/ 1360016 h 1360015"/>
                <a:gd name="connsiteX23" fmla="*/ 213520 w 1190776"/>
                <a:gd name="connsiteY23" fmla="*/ 723294 h 1360015"/>
                <a:gd name="connsiteX24" fmla="*/ 269316 w 1190776"/>
                <a:gd name="connsiteY24" fmla="*/ 723294 h 1360015"/>
                <a:gd name="connsiteX25" fmla="*/ 269316 w 1190776"/>
                <a:gd name="connsiteY25" fmla="*/ 1111880 h 1360015"/>
                <a:gd name="connsiteX26" fmla="*/ 338582 w 1190776"/>
                <a:gd name="connsiteY26" fmla="*/ 1111880 h 1360015"/>
                <a:gd name="connsiteX27" fmla="*/ 338582 w 1190776"/>
                <a:gd name="connsiteY27" fmla="*/ 800237 h 1360015"/>
                <a:gd name="connsiteX28" fmla="*/ 403974 w 1190776"/>
                <a:gd name="connsiteY28" fmla="*/ 800237 h 1360015"/>
                <a:gd name="connsiteX29" fmla="*/ 403974 w 1190776"/>
                <a:gd name="connsiteY29" fmla="*/ 1219600 h 1360015"/>
                <a:gd name="connsiteX30" fmla="*/ 473240 w 1190776"/>
                <a:gd name="connsiteY30" fmla="*/ 1219600 h 1360015"/>
                <a:gd name="connsiteX31" fmla="*/ 473240 w 1190776"/>
                <a:gd name="connsiteY31" fmla="*/ 763702 h 1360015"/>
                <a:gd name="connsiteX32" fmla="*/ 550182 w 1190776"/>
                <a:gd name="connsiteY32" fmla="*/ 763702 h 1360015"/>
                <a:gd name="connsiteX33" fmla="*/ 550182 w 1190776"/>
                <a:gd name="connsiteY33" fmla="*/ 1304254 h 1360015"/>
                <a:gd name="connsiteX34" fmla="*/ 640594 w 1190776"/>
                <a:gd name="connsiteY34" fmla="*/ 1304254 h 1360015"/>
                <a:gd name="connsiteX35" fmla="*/ 640594 w 1190776"/>
                <a:gd name="connsiteY35" fmla="*/ 763702 h 1360015"/>
                <a:gd name="connsiteX36" fmla="*/ 717537 w 1190776"/>
                <a:gd name="connsiteY36" fmla="*/ 763702 h 1360015"/>
                <a:gd name="connsiteX37" fmla="*/ 717537 w 1190776"/>
                <a:gd name="connsiteY37" fmla="*/ 1219600 h 1360015"/>
                <a:gd name="connsiteX38" fmla="*/ 786802 w 1190776"/>
                <a:gd name="connsiteY38" fmla="*/ 1219600 h 1360015"/>
                <a:gd name="connsiteX39" fmla="*/ 786802 w 1190776"/>
                <a:gd name="connsiteY39" fmla="*/ 800237 h 1360015"/>
                <a:gd name="connsiteX40" fmla="*/ 852195 w 1190776"/>
                <a:gd name="connsiteY40" fmla="*/ 800237 h 1360015"/>
                <a:gd name="connsiteX41" fmla="*/ 852195 w 1190776"/>
                <a:gd name="connsiteY41" fmla="*/ 1111880 h 1360015"/>
                <a:gd name="connsiteX42" fmla="*/ 921460 w 1190776"/>
                <a:gd name="connsiteY42" fmla="*/ 1111880 h 1360015"/>
                <a:gd name="connsiteX43" fmla="*/ 921460 w 1190776"/>
                <a:gd name="connsiteY43" fmla="*/ 723294 h 1360015"/>
                <a:gd name="connsiteX44" fmla="*/ 977256 w 1190776"/>
                <a:gd name="connsiteY44" fmla="*/ 723294 h 1360015"/>
                <a:gd name="connsiteX45" fmla="*/ 977256 w 1190776"/>
                <a:gd name="connsiteY45" fmla="*/ 1360016 h 1360015"/>
                <a:gd name="connsiteX46" fmla="*/ 1042649 w 1190776"/>
                <a:gd name="connsiteY46" fmla="*/ 1360016 h 1360015"/>
                <a:gd name="connsiteX47" fmla="*/ 1042649 w 1190776"/>
                <a:gd name="connsiteY47" fmla="*/ 802156 h 1360015"/>
                <a:gd name="connsiteX48" fmla="*/ 1131142 w 1190776"/>
                <a:gd name="connsiteY48" fmla="*/ 802156 h 1360015"/>
                <a:gd name="connsiteX49" fmla="*/ 1131142 w 1190776"/>
                <a:gd name="connsiteY49" fmla="*/ 1244585 h 1360015"/>
                <a:gd name="connsiteX50" fmla="*/ 1190776 w 1190776"/>
                <a:gd name="connsiteY50" fmla="*/ 1244585 h 1360015"/>
                <a:gd name="connsiteX51" fmla="*/ 1190776 w 1190776"/>
                <a:gd name="connsiteY51" fmla="*/ 742521 h 1360015"/>
                <a:gd name="connsiteX52" fmla="*/ 1117672 w 1190776"/>
                <a:gd name="connsiteY52" fmla="*/ 742521 h 1360015"/>
                <a:gd name="connsiteX53" fmla="*/ 440475 w 1190776"/>
                <a:gd name="connsiteY53" fmla="*/ 632883 h 1360015"/>
                <a:gd name="connsiteX54" fmla="*/ 313528 w 1190776"/>
                <a:gd name="connsiteY54" fmla="*/ 632883 h 1360015"/>
                <a:gd name="connsiteX55" fmla="*/ 313528 w 1190776"/>
                <a:gd name="connsiteY55" fmla="*/ 334709 h 1360015"/>
                <a:gd name="connsiteX56" fmla="*/ 440475 w 1190776"/>
                <a:gd name="connsiteY56" fmla="*/ 334709 h 1360015"/>
                <a:gd name="connsiteX57" fmla="*/ 440475 w 1190776"/>
                <a:gd name="connsiteY57" fmla="*/ 632883 h 1360015"/>
                <a:gd name="connsiteX58" fmla="*/ 877145 w 1190776"/>
                <a:gd name="connsiteY58" fmla="*/ 632883 h 1360015"/>
                <a:gd name="connsiteX59" fmla="*/ 750164 w 1190776"/>
                <a:gd name="connsiteY59" fmla="*/ 632883 h 1360015"/>
                <a:gd name="connsiteX60" fmla="*/ 750164 w 1190776"/>
                <a:gd name="connsiteY60" fmla="*/ 334709 h 1360015"/>
                <a:gd name="connsiteX61" fmla="*/ 877145 w 1190776"/>
                <a:gd name="connsiteY61" fmla="*/ 334709 h 1360015"/>
                <a:gd name="connsiteX62" fmla="*/ 877145 w 1190776"/>
                <a:gd name="connsiteY62" fmla="*/ 632883 h 136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90776" h="1360015">
                  <a:moveTo>
                    <a:pt x="1117604" y="742521"/>
                  </a:moveTo>
                  <a:lnTo>
                    <a:pt x="1117604" y="303932"/>
                  </a:lnTo>
                  <a:lnTo>
                    <a:pt x="936780" y="303932"/>
                  </a:lnTo>
                  <a:lnTo>
                    <a:pt x="936780" y="180823"/>
                  </a:lnTo>
                  <a:lnTo>
                    <a:pt x="1115685" y="180823"/>
                  </a:lnTo>
                  <a:lnTo>
                    <a:pt x="1115685" y="0"/>
                  </a:lnTo>
                  <a:lnTo>
                    <a:pt x="932941" y="0"/>
                  </a:lnTo>
                  <a:lnTo>
                    <a:pt x="932941" y="176985"/>
                  </a:lnTo>
                  <a:lnTo>
                    <a:pt x="257766" y="176985"/>
                  </a:lnTo>
                  <a:lnTo>
                    <a:pt x="257766" y="0"/>
                  </a:lnTo>
                  <a:lnTo>
                    <a:pt x="75023" y="0"/>
                  </a:lnTo>
                  <a:lnTo>
                    <a:pt x="75023" y="180823"/>
                  </a:lnTo>
                  <a:lnTo>
                    <a:pt x="253928" y="180823"/>
                  </a:lnTo>
                  <a:lnTo>
                    <a:pt x="253928" y="303932"/>
                  </a:lnTo>
                  <a:lnTo>
                    <a:pt x="73104" y="303932"/>
                  </a:lnTo>
                  <a:lnTo>
                    <a:pt x="73104" y="742521"/>
                  </a:lnTo>
                  <a:lnTo>
                    <a:pt x="0" y="742521"/>
                  </a:lnTo>
                  <a:lnTo>
                    <a:pt x="0" y="1244585"/>
                  </a:lnTo>
                  <a:lnTo>
                    <a:pt x="59635" y="1244585"/>
                  </a:lnTo>
                  <a:lnTo>
                    <a:pt x="59635" y="802156"/>
                  </a:lnTo>
                  <a:lnTo>
                    <a:pt x="148127" y="802156"/>
                  </a:lnTo>
                  <a:lnTo>
                    <a:pt x="148127" y="1360016"/>
                  </a:lnTo>
                  <a:lnTo>
                    <a:pt x="213520" y="1360016"/>
                  </a:lnTo>
                  <a:lnTo>
                    <a:pt x="213520" y="723294"/>
                  </a:lnTo>
                  <a:lnTo>
                    <a:pt x="269316" y="723294"/>
                  </a:lnTo>
                  <a:lnTo>
                    <a:pt x="269316" y="1111880"/>
                  </a:lnTo>
                  <a:lnTo>
                    <a:pt x="338582" y="1111880"/>
                  </a:lnTo>
                  <a:lnTo>
                    <a:pt x="338582" y="800237"/>
                  </a:lnTo>
                  <a:lnTo>
                    <a:pt x="403974" y="800237"/>
                  </a:lnTo>
                  <a:lnTo>
                    <a:pt x="403974" y="1219600"/>
                  </a:lnTo>
                  <a:lnTo>
                    <a:pt x="473240" y="1219600"/>
                  </a:lnTo>
                  <a:lnTo>
                    <a:pt x="473240" y="763702"/>
                  </a:lnTo>
                  <a:lnTo>
                    <a:pt x="550182" y="763702"/>
                  </a:lnTo>
                  <a:lnTo>
                    <a:pt x="550182" y="1304254"/>
                  </a:lnTo>
                  <a:lnTo>
                    <a:pt x="640594" y="1304254"/>
                  </a:lnTo>
                  <a:lnTo>
                    <a:pt x="640594" y="763702"/>
                  </a:lnTo>
                  <a:lnTo>
                    <a:pt x="717537" y="763702"/>
                  </a:lnTo>
                  <a:lnTo>
                    <a:pt x="717537" y="1219600"/>
                  </a:lnTo>
                  <a:lnTo>
                    <a:pt x="786802" y="1219600"/>
                  </a:lnTo>
                  <a:lnTo>
                    <a:pt x="786802" y="800237"/>
                  </a:lnTo>
                  <a:lnTo>
                    <a:pt x="852195" y="800237"/>
                  </a:lnTo>
                  <a:lnTo>
                    <a:pt x="852195" y="1111880"/>
                  </a:lnTo>
                  <a:lnTo>
                    <a:pt x="921460" y="1111880"/>
                  </a:lnTo>
                  <a:lnTo>
                    <a:pt x="921460" y="723294"/>
                  </a:lnTo>
                  <a:lnTo>
                    <a:pt x="977256" y="723294"/>
                  </a:lnTo>
                  <a:lnTo>
                    <a:pt x="977256" y="1360016"/>
                  </a:lnTo>
                  <a:lnTo>
                    <a:pt x="1042649" y="1360016"/>
                  </a:lnTo>
                  <a:lnTo>
                    <a:pt x="1042649" y="802156"/>
                  </a:lnTo>
                  <a:lnTo>
                    <a:pt x="1131142" y="802156"/>
                  </a:lnTo>
                  <a:lnTo>
                    <a:pt x="1131142" y="1244585"/>
                  </a:lnTo>
                  <a:lnTo>
                    <a:pt x="1190776" y="1244585"/>
                  </a:lnTo>
                  <a:lnTo>
                    <a:pt x="1190776" y="742521"/>
                  </a:lnTo>
                  <a:lnTo>
                    <a:pt x="1117672" y="742521"/>
                  </a:lnTo>
                  <a:close/>
                  <a:moveTo>
                    <a:pt x="440475" y="632883"/>
                  </a:moveTo>
                  <a:lnTo>
                    <a:pt x="313528" y="632883"/>
                  </a:lnTo>
                  <a:lnTo>
                    <a:pt x="313528" y="334709"/>
                  </a:lnTo>
                  <a:lnTo>
                    <a:pt x="440475" y="334709"/>
                  </a:lnTo>
                  <a:lnTo>
                    <a:pt x="440475" y="632883"/>
                  </a:lnTo>
                  <a:close/>
                  <a:moveTo>
                    <a:pt x="877145" y="632883"/>
                  </a:moveTo>
                  <a:lnTo>
                    <a:pt x="750164" y="632883"/>
                  </a:lnTo>
                  <a:lnTo>
                    <a:pt x="750164" y="334709"/>
                  </a:lnTo>
                  <a:lnTo>
                    <a:pt x="877145" y="334709"/>
                  </a:lnTo>
                  <a:lnTo>
                    <a:pt x="877145" y="63288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A1613054-9458-0D58-9134-938CD102EDA0}"/>
                </a:ext>
              </a:extLst>
            </p:cNvPr>
            <p:cNvSpPr/>
            <p:nvPr/>
          </p:nvSpPr>
          <p:spPr>
            <a:xfrm>
              <a:off x="11432634" y="5509322"/>
              <a:ext cx="338712" cy="242454"/>
            </a:xfrm>
            <a:custGeom>
              <a:avLst/>
              <a:gdLst>
                <a:gd name="connsiteX0" fmla="*/ 1337361 w 1403850"/>
                <a:gd name="connsiteY0" fmla="*/ 187884 h 1008924"/>
                <a:gd name="connsiteX1" fmla="*/ 1337361 w 1403850"/>
                <a:gd name="connsiteY1" fmla="*/ 0 h 1008924"/>
                <a:gd name="connsiteX2" fmla="*/ 1273751 w 1403850"/>
                <a:gd name="connsiteY2" fmla="*/ 0 h 1008924"/>
                <a:gd name="connsiteX3" fmla="*/ 1273751 w 1403850"/>
                <a:gd name="connsiteY3" fmla="*/ 378715 h 1008924"/>
                <a:gd name="connsiteX4" fmla="*/ 1213088 w 1403850"/>
                <a:gd name="connsiteY4" fmla="*/ 378715 h 1008924"/>
                <a:gd name="connsiteX5" fmla="*/ 1213088 w 1403850"/>
                <a:gd name="connsiteY5" fmla="*/ 449729 h 1008924"/>
                <a:gd name="connsiteX6" fmla="*/ 1152425 w 1403850"/>
                <a:gd name="connsiteY6" fmla="*/ 449729 h 1008924"/>
                <a:gd name="connsiteX7" fmla="*/ 1152425 w 1403850"/>
                <a:gd name="connsiteY7" fmla="*/ 378715 h 1008924"/>
                <a:gd name="connsiteX8" fmla="*/ 1084359 w 1403850"/>
                <a:gd name="connsiteY8" fmla="*/ 378715 h 1008924"/>
                <a:gd name="connsiteX9" fmla="*/ 1084359 w 1403850"/>
                <a:gd name="connsiteY9" fmla="*/ 119818 h 1008924"/>
                <a:gd name="connsiteX10" fmla="*/ 319526 w 1403850"/>
                <a:gd name="connsiteY10" fmla="*/ 119818 h 1008924"/>
                <a:gd name="connsiteX11" fmla="*/ 319526 w 1403850"/>
                <a:gd name="connsiteY11" fmla="*/ 378715 h 1008924"/>
                <a:gd name="connsiteX12" fmla="*/ 251494 w 1403850"/>
                <a:gd name="connsiteY12" fmla="*/ 378715 h 1008924"/>
                <a:gd name="connsiteX13" fmla="*/ 251494 w 1403850"/>
                <a:gd name="connsiteY13" fmla="*/ 449729 h 1008924"/>
                <a:gd name="connsiteX14" fmla="*/ 190831 w 1403850"/>
                <a:gd name="connsiteY14" fmla="*/ 449729 h 1008924"/>
                <a:gd name="connsiteX15" fmla="*/ 190831 w 1403850"/>
                <a:gd name="connsiteY15" fmla="*/ 378715 h 1008924"/>
                <a:gd name="connsiteX16" fmla="*/ 130168 w 1403850"/>
                <a:gd name="connsiteY16" fmla="*/ 378715 h 1008924"/>
                <a:gd name="connsiteX17" fmla="*/ 130168 w 1403850"/>
                <a:gd name="connsiteY17" fmla="*/ 0 h 1008924"/>
                <a:gd name="connsiteX18" fmla="*/ 66558 w 1403850"/>
                <a:gd name="connsiteY18" fmla="*/ 0 h 1008924"/>
                <a:gd name="connsiteX19" fmla="*/ 66558 w 1403850"/>
                <a:gd name="connsiteY19" fmla="*/ 187884 h 1008924"/>
                <a:gd name="connsiteX20" fmla="*/ 0 w 1403850"/>
                <a:gd name="connsiteY20" fmla="*/ 187884 h 1008924"/>
                <a:gd name="connsiteX21" fmla="*/ 0 w 1403850"/>
                <a:gd name="connsiteY21" fmla="*/ 566599 h 1008924"/>
                <a:gd name="connsiteX22" fmla="*/ 127221 w 1403850"/>
                <a:gd name="connsiteY22" fmla="*/ 566599 h 1008924"/>
                <a:gd name="connsiteX23" fmla="*/ 127221 w 1403850"/>
                <a:gd name="connsiteY23" fmla="*/ 701223 h 1008924"/>
                <a:gd name="connsiteX24" fmla="*/ 318052 w 1403850"/>
                <a:gd name="connsiteY24" fmla="*/ 701223 h 1008924"/>
                <a:gd name="connsiteX25" fmla="*/ 318052 w 1403850"/>
                <a:gd name="connsiteY25" fmla="*/ 826970 h 1008924"/>
                <a:gd name="connsiteX26" fmla="*/ 131642 w 1403850"/>
                <a:gd name="connsiteY26" fmla="*/ 826970 h 1008924"/>
                <a:gd name="connsiteX27" fmla="*/ 131642 w 1403850"/>
                <a:gd name="connsiteY27" fmla="*/ 952717 h 1008924"/>
                <a:gd name="connsiteX28" fmla="*/ 193779 w 1403850"/>
                <a:gd name="connsiteY28" fmla="*/ 952717 h 1008924"/>
                <a:gd name="connsiteX29" fmla="*/ 193779 w 1403850"/>
                <a:gd name="connsiteY29" fmla="*/ 1008925 h 1008924"/>
                <a:gd name="connsiteX30" fmla="*/ 251460 w 1403850"/>
                <a:gd name="connsiteY30" fmla="*/ 1008925 h 1008924"/>
                <a:gd name="connsiteX31" fmla="*/ 251460 w 1403850"/>
                <a:gd name="connsiteY31" fmla="*/ 948262 h 1008924"/>
                <a:gd name="connsiteX32" fmla="*/ 325421 w 1403850"/>
                <a:gd name="connsiteY32" fmla="*/ 948262 h 1008924"/>
                <a:gd name="connsiteX33" fmla="*/ 325421 w 1403850"/>
                <a:gd name="connsiteY33" fmla="*/ 892054 h 1008924"/>
                <a:gd name="connsiteX34" fmla="*/ 513305 w 1403850"/>
                <a:gd name="connsiteY34" fmla="*/ 892054 h 1008924"/>
                <a:gd name="connsiteX35" fmla="*/ 513305 w 1403850"/>
                <a:gd name="connsiteY35" fmla="*/ 699749 h 1008924"/>
                <a:gd name="connsiteX36" fmla="*/ 890546 w 1403850"/>
                <a:gd name="connsiteY36" fmla="*/ 699749 h 1008924"/>
                <a:gd name="connsiteX37" fmla="*/ 890546 w 1403850"/>
                <a:gd name="connsiteY37" fmla="*/ 892054 h 1008924"/>
                <a:gd name="connsiteX38" fmla="*/ 1078430 w 1403850"/>
                <a:gd name="connsiteY38" fmla="*/ 892054 h 1008924"/>
                <a:gd name="connsiteX39" fmla="*/ 1078430 w 1403850"/>
                <a:gd name="connsiteY39" fmla="*/ 948262 h 1008924"/>
                <a:gd name="connsiteX40" fmla="*/ 1152391 w 1403850"/>
                <a:gd name="connsiteY40" fmla="*/ 948262 h 1008924"/>
                <a:gd name="connsiteX41" fmla="*/ 1152391 w 1403850"/>
                <a:gd name="connsiteY41" fmla="*/ 1008925 h 1008924"/>
                <a:gd name="connsiteX42" fmla="*/ 1210072 w 1403850"/>
                <a:gd name="connsiteY42" fmla="*/ 1008925 h 1008924"/>
                <a:gd name="connsiteX43" fmla="*/ 1210072 w 1403850"/>
                <a:gd name="connsiteY43" fmla="*/ 952717 h 1008924"/>
                <a:gd name="connsiteX44" fmla="*/ 1272209 w 1403850"/>
                <a:gd name="connsiteY44" fmla="*/ 952717 h 1008924"/>
                <a:gd name="connsiteX45" fmla="*/ 1272209 w 1403850"/>
                <a:gd name="connsiteY45" fmla="*/ 826970 h 1008924"/>
                <a:gd name="connsiteX46" fmla="*/ 1085798 w 1403850"/>
                <a:gd name="connsiteY46" fmla="*/ 826970 h 1008924"/>
                <a:gd name="connsiteX47" fmla="*/ 1085798 w 1403850"/>
                <a:gd name="connsiteY47" fmla="*/ 701223 h 1008924"/>
                <a:gd name="connsiteX48" fmla="*/ 1276630 w 1403850"/>
                <a:gd name="connsiteY48" fmla="*/ 701223 h 1008924"/>
                <a:gd name="connsiteX49" fmla="*/ 1276630 w 1403850"/>
                <a:gd name="connsiteY49" fmla="*/ 566599 h 1008924"/>
                <a:gd name="connsiteX50" fmla="*/ 1403851 w 1403850"/>
                <a:gd name="connsiteY50" fmla="*/ 566599 h 1008924"/>
                <a:gd name="connsiteX51" fmla="*/ 1403851 w 1403850"/>
                <a:gd name="connsiteY51" fmla="*/ 187884 h 1008924"/>
                <a:gd name="connsiteX52" fmla="*/ 1337293 w 1403850"/>
                <a:gd name="connsiteY52" fmla="*/ 187884 h 1008924"/>
                <a:gd name="connsiteX53" fmla="*/ 656874 w 1403850"/>
                <a:gd name="connsiteY53" fmla="*/ 523689 h 1008924"/>
                <a:gd name="connsiteX54" fmla="*/ 451237 w 1403850"/>
                <a:gd name="connsiteY54" fmla="*/ 523689 h 1008924"/>
                <a:gd name="connsiteX55" fmla="*/ 451237 w 1403850"/>
                <a:gd name="connsiteY55" fmla="*/ 396468 h 1008924"/>
                <a:gd name="connsiteX56" fmla="*/ 656874 w 1403850"/>
                <a:gd name="connsiteY56" fmla="*/ 396468 h 1008924"/>
                <a:gd name="connsiteX57" fmla="*/ 656874 w 1403850"/>
                <a:gd name="connsiteY57" fmla="*/ 523689 h 1008924"/>
                <a:gd name="connsiteX58" fmla="*/ 952751 w 1403850"/>
                <a:gd name="connsiteY58" fmla="*/ 523689 h 1008924"/>
                <a:gd name="connsiteX59" fmla="*/ 747114 w 1403850"/>
                <a:gd name="connsiteY59" fmla="*/ 523689 h 1008924"/>
                <a:gd name="connsiteX60" fmla="*/ 747114 w 1403850"/>
                <a:gd name="connsiteY60" fmla="*/ 396468 h 1008924"/>
                <a:gd name="connsiteX61" fmla="*/ 952751 w 1403850"/>
                <a:gd name="connsiteY61" fmla="*/ 396468 h 1008924"/>
                <a:gd name="connsiteX62" fmla="*/ 952751 w 1403850"/>
                <a:gd name="connsiteY62" fmla="*/ 523689 h 1008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03850" h="1008924">
                  <a:moveTo>
                    <a:pt x="1337361" y="187884"/>
                  </a:moveTo>
                  <a:lnTo>
                    <a:pt x="1337361" y="0"/>
                  </a:lnTo>
                  <a:lnTo>
                    <a:pt x="1273751" y="0"/>
                  </a:lnTo>
                  <a:lnTo>
                    <a:pt x="1273751" y="378715"/>
                  </a:lnTo>
                  <a:lnTo>
                    <a:pt x="1213088" y="378715"/>
                  </a:lnTo>
                  <a:lnTo>
                    <a:pt x="1213088" y="449729"/>
                  </a:lnTo>
                  <a:lnTo>
                    <a:pt x="1152425" y="449729"/>
                  </a:lnTo>
                  <a:lnTo>
                    <a:pt x="1152425" y="378715"/>
                  </a:lnTo>
                  <a:lnTo>
                    <a:pt x="1084359" y="378715"/>
                  </a:lnTo>
                  <a:lnTo>
                    <a:pt x="1084359" y="119818"/>
                  </a:lnTo>
                  <a:lnTo>
                    <a:pt x="319526" y="119818"/>
                  </a:lnTo>
                  <a:lnTo>
                    <a:pt x="319526" y="378715"/>
                  </a:lnTo>
                  <a:lnTo>
                    <a:pt x="251494" y="378715"/>
                  </a:lnTo>
                  <a:lnTo>
                    <a:pt x="251494" y="449729"/>
                  </a:lnTo>
                  <a:lnTo>
                    <a:pt x="190831" y="449729"/>
                  </a:lnTo>
                  <a:lnTo>
                    <a:pt x="190831" y="378715"/>
                  </a:lnTo>
                  <a:lnTo>
                    <a:pt x="130168" y="378715"/>
                  </a:lnTo>
                  <a:lnTo>
                    <a:pt x="130168" y="0"/>
                  </a:lnTo>
                  <a:lnTo>
                    <a:pt x="66558" y="0"/>
                  </a:lnTo>
                  <a:lnTo>
                    <a:pt x="66558" y="187884"/>
                  </a:lnTo>
                  <a:lnTo>
                    <a:pt x="0" y="187884"/>
                  </a:lnTo>
                  <a:lnTo>
                    <a:pt x="0" y="566599"/>
                  </a:lnTo>
                  <a:lnTo>
                    <a:pt x="127221" y="566599"/>
                  </a:lnTo>
                  <a:lnTo>
                    <a:pt x="127221" y="701223"/>
                  </a:lnTo>
                  <a:lnTo>
                    <a:pt x="318052" y="701223"/>
                  </a:lnTo>
                  <a:lnTo>
                    <a:pt x="318052" y="826970"/>
                  </a:lnTo>
                  <a:lnTo>
                    <a:pt x="131642" y="826970"/>
                  </a:lnTo>
                  <a:lnTo>
                    <a:pt x="131642" y="952717"/>
                  </a:lnTo>
                  <a:lnTo>
                    <a:pt x="193779" y="952717"/>
                  </a:lnTo>
                  <a:lnTo>
                    <a:pt x="193779" y="1008925"/>
                  </a:lnTo>
                  <a:lnTo>
                    <a:pt x="251460" y="1008925"/>
                  </a:lnTo>
                  <a:lnTo>
                    <a:pt x="251460" y="948262"/>
                  </a:lnTo>
                  <a:lnTo>
                    <a:pt x="325421" y="948262"/>
                  </a:lnTo>
                  <a:lnTo>
                    <a:pt x="325421" y="892054"/>
                  </a:lnTo>
                  <a:lnTo>
                    <a:pt x="513305" y="892054"/>
                  </a:lnTo>
                  <a:lnTo>
                    <a:pt x="513305" y="699749"/>
                  </a:lnTo>
                  <a:lnTo>
                    <a:pt x="890546" y="699749"/>
                  </a:lnTo>
                  <a:lnTo>
                    <a:pt x="890546" y="892054"/>
                  </a:lnTo>
                  <a:lnTo>
                    <a:pt x="1078430" y="892054"/>
                  </a:lnTo>
                  <a:lnTo>
                    <a:pt x="1078430" y="948262"/>
                  </a:lnTo>
                  <a:lnTo>
                    <a:pt x="1152391" y="948262"/>
                  </a:lnTo>
                  <a:lnTo>
                    <a:pt x="1152391" y="1008925"/>
                  </a:lnTo>
                  <a:lnTo>
                    <a:pt x="1210072" y="1008925"/>
                  </a:lnTo>
                  <a:lnTo>
                    <a:pt x="1210072" y="952717"/>
                  </a:lnTo>
                  <a:lnTo>
                    <a:pt x="1272209" y="952717"/>
                  </a:lnTo>
                  <a:lnTo>
                    <a:pt x="1272209" y="826970"/>
                  </a:lnTo>
                  <a:lnTo>
                    <a:pt x="1085798" y="826970"/>
                  </a:lnTo>
                  <a:lnTo>
                    <a:pt x="1085798" y="701223"/>
                  </a:lnTo>
                  <a:lnTo>
                    <a:pt x="1276630" y="701223"/>
                  </a:lnTo>
                  <a:lnTo>
                    <a:pt x="1276630" y="566599"/>
                  </a:lnTo>
                  <a:lnTo>
                    <a:pt x="1403851" y="566599"/>
                  </a:lnTo>
                  <a:lnTo>
                    <a:pt x="1403851" y="187884"/>
                  </a:lnTo>
                  <a:lnTo>
                    <a:pt x="1337293" y="187884"/>
                  </a:lnTo>
                  <a:close/>
                  <a:moveTo>
                    <a:pt x="656874" y="523689"/>
                  </a:moveTo>
                  <a:lnTo>
                    <a:pt x="451237" y="523689"/>
                  </a:lnTo>
                  <a:lnTo>
                    <a:pt x="451237" y="396468"/>
                  </a:lnTo>
                  <a:lnTo>
                    <a:pt x="656874" y="396468"/>
                  </a:lnTo>
                  <a:lnTo>
                    <a:pt x="656874" y="523689"/>
                  </a:lnTo>
                  <a:close/>
                  <a:moveTo>
                    <a:pt x="952751" y="523689"/>
                  </a:moveTo>
                  <a:lnTo>
                    <a:pt x="747114" y="523689"/>
                  </a:lnTo>
                  <a:lnTo>
                    <a:pt x="747114" y="396468"/>
                  </a:lnTo>
                  <a:lnTo>
                    <a:pt x="952751" y="396468"/>
                  </a:lnTo>
                  <a:lnTo>
                    <a:pt x="952751" y="523689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EE0E3E73-D4B3-1B96-4853-587B4E00D2D3}"/>
                </a:ext>
              </a:extLst>
            </p:cNvPr>
            <p:cNvSpPr/>
            <p:nvPr/>
          </p:nvSpPr>
          <p:spPr>
            <a:xfrm>
              <a:off x="11838905" y="5507914"/>
              <a:ext cx="353092" cy="245270"/>
            </a:xfrm>
            <a:custGeom>
              <a:avLst/>
              <a:gdLst>
                <a:gd name="connsiteX0" fmla="*/ 1330610 w 1463451"/>
                <a:gd name="connsiteY0" fmla="*/ 894111 h 1020645"/>
                <a:gd name="connsiteX1" fmla="*/ 1330610 w 1463451"/>
                <a:gd name="connsiteY1" fmla="*/ 769700 h 1020645"/>
                <a:gd name="connsiteX2" fmla="*/ 1182997 w 1463451"/>
                <a:gd name="connsiteY2" fmla="*/ 769700 h 1020645"/>
                <a:gd name="connsiteX3" fmla="*/ 1182997 w 1463451"/>
                <a:gd name="connsiteY3" fmla="*/ 643165 h 1020645"/>
                <a:gd name="connsiteX4" fmla="*/ 1410740 w 1463451"/>
                <a:gd name="connsiteY4" fmla="*/ 643165 h 1020645"/>
                <a:gd name="connsiteX5" fmla="*/ 1410740 w 1463451"/>
                <a:gd name="connsiteY5" fmla="*/ 259377 h 1020645"/>
                <a:gd name="connsiteX6" fmla="*/ 1256820 w 1463451"/>
                <a:gd name="connsiteY6" fmla="*/ 259377 h 1020645"/>
                <a:gd name="connsiteX7" fmla="*/ 1256820 w 1463451"/>
                <a:gd name="connsiteY7" fmla="*/ 132842 h 1020645"/>
                <a:gd name="connsiteX8" fmla="*/ 1052246 w 1463451"/>
                <a:gd name="connsiteY8" fmla="*/ 132842 h 1020645"/>
                <a:gd name="connsiteX9" fmla="*/ 1052246 w 1463451"/>
                <a:gd name="connsiteY9" fmla="*/ 0 h 1020645"/>
                <a:gd name="connsiteX10" fmla="*/ 411171 w 1463451"/>
                <a:gd name="connsiteY10" fmla="*/ 0 h 1020645"/>
                <a:gd name="connsiteX11" fmla="*/ 411171 w 1463451"/>
                <a:gd name="connsiteY11" fmla="*/ 132842 h 1020645"/>
                <a:gd name="connsiteX12" fmla="*/ 206597 w 1463451"/>
                <a:gd name="connsiteY12" fmla="*/ 132842 h 1020645"/>
                <a:gd name="connsiteX13" fmla="*/ 206597 w 1463451"/>
                <a:gd name="connsiteY13" fmla="*/ 259377 h 1020645"/>
                <a:gd name="connsiteX14" fmla="*/ 52712 w 1463451"/>
                <a:gd name="connsiteY14" fmla="*/ 259377 h 1020645"/>
                <a:gd name="connsiteX15" fmla="*/ 52712 w 1463451"/>
                <a:gd name="connsiteY15" fmla="*/ 643165 h 1020645"/>
                <a:gd name="connsiteX16" fmla="*/ 280455 w 1463451"/>
                <a:gd name="connsiteY16" fmla="*/ 643165 h 1020645"/>
                <a:gd name="connsiteX17" fmla="*/ 280455 w 1463451"/>
                <a:gd name="connsiteY17" fmla="*/ 769700 h 1020645"/>
                <a:gd name="connsiteX18" fmla="*/ 132842 w 1463451"/>
                <a:gd name="connsiteY18" fmla="*/ 769700 h 1020645"/>
                <a:gd name="connsiteX19" fmla="*/ 132842 w 1463451"/>
                <a:gd name="connsiteY19" fmla="*/ 894111 h 1020645"/>
                <a:gd name="connsiteX20" fmla="*/ 0 w 1463451"/>
                <a:gd name="connsiteY20" fmla="*/ 894111 h 1020645"/>
                <a:gd name="connsiteX21" fmla="*/ 0 w 1463451"/>
                <a:gd name="connsiteY21" fmla="*/ 1020646 h 1020645"/>
                <a:gd name="connsiteX22" fmla="*/ 267809 w 1463451"/>
                <a:gd name="connsiteY22" fmla="*/ 1020646 h 1020645"/>
                <a:gd name="connsiteX23" fmla="*/ 267809 w 1463451"/>
                <a:gd name="connsiteY23" fmla="*/ 896235 h 1020645"/>
                <a:gd name="connsiteX24" fmla="*/ 404866 w 1463451"/>
                <a:gd name="connsiteY24" fmla="*/ 896235 h 1020645"/>
                <a:gd name="connsiteX25" fmla="*/ 404866 w 1463451"/>
                <a:gd name="connsiteY25" fmla="*/ 765485 h 1020645"/>
                <a:gd name="connsiteX26" fmla="*/ 558819 w 1463451"/>
                <a:gd name="connsiteY26" fmla="*/ 765485 h 1020645"/>
                <a:gd name="connsiteX27" fmla="*/ 558819 w 1463451"/>
                <a:gd name="connsiteY27" fmla="*/ 894111 h 1020645"/>
                <a:gd name="connsiteX28" fmla="*/ 904632 w 1463451"/>
                <a:gd name="connsiteY28" fmla="*/ 894111 h 1020645"/>
                <a:gd name="connsiteX29" fmla="*/ 904632 w 1463451"/>
                <a:gd name="connsiteY29" fmla="*/ 765485 h 1020645"/>
                <a:gd name="connsiteX30" fmla="*/ 1058586 w 1463451"/>
                <a:gd name="connsiteY30" fmla="*/ 765485 h 1020645"/>
                <a:gd name="connsiteX31" fmla="*/ 1058586 w 1463451"/>
                <a:gd name="connsiteY31" fmla="*/ 896235 h 1020645"/>
                <a:gd name="connsiteX32" fmla="*/ 1195644 w 1463451"/>
                <a:gd name="connsiteY32" fmla="*/ 896235 h 1020645"/>
                <a:gd name="connsiteX33" fmla="*/ 1195644 w 1463451"/>
                <a:gd name="connsiteY33" fmla="*/ 1020646 h 1020645"/>
                <a:gd name="connsiteX34" fmla="*/ 1463451 w 1463451"/>
                <a:gd name="connsiteY34" fmla="*/ 1020646 h 1020645"/>
                <a:gd name="connsiteX35" fmla="*/ 1463451 w 1463451"/>
                <a:gd name="connsiteY35" fmla="*/ 894111 h 1020645"/>
                <a:gd name="connsiteX36" fmla="*/ 1330610 w 1463451"/>
                <a:gd name="connsiteY36" fmla="*/ 894111 h 1020645"/>
                <a:gd name="connsiteX37" fmla="*/ 537707 w 1463451"/>
                <a:gd name="connsiteY37" fmla="*/ 362710 h 1020645"/>
                <a:gd name="connsiteX38" fmla="*/ 411171 w 1463451"/>
                <a:gd name="connsiteY38" fmla="*/ 362710 h 1020645"/>
                <a:gd name="connsiteX39" fmla="*/ 411171 w 1463451"/>
                <a:gd name="connsiteY39" fmla="*/ 236174 h 1020645"/>
                <a:gd name="connsiteX40" fmla="*/ 537707 w 1463451"/>
                <a:gd name="connsiteY40" fmla="*/ 236174 h 1020645"/>
                <a:gd name="connsiteX41" fmla="*/ 537707 w 1463451"/>
                <a:gd name="connsiteY41" fmla="*/ 362710 h 1020645"/>
                <a:gd name="connsiteX42" fmla="*/ 824503 w 1463451"/>
                <a:gd name="connsiteY42" fmla="*/ 767575 h 1020645"/>
                <a:gd name="connsiteX43" fmla="*/ 638915 w 1463451"/>
                <a:gd name="connsiteY43" fmla="*/ 767575 h 1020645"/>
                <a:gd name="connsiteX44" fmla="*/ 638915 w 1463451"/>
                <a:gd name="connsiteY44" fmla="*/ 643165 h 1020645"/>
                <a:gd name="connsiteX45" fmla="*/ 824503 w 1463451"/>
                <a:gd name="connsiteY45" fmla="*/ 643165 h 1020645"/>
                <a:gd name="connsiteX46" fmla="*/ 824503 w 1463451"/>
                <a:gd name="connsiteY46" fmla="*/ 767575 h 1020645"/>
                <a:gd name="connsiteX47" fmla="*/ 1052246 w 1463451"/>
                <a:gd name="connsiteY47" fmla="*/ 362710 h 1020645"/>
                <a:gd name="connsiteX48" fmla="*/ 925710 w 1463451"/>
                <a:gd name="connsiteY48" fmla="*/ 362710 h 1020645"/>
                <a:gd name="connsiteX49" fmla="*/ 925710 w 1463451"/>
                <a:gd name="connsiteY49" fmla="*/ 236174 h 1020645"/>
                <a:gd name="connsiteX50" fmla="*/ 1052246 w 1463451"/>
                <a:gd name="connsiteY50" fmla="*/ 236174 h 1020645"/>
                <a:gd name="connsiteX51" fmla="*/ 1052246 w 1463451"/>
                <a:gd name="connsiteY51" fmla="*/ 362710 h 102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3451" h="1020645">
                  <a:moveTo>
                    <a:pt x="1330610" y="894111"/>
                  </a:moveTo>
                  <a:lnTo>
                    <a:pt x="1330610" y="769700"/>
                  </a:lnTo>
                  <a:lnTo>
                    <a:pt x="1182997" y="769700"/>
                  </a:lnTo>
                  <a:lnTo>
                    <a:pt x="1182997" y="643165"/>
                  </a:lnTo>
                  <a:lnTo>
                    <a:pt x="1410740" y="643165"/>
                  </a:lnTo>
                  <a:lnTo>
                    <a:pt x="1410740" y="259377"/>
                  </a:lnTo>
                  <a:lnTo>
                    <a:pt x="1256820" y="259377"/>
                  </a:lnTo>
                  <a:lnTo>
                    <a:pt x="1256820" y="132842"/>
                  </a:lnTo>
                  <a:lnTo>
                    <a:pt x="1052246" y="132842"/>
                  </a:lnTo>
                  <a:lnTo>
                    <a:pt x="1052246" y="0"/>
                  </a:lnTo>
                  <a:lnTo>
                    <a:pt x="411171" y="0"/>
                  </a:lnTo>
                  <a:lnTo>
                    <a:pt x="411171" y="132842"/>
                  </a:lnTo>
                  <a:lnTo>
                    <a:pt x="206597" y="132842"/>
                  </a:lnTo>
                  <a:lnTo>
                    <a:pt x="206597" y="259377"/>
                  </a:lnTo>
                  <a:lnTo>
                    <a:pt x="52712" y="259377"/>
                  </a:lnTo>
                  <a:lnTo>
                    <a:pt x="52712" y="643165"/>
                  </a:lnTo>
                  <a:lnTo>
                    <a:pt x="280455" y="643165"/>
                  </a:lnTo>
                  <a:lnTo>
                    <a:pt x="280455" y="769700"/>
                  </a:lnTo>
                  <a:lnTo>
                    <a:pt x="132842" y="769700"/>
                  </a:lnTo>
                  <a:lnTo>
                    <a:pt x="132842" y="894111"/>
                  </a:lnTo>
                  <a:lnTo>
                    <a:pt x="0" y="894111"/>
                  </a:lnTo>
                  <a:lnTo>
                    <a:pt x="0" y="1020646"/>
                  </a:lnTo>
                  <a:lnTo>
                    <a:pt x="267809" y="1020646"/>
                  </a:lnTo>
                  <a:lnTo>
                    <a:pt x="267809" y="896235"/>
                  </a:lnTo>
                  <a:lnTo>
                    <a:pt x="404866" y="896235"/>
                  </a:lnTo>
                  <a:lnTo>
                    <a:pt x="404866" y="765485"/>
                  </a:lnTo>
                  <a:lnTo>
                    <a:pt x="558819" y="765485"/>
                  </a:lnTo>
                  <a:lnTo>
                    <a:pt x="558819" y="894111"/>
                  </a:lnTo>
                  <a:lnTo>
                    <a:pt x="904632" y="894111"/>
                  </a:lnTo>
                  <a:lnTo>
                    <a:pt x="904632" y="765485"/>
                  </a:lnTo>
                  <a:lnTo>
                    <a:pt x="1058586" y="765485"/>
                  </a:lnTo>
                  <a:lnTo>
                    <a:pt x="1058586" y="896235"/>
                  </a:lnTo>
                  <a:lnTo>
                    <a:pt x="1195644" y="896235"/>
                  </a:lnTo>
                  <a:lnTo>
                    <a:pt x="1195644" y="1020646"/>
                  </a:lnTo>
                  <a:lnTo>
                    <a:pt x="1463451" y="1020646"/>
                  </a:lnTo>
                  <a:lnTo>
                    <a:pt x="1463451" y="894111"/>
                  </a:lnTo>
                  <a:lnTo>
                    <a:pt x="1330610" y="894111"/>
                  </a:lnTo>
                  <a:close/>
                  <a:moveTo>
                    <a:pt x="537707" y="362710"/>
                  </a:moveTo>
                  <a:lnTo>
                    <a:pt x="411171" y="362710"/>
                  </a:lnTo>
                  <a:lnTo>
                    <a:pt x="411171" y="236174"/>
                  </a:lnTo>
                  <a:lnTo>
                    <a:pt x="537707" y="236174"/>
                  </a:lnTo>
                  <a:lnTo>
                    <a:pt x="537707" y="362710"/>
                  </a:lnTo>
                  <a:close/>
                  <a:moveTo>
                    <a:pt x="824503" y="767575"/>
                  </a:moveTo>
                  <a:lnTo>
                    <a:pt x="638915" y="767575"/>
                  </a:lnTo>
                  <a:lnTo>
                    <a:pt x="638915" y="643165"/>
                  </a:lnTo>
                  <a:lnTo>
                    <a:pt x="824503" y="643165"/>
                  </a:lnTo>
                  <a:lnTo>
                    <a:pt x="824503" y="767575"/>
                  </a:lnTo>
                  <a:close/>
                  <a:moveTo>
                    <a:pt x="1052246" y="362710"/>
                  </a:moveTo>
                  <a:lnTo>
                    <a:pt x="925710" y="362710"/>
                  </a:lnTo>
                  <a:lnTo>
                    <a:pt x="925710" y="236174"/>
                  </a:lnTo>
                  <a:lnTo>
                    <a:pt x="1052246" y="236174"/>
                  </a:lnTo>
                  <a:lnTo>
                    <a:pt x="1052246" y="36271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4806E21F-4461-B1FE-BE65-410A2926F1B9}"/>
                </a:ext>
              </a:extLst>
            </p:cNvPr>
            <p:cNvSpPr/>
            <p:nvPr/>
          </p:nvSpPr>
          <p:spPr>
            <a:xfrm>
              <a:off x="10210505" y="5066257"/>
              <a:ext cx="302336" cy="260532"/>
            </a:xfrm>
            <a:custGeom>
              <a:avLst/>
              <a:gdLst>
                <a:gd name="connsiteX0" fmla="*/ 1087478 w 1253084"/>
                <a:gd name="connsiteY0" fmla="*/ 868337 h 1084153"/>
                <a:gd name="connsiteX1" fmla="*/ 1087478 w 1253084"/>
                <a:gd name="connsiteY1" fmla="*/ 757910 h 1084153"/>
                <a:gd name="connsiteX2" fmla="*/ 980410 w 1253084"/>
                <a:gd name="connsiteY2" fmla="*/ 757910 h 1084153"/>
                <a:gd name="connsiteX3" fmla="*/ 980410 w 1253084"/>
                <a:gd name="connsiteY3" fmla="*/ 650842 h 1084153"/>
                <a:gd name="connsiteX4" fmla="*/ 1251439 w 1253084"/>
                <a:gd name="connsiteY4" fmla="*/ 650842 h 1084153"/>
                <a:gd name="connsiteX5" fmla="*/ 1251439 w 1253084"/>
                <a:gd name="connsiteY5" fmla="*/ 267705 h 1084153"/>
                <a:gd name="connsiteX6" fmla="*/ 1089157 w 1253084"/>
                <a:gd name="connsiteY6" fmla="*/ 267705 h 1084153"/>
                <a:gd name="connsiteX7" fmla="*/ 1089157 w 1253084"/>
                <a:gd name="connsiteY7" fmla="*/ 112107 h 1084153"/>
                <a:gd name="connsiteX8" fmla="*/ 869982 w 1253084"/>
                <a:gd name="connsiteY8" fmla="*/ 112107 h 1084153"/>
                <a:gd name="connsiteX9" fmla="*/ 869982 w 1253084"/>
                <a:gd name="connsiteY9" fmla="*/ 0 h 1084153"/>
                <a:gd name="connsiteX10" fmla="*/ 383136 w 1253084"/>
                <a:gd name="connsiteY10" fmla="*/ 0 h 1084153"/>
                <a:gd name="connsiteX11" fmla="*/ 383136 w 1253084"/>
                <a:gd name="connsiteY11" fmla="*/ 112107 h 1084153"/>
                <a:gd name="connsiteX12" fmla="*/ 163961 w 1253084"/>
                <a:gd name="connsiteY12" fmla="*/ 112107 h 1084153"/>
                <a:gd name="connsiteX13" fmla="*/ 163961 w 1253084"/>
                <a:gd name="connsiteY13" fmla="*/ 267705 h 1084153"/>
                <a:gd name="connsiteX14" fmla="*/ 1679 w 1253084"/>
                <a:gd name="connsiteY14" fmla="*/ 267705 h 1084153"/>
                <a:gd name="connsiteX15" fmla="*/ 1679 w 1253084"/>
                <a:gd name="connsiteY15" fmla="*/ 650842 h 1084153"/>
                <a:gd name="connsiteX16" fmla="*/ 272709 w 1253084"/>
                <a:gd name="connsiteY16" fmla="*/ 650842 h 1084153"/>
                <a:gd name="connsiteX17" fmla="*/ 272709 w 1253084"/>
                <a:gd name="connsiteY17" fmla="*/ 757910 h 1084153"/>
                <a:gd name="connsiteX18" fmla="*/ 165641 w 1253084"/>
                <a:gd name="connsiteY18" fmla="*/ 757910 h 1084153"/>
                <a:gd name="connsiteX19" fmla="*/ 165641 w 1253084"/>
                <a:gd name="connsiteY19" fmla="*/ 868337 h 1084153"/>
                <a:gd name="connsiteX20" fmla="*/ 0 w 1253084"/>
                <a:gd name="connsiteY20" fmla="*/ 868337 h 1084153"/>
                <a:gd name="connsiteX21" fmla="*/ 0 w 1253084"/>
                <a:gd name="connsiteY21" fmla="*/ 1084154 h 1084153"/>
                <a:gd name="connsiteX22" fmla="*/ 217496 w 1253084"/>
                <a:gd name="connsiteY22" fmla="*/ 1084154 h 1084153"/>
                <a:gd name="connsiteX23" fmla="*/ 217496 w 1253084"/>
                <a:gd name="connsiteY23" fmla="*/ 920192 h 1084153"/>
                <a:gd name="connsiteX24" fmla="*/ 324564 w 1253084"/>
                <a:gd name="connsiteY24" fmla="*/ 920192 h 1084153"/>
                <a:gd name="connsiteX25" fmla="*/ 324564 w 1253084"/>
                <a:gd name="connsiteY25" fmla="*/ 816448 h 1084153"/>
                <a:gd name="connsiteX26" fmla="*/ 429953 w 1253084"/>
                <a:gd name="connsiteY26" fmla="*/ 816448 h 1084153"/>
                <a:gd name="connsiteX27" fmla="*/ 429953 w 1253084"/>
                <a:gd name="connsiteY27" fmla="*/ 918513 h 1084153"/>
                <a:gd name="connsiteX28" fmla="*/ 823131 w 1253084"/>
                <a:gd name="connsiteY28" fmla="*/ 918513 h 1084153"/>
                <a:gd name="connsiteX29" fmla="*/ 823131 w 1253084"/>
                <a:gd name="connsiteY29" fmla="*/ 816448 h 1084153"/>
                <a:gd name="connsiteX30" fmla="*/ 928520 w 1253084"/>
                <a:gd name="connsiteY30" fmla="*/ 816448 h 1084153"/>
                <a:gd name="connsiteX31" fmla="*/ 928520 w 1253084"/>
                <a:gd name="connsiteY31" fmla="*/ 920192 h 1084153"/>
                <a:gd name="connsiteX32" fmla="*/ 1035589 w 1253084"/>
                <a:gd name="connsiteY32" fmla="*/ 920192 h 1084153"/>
                <a:gd name="connsiteX33" fmla="*/ 1035589 w 1253084"/>
                <a:gd name="connsiteY33" fmla="*/ 1084154 h 1084153"/>
                <a:gd name="connsiteX34" fmla="*/ 1253084 w 1253084"/>
                <a:gd name="connsiteY34" fmla="*/ 1084154 h 1084153"/>
                <a:gd name="connsiteX35" fmla="*/ 1253084 w 1253084"/>
                <a:gd name="connsiteY35" fmla="*/ 868337 h 1084153"/>
                <a:gd name="connsiteX36" fmla="*/ 1087444 w 1253084"/>
                <a:gd name="connsiteY36" fmla="*/ 868337 h 1084153"/>
                <a:gd name="connsiteX37" fmla="*/ 163961 w 1253084"/>
                <a:gd name="connsiteY37" fmla="*/ 543773 h 1084153"/>
                <a:gd name="connsiteX38" fmla="*/ 163961 w 1253084"/>
                <a:gd name="connsiteY38" fmla="*/ 379812 h 1084153"/>
                <a:gd name="connsiteX39" fmla="*/ 438350 w 1253084"/>
                <a:gd name="connsiteY39" fmla="*/ 379812 h 1084153"/>
                <a:gd name="connsiteX40" fmla="*/ 438350 w 1253084"/>
                <a:gd name="connsiteY40" fmla="*/ 543773 h 1084153"/>
                <a:gd name="connsiteX41" fmla="*/ 163961 w 1253084"/>
                <a:gd name="connsiteY41" fmla="*/ 543773 h 1084153"/>
                <a:gd name="connsiteX42" fmla="*/ 816448 w 1253084"/>
                <a:gd name="connsiteY42" fmla="*/ 757910 h 1084153"/>
                <a:gd name="connsiteX43" fmla="*/ 436671 w 1253084"/>
                <a:gd name="connsiteY43" fmla="*/ 757910 h 1084153"/>
                <a:gd name="connsiteX44" fmla="*/ 436671 w 1253084"/>
                <a:gd name="connsiteY44" fmla="*/ 650842 h 1084153"/>
                <a:gd name="connsiteX45" fmla="*/ 816448 w 1253084"/>
                <a:gd name="connsiteY45" fmla="*/ 650842 h 1084153"/>
                <a:gd name="connsiteX46" fmla="*/ 816448 w 1253084"/>
                <a:gd name="connsiteY46" fmla="*/ 757910 h 1084153"/>
                <a:gd name="connsiteX47" fmla="*/ 814769 w 1253084"/>
                <a:gd name="connsiteY47" fmla="*/ 543773 h 1084153"/>
                <a:gd name="connsiteX48" fmla="*/ 814769 w 1253084"/>
                <a:gd name="connsiteY48" fmla="*/ 379812 h 1084153"/>
                <a:gd name="connsiteX49" fmla="*/ 1089157 w 1253084"/>
                <a:gd name="connsiteY49" fmla="*/ 379812 h 1084153"/>
                <a:gd name="connsiteX50" fmla="*/ 1089157 w 1253084"/>
                <a:gd name="connsiteY50" fmla="*/ 543773 h 1084153"/>
                <a:gd name="connsiteX51" fmla="*/ 814769 w 1253084"/>
                <a:gd name="connsiteY51" fmla="*/ 543773 h 108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3084" h="1084153">
                  <a:moveTo>
                    <a:pt x="1087478" y="868337"/>
                  </a:moveTo>
                  <a:lnTo>
                    <a:pt x="1087478" y="757910"/>
                  </a:lnTo>
                  <a:lnTo>
                    <a:pt x="980410" y="757910"/>
                  </a:lnTo>
                  <a:lnTo>
                    <a:pt x="980410" y="650842"/>
                  </a:lnTo>
                  <a:lnTo>
                    <a:pt x="1251439" y="650842"/>
                  </a:lnTo>
                  <a:lnTo>
                    <a:pt x="1251439" y="267705"/>
                  </a:lnTo>
                  <a:lnTo>
                    <a:pt x="1089157" y="267705"/>
                  </a:lnTo>
                  <a:lnTo>
                    <a:pt x="1089157" y="112107"/>
                  </a:lnTo>
                  <a:lnTo>
                    <a:pt x="869982" y="112107"/>
                  </a:lnTo>
                  <a:lnTo>
                    <a:pt x="869982" y="0"/>
                  </a:lnTo>
                  <a:lnTo>
                    <a:pt x="383136" y="0"/>
                  </a:lnTo>
                  <a:lnTo>
                    <a:pt x="383136" y="112107"/>
                  </a:lnTo>
                  <a:lnTo>
                    <a:pt x="163961" y="112107"/>
                  </a:lnTo>
                  <a:lnTo>
                    <a:pt x="163961" y="267705"/>
                  </a:lnTo>
                  <a:lnTo>
                    <a:pt x="1679" y="267705"/>
                  </a:lnTo>
                  <a:lnTo>
                    <a:pt x="1679" y="650842"/>
                  </a:lnTo>
                  <a:lnTo>
                    <a:pt x="272709" y="650842"/>
                  </a:lnTo>
                  <a:lnTo>
                    <a:pt x="272709" y="757910"/>
                  </a:lnTo>
                  <a:lnTo>
                    <a:pt x="165641" y="757910"/>
                  </a:lnTo>
                  <a:lnTo>
                    <a:pt x="165641" y="868337"/>
                  </a:lnTo>
                  <a:lnTo>
                    <a:pt x="0" y="868337"/>
                  </a:lnTo>
                  <a:lnTo>
                    <a:pt x="0" y="1084154"/>
                  </a:lnTo>
                  <a:lnTo>
                    <a:pt x="217496" y="1084154"/>
                  </a:lnTo>
                  <a:lnTo>
                    <a:pt x="217496" y="920192"/>
                  </a:lnTo>
                  <a:lnTo>
                    <a:pt x="324564" y="920192"/>
                  </a:lnTo>
                  <a:lnTo>
                    <a:pt x="324564" y="816448"/>
                  </a:lnTo>
                  <a:lnTo>
                    <a:pt x="429953" y="816448"/>
                  </a:lnTo>
                  <a:lnTo>
                    <a:pt x="429953" y="918513"/>
                  </a:lnTo>
                  <a:lnTo>
                    <a:pt x="823131" y="918513"/>
                  </a:lnTo>
                  <a:lnTo>
                    <a:pt x="823131" y="816448"/>
                  </a:lnTo>
                  <a:lnTo>
                    <a:pt x="928520" y="816448"/>
                  </a:lnTo>
                  <a:lnTo>
                    <a:pt x="928520" y="920192"/>
                  </a:lnTo>
                  <a:lnTo>
                    <a:pt x="1035589" y="920192"/>
                  </a:lnTo>
                  <a:lnTo>
                    <a:pt x="1035589" y="1084154"/>
                  </a:lnTo>
                  <a:lnTo>
                    <a:pt x="1253084" y="1084154"/>
                  </a:lnTo>
                  <a:lnTo>
                    <a:pt x="1253084" y="868337"/>
                  </a:lnTo>
                  <a:lnTo>
                    <a:pt x="1087444" y="868337"/>
                  </a:lnTo>
                  <a:close/>
                  <a:moveTo>
                    <a:pt x="163961" y="543773"/>
                  </a:moveTo>
                  <a:lnTo>
                    <a:pt x="163961" y="379812"/>
                  </a:lnTo>
                  <a:lnTo>
                    <a:pt x="438350" y="379812"/>
                  </a:lnTo>
                  <a:lnTo>
                    <a:pt x="438350" y="543773"/>
                  </a:lnTo>
                  <a:lnTo>
                    <a:pt x="163961" y="543773"/>
                  </a:lnTo>
                  <a:close/>
                  <a:moveTo>
                    <a:pt x="816448" y="757910"/>
                  </a:moveTo>
                  <a:lnTo>
                    <a:pt x="436671" y="757910"/>
                  </a:lnTo>
                  <a:lnTo>
                    <a:pt x="436671" y="650842"/>
                  </a:lnTo>
                  <a:lnTo>
                    <a:pt x="816448" y="650842"/>
                  </a:lnTo>
                  <a:lnTo>
                    <a:pt x="816448" y="757910"/>
                  </a:lnTo>
                  <a:close/>
                  <a:moveTo>
                    <a:pt x="814769" y="543773"/>
                  </a:moveTo>
                  <a:lnTo>
                    <a:pt x="814769" y="379812"/>
                  </a:lnTo>
                  <a:lnTo>
                    <a:pt x="1089157" y="379812"/>
                  </a:lnTo>
                  <a:lnTo>
                    <a:pt x="1089157" y="543773"/>
                  </a:lnTo>
                  <a:lnTo>
                    <a:pt x="814769" y="54377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5F7D94E-931A-7DFF-0700-E9F50A43F423}"/>
                </a:ext>
              </a:extLst>
            </p:cNvPr>
            <p:cNvSpPr/>
            <p:nvPr/>
          </p:nvSpPr>
          <p:spPr>
            <a:xfrm>
              <a:off x="10604405" y="5066916"/>
              <a:ext cx="341457" cy="259214"/>
            </a:xfrm>
            <a:custGeom>
              <a:avLst/>
              <a:gdLst>
                <a:gd name="connsiteX0" fmla="*/ 1083091 w 1415229"/>
                <a:gd name="connsiteY0" fmla="*/ 806783 h 1078669"/>
                <a:gd name="connsiteX1" fmla="*/ 1083091 w 1415229"/>
                <a:gd name="connsiteY1" fmla="*/ 673051 h 1078669"/>
                <a:gd name="connsiteX2" fmla="*/ 1323789 w 1415229"/>
                <a:gd name="connsiteY2" fmla="*/ 673051 h 1078669"/>
                <a:gd name="connsiteX3" fmla="*/ 1323789 w 1415229"/>
                <a:gd name="connsiteY3" fmla="*/ 271887 h 1078669"/>
                <a:gd name="connsiteX4" fmla="*/ 1156641 w 1415229"/>
                <a:gd name="connsiteY4" fmla="*/ 271887 h 1078669"/>
                <a:gd name="connsiteX5" fmla="*/ 1156641 w 1415229"/>
                <a:gd name="connsiteY5" fmla="*/ 138154 h 1078669"/>
                <a:gd name="connsiteX6" fmla="*/ 942709 w 1415229"/>
                <a:gd name="connsiteY6" fmla="*/ 138154 h 1078669"/>
                <a:gd name="connsiteX7" fmla="*/ 942709 w 1415229"/>
                <a:gd name="connsiteY7" fmla="*/ 0 h 1078669"/>
                <a:gd name="connsiteX8" fmla="*/ 472452 w 1415229"/>
                <a:gd name="connsiteY8" fmla="*/ 0 h 1078669"/>
                <a:gd name="connsiteX9" fmla="*/ 472452 w 1415229"/>
                <a:gd name="connsiteY9" fmla="*/ 138154 h 1078669"/>
                <a:gd name="connsiteX10" fmla="*/ 258520 w 1415229"/>
                <a:gd name="connsiteY10" fmla="*/ 138154 h 1078669"/>
                <a:gd name="connsiteX11" fmla="*/ 258520 w 1415229"/>
                <a:gd name="connsiteY11" fmla="*/ 271887 h 1078669"/>
                <a:gd name="connsiteX12" fmla="*/ 91372 w 1415229"/>
                <a:gd name="connsiteY12" fmla="*/ 271887 h 1078669"/>
                <a:gd name="connsiteX13" fmla="*/ 91372 w 1415229"/>
                <a:gd name="connsiteY13" fmla="*/ 673051 h 1078669"/>
                <a:gd name="connsiteX14" fmla="*/ 332070 w 1415229"/>
                <a:gd name="connsiteY14" fmla="*/ 673051 h 1078669"/>
                <a:gd name="connsiteX15" fmla="*/ 332070 w 1415229"/>
                <a:gd name="connsiteY15" fmla="*/ 806783 h 1078669"/>
                <a:gd name="connsiteX16" fmla="*/ 0 w 1415229"/>
                <a:gd name="connsiteY16" fmla="*/ 806783 h 1078669"/>
                <a:gd name="connsiteX17" fmla="*/ 0 w 1415229"/>
                <a:gd name="connsiteY17" fmla="*/ 944937 h 1078669"/>
                <a:gd name="connsiteX18" fmla="*/ 147099 w 1415229"/>
                <a:gd name="connsiteY18" fmla="*/ 944937 h 1078669"/>
                <a:gd name="connsiteX19" fmla="*/ 147099 w 1415229"/>
                <a:gd name="connsiteY19" fmla="*/ 1078670 h 1078669"/>
                <a:gd name="connsiteX20" fmla="*/ 312020 w 1415229"/>
                <a:gd name="connsiteY20" fmla="*/ 1078670 h 1078669"/>
                <a:gd name="connsiteX21" fmla="*/ 312020 w 1415229"/>
                <a:gd name="connsiteY21" fmla="*/ 942744 h 1078669"/>
                <a:gd name="connsiteX22" fmla="*/ 459119 w 1415229"/>
                <a:gd name="connsiteY22" fmla="*/ 942744 h 1078669"/>
                <a:gd name="connsiteX23" fmla="*/ 459119 w 1415229"/>
                <a:gd name="connsiteY23" fmla="*/ 802328 h 1078669"/>
                <a:gd name="connsiteX24" fmla="*/ 956110 w 1415229"/>
                <a:gd name="connsiteY24" fmla="*/ 802328 h 1078669"/>
                <a:gd name="connsiteX25" fmla="*/ 956110 w 1415229"/>
                <a:gd name="connsiteY25" fmla="*/ 942744 h 1078669"/>
                <a:gd name="connsiteX26" fmla="*/ 1103209 w 1415229"/>
                <a:gd name="connsiteY26" fmla="*/ 942744 h 1078669"/>
                <a:gd name="connsiteX27" fmla="*/ 1103209 w 1415229"/>
                <a:gd name="connsiteY27" fmla="*/ 1078670 h 1078669"/>
                <a:gd name="connsiteX28" fmla="*/ 1268130 w 1415229"/>
                <a:gd name="connsiteY28" fmla="*/ 1078670 h 1078669"/>
                <a:gd name="connsiteX29" fmla="*/ 1268130 w 1415229"/>
                <a:gd name="connsiteY29" fmla="*/ 944937 h 1078669"/>
                <a:gd name="connsiteX30" fmla="*/ 1415229 w 1415229"/>
                <a:gd name="connsiteY30" fmla="*/ 944937 h 1078669"/>
                <a:gd name="connsiteX31" fmla="*/ 1415229 w 1415229"/>
                <a:gd name="connsiteY31" fmla="*/ 806783 h 1078669"/>
                <a:gd name="connsiteX32" fmla="*/ 1083160 w 1415229"/>
                <a:gd name="connsiteY32" fmla="*/ 806783 h 1078669"/>
                <a:gd name="connsiteX33" fmla="*/ 619516 w 1415229"/>
                <a:gd name="connsiteY33" fmla="*/ 381114 h 1078669"/>
                <a:gd name="connsiteX34" fmla="*/ 479100 w 1415229"/>
                <a:gd name="connsiteY34" fmla="*/ 381114 h 1078669"/>
                <a:gd name="connsiteX35" fmla="*/ 479100 w 1415229"/>
                <a:gd name="connsiteY35" fmla="*/ 240698 h 1078669"/>
                <a:gd name="connsiteX36" fmla="*/ 619516 w 1415229"/>
                <a:gd name="connsiteY36" fmla="*/ 240698 h 1078669"/>
                <a:gd name="connsiteX37" fmla="*/ 619516 w 1415229"/>
                <a:gd name="connsiteY37" fmla="*/ 381114 h 1078669"/>
                <a:gd name="connsiteX38" fmla="*/ 940447 w 1415229"/>
                <a:gd name="connsiteY38" fmla="*/ 381114 h 1078669"/>
                <a:gd name="connsiteX39" fmla="*/ 800031 w 1415229"/>
                <a:gd name="connsiteY39" fmla="*/ 381114 h 1078669"/>
                <a:gd name="connsiteX40" fmla="*/ 800031 w 1415229"/>
                <a:gd name="connsiteY40" fmla="*/ 240698 h 1078669"/>
                <a:gd name="connsiteX41" fmla="*/ 940447 w 1415229"/>
                <a:gd name="connsiteY41" fmla="*/ 240698 h 1078669"/>
                <a:gd name="connsiteX42" fmla="*/ 940447 w 1415229"/>
                <a:gd name="connsiteY42" fmla="*/ 381114 h 10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5229" h="1078669">
                  <a:moveTo>
                    <a:pt x="1083091" y="806783"/>
                  </a:moveTo>
                  <a:lnTo>
                    <a:pt x="1083091" y="673051"/>
                  </a:lnTo>
                  <a:lnTo>
                    <a:pt x="1323789" y="673051"/>
                  </a:lnTo>
                  <a:lnTo>
                    <a:pt x="1323789" y="271887"/>
                  </a:lnTo>
                  <a:lnTo>
                    <a:pt x="1156641" y="271887"/>
                  </a:lnTo>
                  <a:lnTo>
                    <a:pt x="1156641" y="138154"/>
                  </a:lnTo>
                  <a:lnTo>
                    <a:pt x="942709" y="138154"/>
                  </a:lnTo>
                  <a:lnTo>
                    <a:pt x="942709" y="0"/>
                  </a:lnTo>
                  <a:lnTo>
                    <a:pt x="472452" y="0"/>
                  </a:lnTo>
                  <a:lnTo>
                    <a:pt x="472452" y="138154"/>
                  </a:lnTo>
                  <a:lnTo>
                    <a:pt x="258520" y="138154"/>
                  </a:lnTo>
                  <a:lnTo>
                    <a:pt x="258520" y="271887"/>
                  </a:lnTo>
                  <a:lnTo>
                    <a:pt x="91372" y="271887"/>
                  </a:lnTo>
                  <a:lnTo>
                    <a:pt x="91372" y="673051"/>
                  </a:lnTo>
                  <a:lnTo>
                    <a:pt x="332070" y="673051"/>
                  </a:lnTo>
                  <a:lnTo>
                    <a:pt x="332070" y="806783"/>
                  </a:lnTo>
                  <a:lnTo>
                    <a:pt x="0" y="806783"/>
                  </a:lnTo>
                  <a:lnTo>
                    <a:pt x="0" y="944937"/>
                  </a:lnTo>
                  <a:lnTo>
                    <a:pt x="147099" y="944937"/>
                  </a:lnTo>
                  <a:lnTo>
                    <a:pt x="147099" y="1078670"/>
                  </a:lnTo>
                  <a:lnTo>
                    <a:pt x="312020" y="1078670"/>
                  </a:lnTo>
                  <a:lnTo>
                    <a:pt x="312020" y="942744"/>
                  </a:lnTo>
                  <a:lnTo>
                    <a:pt x="459119" y="942744"/>
                  </a:lnTo>
                  <a:lnTo>
                    <a:pt x="459119" y="802328"/>
                  </a:lnTo>
                  <a:lnTo>
                    <a:pt x="956110" y="802328"/>
                  </a:lnTo>
                  <a:lnTo>
                    <a:pt x="956110" y="942744"/>
                  </a:lnTo>
                  <a:lnTo>
                    <a:pt x="1103209" y="942744"/>
                  </a:lnTo>
                  <a:lnTo>
                    <a:pt x="1103209" y="1078670"/>
                  </a:lnTo>
                  <a:lnTo>
                    <a:pt x="1268130" y="1078670"/>
                  </a:lnTo>
                  <a:lnTo>
                    <a:pt x="1268130" y="944937"/>
                  </a:lnTo>
                  <a:lnTo>
                    <a:pt x="1415229" y="944937"/>
                  </a:lnTo>
                  <a:lnTo>
                    <a:pt x="1415229" y="806783"/>
                  </a:lnTo>
                  <a:lnTo>
                    <a:pt x="1083160" y="806783"/>
                  </a:lnTo>
                  <a:close/>
                  <a:moveTo>
                    <a:pt x="619516" y="381114"/>
                  </a:moveTo>
                  <a:lnTo>
                    <a:pt x="479100" y="381114"/>
                  </a:lnTo>
                  <a:lnTo>
                    <a:pt x="479100" y="240698"/>
                  </a:lnTo>
                  <a:lnTo>
                    <a:pt x="619516" y="240698"/>
                  </a:lnTo>
                  <a:lnTo>
                    <a:pt x="619516" y="381114"/>
                  </a:lnTo>
                  <a:close/>
                  <a:moveTo>
                    <a:pt x="940447" y="381114"/>
                  </a:moveTo>
                  <a:lnTo>
                    <a:pt x="800031" y="381114"/>
                  </a:lnTo>
                  <a:lnTo>
                    <a:pt x="800031" y="240698"/>
                  </a:lnTo>
                  <a:lnTo>
                    <a:pt x="940447" y="240698"/>
                  </a:lnTo>
                  <a:lnTo>
                    <a:pt x="940447" y="38111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F2AB6E5-8EF1-42C0-C39F-8F5A2FFACB0A}"/>
                </a:ext>
              </a:extLst>
            </p:cNvPr>
            <p:cNvSpPr/>
            <p:nvPr/>
          </p:nvSpPr>
          <p:spPr>
            <a:xfrm>
              <a:off x="11017689" y="5077260"/>
              <a:ext cx="341730" cy="238525"/>
            </a:xfrm>
            <a:custGeom>
              <a:avLst/>
              <a:gdLst>
                <a:gd name="connsiteX0" fmla="*/ 1416360 w 1416360"/>
                <a:gd name="connsiteY0" fmla="*/ 499527 h 992576"/>
                <a:gd name="connsiteX1" fmla="*/ 1416360 w 1416360"/>
                <a:gd name="connsiteY1" fmla="*/ 407676 h 992576"/>
                <a:gd name="connsiteX2" fmla="*/ 1311623 w 1416360"/>
                <a:gd name="connsiteY2" fmla="*/ 407676 h 992576"/>
                <a:gd name="connsiteX3" fmla="*/ 1311623 w 1416360"/>
                <a:gd name="connsiteY3" fmla="*/ 206254 h 992576"/>
                <a:gd name="connsiteX4" fmla="*/ 1106979 w 1416360"/>
                <a:gd name="connsiteY4" fmla="*/ 206254 h 992576"/>
                <a:gd name="connsiteX5" fmla="*/ 1106979 w 1416360"/>
                <a:gd name="connsiteY5" fmla="*/ 0 h 992576"/>
                <a:gd name="connsiteX6" fmla="*/ 309381 w 1416360"/>
                <a:gd name="connsiteY6" fmla="*/ 0 h 992576"/>
                <a:gd name="connsiteX7" fmla="*/ 309381 w 1416360"/>
                <a:gd name="connsiteY7" fmla="*/ 206254 h 992576"/>
                <a:gd name="connsiteX8" fmla="*/ 104738 w 1416360"/>
                <a:gd name="connsiteY8" fmla="*/ 206254 h 992576"/>
                <a:gd name="connsiteX9" fmla="*/ 104738 w 1416360"/>
                <a:gd name="connsiteY9" fmla="*/ 407676 h 992576"/>
                <a:gd name="connsiteX10" fmla="*/ 0 w 1416360"/>
                <a:gd name="connsiteY10" fmla="*/ 407676 h 992576"/>
                <a:gd name="connsiteX11" fmla="*/ 0 w 1416360"/>
                <a:gd name="connsiteY11" fmla="*/ 499527 h 992576"/>
                <a:gd name="connsiteX12" fmla="*/ 98295 w 1416360"/>
                <a:gd name="connsiteY12" fmla="*/ 499527 h 992576"/>
                <a:gd name="connsiteX13" fmla="*/ 98295 w 1416360"/>
                <a:gd name="connsiteY13" fmla="*/ 609097 h 992576"/>
                <a:gd name="connsiteX14" fmla="*/ 3222 w 1416360"/>
                <a:gd name="connsiteY14" fmla="*/ 609097 h 992576"/>
                <a:gd name="connsiteX15" fmla="*/ 3222 w 1416360"/>
                <a:gd name="connsiteY15" fmla="*/ 689673 h 992576"/>
                <a:gd name="connsiteX16" fmla="*/ 99905 w 1416360"/>
                <a:gd name="connsiteY16" fmla="*/ 689673 h 992576"/>
                <a:gd name="connsiteX17" fmla="*/ 99905 w 1416360"/>
                <a:gd name="connsiteY17" fmla="*/ 992576 h 992576"/>
                <a:gd name="connsiteX18" fmla="*/ 501104 w 1416360"/>
                <a:gd name="connsiteY18" fmla="*/ 992576 h 992576"/>
                <a:gd name="connsiteX19" fmla="*/ 501104 w 1416360"/>
                <a:gd name="connsiteY19" fmla="*/ 907168 h 992576"/>
                <a:gd name="connsiteX20" fmla="*/ 196589 w 1416360"/>
                <a:gd name="connsiteY20" fmla="*/ 907168 h 992576"/>
                <a:gd name="connsiteX21" fmla="*/ 196589 w 1416360"/>
                <a:gd name="connsiteY21" fmla="*/ 800820 h 992576"/>
                <a:gd name="connsiteX22" fmla="*/ 381903 w 1416360"/>
                <a:gd name="connsiteY22" fmla="*/ 800820 h 992576"/>
                <a:gd name="connsiteX23" fmla="*/ 381903 w 1416360"/>
                <a:gd name="connsiteY23" fmla="*/ 697693 h 992576"/>
                <a:gd name="connsiteX24" fmla="*/ 591378 w 1416360"/>
                <a:gd name="connsiteY24" fmla="*/ 697693 h 992576"/>
                <a:gd name="connsiteX25" fmla="*/ 591378 w 1416360"/>
                <a:gd name="connsiteY25" fmla="*/ 596177 h 992576"/>
                <a:gd name="connsiteX26" fmla="*/ 825017 w 1416360"/>
                <a:gd name="connsiteY26" fmla="*/ 596177 h 992576"/>
                <a:gd name="connsiteX27" fmla="*/ 825017 w 1416360"/>
                <a:gd name="connsiteY27" fmla="*/ 697693 h 992576"/>
                <a:gd name="connsiteX28" fmla="*/ 1034492 w 1416360"/>
                <a:gd name="connsiteY28" fmla="*/ 697693 h 992576"/>
                <a:gd name="connsiteX29" fmla="*/ 1034492 w 1416360"/>
                <a:gd name="connsiteY29" fmla="*/ 800820 h 992576"/>
                <a:gd name="connsiteX30" fmla="*/ 1219806 w 1416360"/>
                <a:gd name="connsiteY30" fmla="*/ 800820 h 992576"/>
                <a:gd name="connsiteX31" fmla="*/ 1219806 w 1416360"/>
                <a:gd name="connsiteY31" fmla="*/ 907168 h 992576"/>
                <a:gd name="connsiteX32" fmla="*/ 915257 w 1416360"/>
                <a:gd name="connsiteY32" fmla="*/ 907168 h 992576"/>
                <a:gd name="connsiteX33" fmla="*/ 915257 w 1416360"/>
                <a:gd name="connsiteY33" fmla="*/ 992576 h 992576"/>
                <a:gd name="connsiteX34" fmla="*/ 1316455 w 1416360"/>
                <a:gd name="connsiteY34" fmla="*/ 992576 h 992576"/>
                <a:gd name="connsiteX35" fmla="*/ 1316455 w 1416360"/>
                <a:gd name="connsiteY35" fmla="*/ 689673 h 992576"/>
                <a:gd name="connsiteX36" fmla="*/ 1413139 w 1416360"/>
                <a:gd name="connsiteY36" fmla="*/ 689673 h 992576"/>
                <a:gd name="connsiteX37" fmla="*/ 1413139 w 1416360"/>
                <a:gd name="connsiteY37" fmla="*/ 609097 h 992576"/>
                <a:gd name="connsiteX38" fmla="*/ 1318066 w 1416360"/>
                <a:gd name="connsiteY38" fmla="*/ 609097 h 992576"/>
                <a:gd name="connsiteX39" fmla="*/ 1318066 w 1416360"/>
                <a:gd name="connsiteY39" fmla="*/ 499527 h 992576"/>
                <a:gd name="connsiteX40" fmla="*/ 1416360 w 1416360"/>
                <a:gd name="connsiteY40" fmla="*/ 499527 h 992576"/>
                <a:gd name="connsiteX41" fmla="*/ 406099 w 1416360"/>
                <a:gd name="connsiteY41" fmla="*/ 610194 h 992576"/>
                <a:gd name="connsiteX42" fmla="*/ 280421 w 1416360"/>
                <a:gd name="connsiteY42" fmla="*/ 610194 h 992576"/>
                <a:gd name="connsiteX43" fmla="*/ 280421 w 1416360"/>
                <a:gd name="connsiteY43" fmla="*/ 484515 h 992576"/>
                <a:gd name="connsiteX44" fmla="*/ 406099 w 1416360"/>
                <a:gd name="connsiteY44" fmla="*/ 484515 h 992576"/>
                <a:gd name="connsiteX45" fmla="*/ 406099 w 1416360"/>
                <a:gd name="connsiteY45" fmla="*/ 610194 h 992576"/>
                <a:gd name="connsiteX46" fmla="*/ 1110235 w 1416360"/>
                <a:gd name="connsiteY46" fmla="*/ 610194 h 992576"/>
                <a:gd name="connsiteX47" fmla="*/ 984557 w 1416360"/>
                <a:gd name="connsiteY47" fmla="*/ 610194 h 992576"/>
                <a:gd name="connsiteX48" fmla="*/ 984557 w 1416360"/>
                <a:gd name="connsiteY48" fmla="*/ 484515 h 992576"/>
                <a:gd name="connsiteX49" fmla="*/ 1110235 w 1416360"/>
                <a:gd name="connsiteY49" fmla="*/ 484515 h 992576"/>
                <a:gd name="connsiteX50" fmla="*/ 1110235 w 1416360"/>
                <a:gd name="connsiteY50" fmla="*/ 610194 h 99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16360" h="992576">
                  <a:moveTo>
                    <a:pt x="1416360" y="499527"/>
                  </a:moveTo>
                  <a:lnTo>
                    <a:pt x="1416360" y="407676"/>
                  </a:lnTo>
                  <a:lnTo>
                    <a:pt x="1311623" y="407676"/>
                  </a:lnTo>
                  <a:lnTo>
                    <a:pt x="1311623" y="206254"/>
                  </a:lnTo>
                  <a:lnTo>
                    <a:pt x="1106979" y="206254"/>
                  </a:lnTo>
                  <a:lnTo>
                    <a:pt x="1106979" y="0"/>
                  </a:lnTo>
                  <a:lnTo>
                    <a:pt x="309381" y="0"/>
                  </a:lnTo>
                  <a:lnTo>
                    <a:pt x="309381" y="206254"/>
                  </a:lnTo>
                  <a:lnTo>
                    <a:pt x="104738" y="206254"/>
                  </a:lnTo>
                  <a:lnTo>
                    <a:pt x="104738" y="407676"/>
                  </a:lnTo>
                  <a:lnTo>
                    <a:pt x="0" y="407676"/>
                  </a:lnTo>
                  <a:lnTo>
                    <a:pt x="0" y="499527"/>
                  </a:lnTo>
                  <a:lnTo>
                    <a:pt x="98295" y="499527"/>
                  </a:lnTo>
                  <a:lnTo>
                    <a:pt x="98295" y="609097"/>
                  </a:lnTo>
                  <a:lnTo>
                    <a:pt x="3222" y="609097"/>
                  </a:lnTo>
                  <a:lnTo>
                    <a:pt x="3222" y="689673"/>
                  </a:lnTo>
                  <a:lnTo>
                    <a:pt x="99905" y="689673"/>
                  </a:lnTo>
                  <a:lnTo>
                    <a:pt x="99905" y="992576"/>
                  </a:lnTo>
                  <a:lnTo>
                    <a:pt x="501104" y="992576"/>
                  </a:lnTo>
                  <a:lnTo>
                    <a:pt x="501104" y="907168"/>
                  </a:lnTo>
                  <a:lnTo>
                    <a:pt x="196589" y="907168"/>
                  </a:lnTo>
                  <a:lnTo>
                    <a:pt x="196589" y="800820"/>
                  </a:lnTo>
                  <a:lnTo>
                    <a:pt x="381903" y="800820"/>
                  </a:lnTo>
                  <a:lnTo>
                    <a:pt x="381903" y="697693"/>
                  </a:lnTo>
                  <a:lnTo>
                    <a:pt x="591378" y="697693"/>
                  </a:lnTo>
                  <a:lnTo>
                    <a:pt x="591378" y="596177"/>
                  </a:lnTo>
                  <a:lnTo>
                    <a:pt x="825017" y="596177"/>
                  </a:lnTo>
                  <a:lnTo>
                    <a:pt x="825017" y="697693"/>
                  </a:lnTo>
                  <a:lnTo>
                    <a:pt x="1034492" y="697693"/>
                  </a:lnTo>
                  <a:lnTo>
                    <a:pt x="1034492" y="800820"/>
                  </a:lnTo>
                  <a:lnTo>
                    <a:pt x="1219806" y="800820"/>
                  </a:lnTo>
                  <a:lnTo>
                    <a:pt x="1219806" y="907168"/>
                  </a:lnTo>
                  <a:lnTo>
                    <a:pt x="915257" y="907168"/>
                  </a:lnTo>
                  <a:lnTo>
                    <a:pt x="915257" y="992576"/>
                  </a:lnTo>
                  <a:lnTo>
                    <a:pt x="1316455" y="992576"/>
                  </a:lnTo>
                  <a:lnTo>
                    <a:pt x="1316455" y="689673"/>
                  </a:lnTo>
                  <a:lnTo>
                    <a:pt x="1413139" y="689673"/>
                  </a:lnTo>
                  <a:lnTo>
                    <a:pt x="1413139" y="609097"/>
                  </a:lnTo>
                  <a:lnTo>
                    <a:pt x="1318066" y="609097"/>
                  </a:lnTo>
                  <a:lnTo>
                    <a:pt x="1318066" y="499527"/>
                  </a:lnTo>
                  <a:lnTo>
                    <a:pt x="1416360" y="499527"/>
                  </a:lnTo>
                  <a:close/>
                  <a:moveTo>
                    <a:pt x="406099" y="610194"/>
                  </a:moveTo>
                  <a:lnTo>
                    <a:pt x="280421" y="610194"/>
                  </a:lnTo>
                  <a:lnTo>
                    <a:pt x="280421" y="484515"/>
                  </a:lnTo>
                  <a:lnTo>
                    <a:pt x="406099" y="484515"/>
                  </a:lnTo>
                  <a:lnTo>
                    <a:pt x="406099" y="610194"/>
                  </a:lnTo>
                  <a:close/>
                  <a:moveTo>
                    <a:pt x="1110235" y="610194"/>
                  </a:moveTo>
                  <a:lnTo>
                    <a:pt x="984557" y="610194"/>
                  </a:lnTo>
                  <a:lnTo>
                    <a:pt x="984557" y="484515"/>
                  </a:lnTo>
                  <a:lnTo>
                    <a:pt x="1110235" y="484515"/>
                  </a:lnTo>
                  <a:lnTo>
                    <a:pt x="1110235" y="610194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993B0808-15C0-1675-2275-76D3B5984D22}"/>
                </a:ext>
              </a:extLst>
            </p:cNvPr>
            <p:cNvSpPr/>
            <p:nvPr/>
          </p:nvSpPr>
          <p:spPr>
            <a:xfrm>
              <a:off x="11426258" y="5102187"/>
              <a:ext cx="351504" cy="188672"/>
            </a:xfrm>
            <a:custGeom>
              <a:avLst/>
              <a:gdLst>
                <a:gd name="connsiteX0" fmla="*/ 1198350 w 1456870"/>
                <a:gd name="connsiteY0" fmla="*/ 105320 h 785122"/>
                <a:gd name="connsiteX1" fmla="*/ 1198350 w 1456870"/>
                <a:gd name="connsiteY1" fmla="*/ 292005 h 785122"/>
                <a:gd name="connsiteX2" fmla="*/ 1101016 w 1456870"/>
                <a:gd name="connsiteY2" fmla="*/ 292005 h 785122"/>
                <a:gd name="connsiteX3" fmla="*/ 1101016 w 1456870"/>
                <a:gd name="connsiteY3" fmla="*/ 0 h 785122"/>
                <a:gd name="connsiteX4" fmla="*/ 986133 w 1456870"/>
                <a:gd name="connsiteY4" fmla="*/ 0 h 785122"/>
                <a:gd name="connsiteX5" fmla="*/ 986133 w 1456870"/>
                <a:gd name="connsiteY5" fmla="*/ 100522 h 785122"/>
                <a:gd name="connsiteX6" fmla="*/ 880813 w 1456870"/>
                <a:gd name="connsiteY6" fmla="*/ 100522 h 785122"/>
                <a:gd name="connsiteX7" fmla="*/ 880813 w 1456870"/>
                <a:gd name="connsiteY7" fmla="*/ 191482 h 785122"/>
                <a:gd name="connsiteX8" fmla="*/ 576024 w 1456870"/>
                <a:gd name="connsiteY8" fmla="*/ 191482 h 785122"/>
                <a:gd name="connsiteX9" fmla="*/ 576024 w 1456870"/>
                <a:gd name="connsiteY9" fmla="*/ 100522 h 785122"/>
                <a:gd name="connsiteX10" fmla="*/ 470703 w 1456870"/>
                <a:gd name="connsiteY10" fmla="*/ 100522 h 785122"/>
                <a:gd name="connsiteX11" fmla="*/ 470703 w 1456870"/>
                <a:gd name="connsiteY11" fmla="*/ 0 h 785122"/>
                <a:gd name="connsiteX12" fmla="*/ 355821 w 1456870"/>
                <a:gd name="connsiteY12" fmla="*/ 0 h 785122"/>
                <a:gd name="connsiteX13" fmla="*/ 355821 w 1456870"/>
                <a:gd name="connsiteY13" fmla="*/ 292005 h 785122"/>
                <a:gd name="connsiteX14" fmla="*/ 258486 w 1456870"/>
                <a:gd name="connsiteY14" fmla="*/ 292005 h 785122"/>
                <a:gd name="connsiteX15" fmla="*/ 258486 w 1456870"/>
                <a:gd name="connsiteY15" fmla="*/ 105320 h 785122"/>
                <a:gd name="connsiteX16" fmla="*/ 0 w 1456870"/>
                <a:gd name="connsiteY16" fmla="*/ 105320 h 785122"/>
                <a:gd name="connsiteX17" fmla="*/ 0 w 1456870"/>
                <a:gd name="connsiteY17" fmla="*/ 231376 h 785122"/>
                <a:gd name="connsiteX18" fmla="*/ 151589 w 1456870"/>
                <a:gd name="connsiteY18" fmla="*/ 231376 h 785122"/>
                <a:gd name="connsiteX19" fmla="*/ 151589 w 1456870"/>
                <a:gd name="connsiteY19" fmla="*/ 384576 h 785122"/>
                <a:gd name="connsiteX20" fmla="*/ 264860 w 1456870"/>
                <a:gd name="connsiteY20" fmla="*/ 384576 h 785122"/>
                <a:gd name="connsiteX21" fmla="*/ 264860 w 1456870"/>
                <a:gd name="connsiteY21" fmla="*/ 481911 h 785122"/>
                <a:gd name="connsiteX22" fmla="*/ 374979 w 1456870"/>
                <a:gd name="connsiteY22" fmla="*/ 481911 h 785122"/>
                <a:gd name="connsiteX23" fmla="*/ 374979 w 1456870"/>
                <a:gd name="connsiteY23" fmla="*/ 675004 h 785122"/>
                <a:gd name="connsiteX24" fmla="*/ 260097 w 1456870"/>
                <a:gd name="connsiteY24" fmla="*/ 675004 h 785122"/>
                <a:gd name="connsiteX25" fmla="*/ 260097 w 1456870"/>
                <a:gd name="connsiteY25" fmla="*/ 785123 h 785122"/>
                <a:gd name="connsiteX26" fmla="*/ 462752 w 1456870"/>
                <a:gd name="connsiteY26" fmla="*/ 785123 h 785122"/>
                <a:gd name="connsiteX27" fmla="*/ 462752 w 1456870"/>
                <a:gd name="connsiteY27" fmla="*/ 587266 h 785122"/>
                <a:gd name="connsiteX28" fmla="*/ 994118 w 1456870"/>
                <a:gd name="connsiteY28" fmla="*/ 587266 h 785122"/>
                <a:gd name="connsiteX29" fmla="*/ 994118 w 1456870"/>
                <a:gd name="connsiteY29" fmla="*/ 785123 h 785122"/>
                <a:gd name="connsiteX30" fmla="*/ 1196774 w 1456870"/>
                <a:gd name="connsiteY30" fmla="*/ 785123 h 785122"/>
                <a:gd name="connsiteX31" fmla="*/ 1196774 w 1456870"/>
                <a:gd name="connsiteY31" fmla="*/ 675004 h 785122"/>
                <a:gd name="connsiteX32" fmla="*/ 1081891 w 1456870"/>
                <a:gd name="connsiteY32" fmla="*/ 675004 h 785122"/>
                <a:gd name="connsiteX33" fmla="*/ 1081891 w 1456870"/>
                <a:gd name="connsiteY33" fmla="*/ 481911 h 785122"/>
                <a:gd name="connsiteX34" fmla="*/ 1191976 w 1456870"/>
                <a:gd name="connsiteY34" fmla="*/ 481911 h 785122"/>
                <a:gd name="connsiteX35" fmla="*/ 1191976 w 1456870"/>
                <a:gd name="connsiteY35" fmla="*/ 384576 h 785122"/>
                <a:gd name="connsiteX36" fmla="*/ 1305282 w 1456870"/>
                <a:gd name="connsiteY36" fmla="*/ 384576 h 785122"/>
                <a:gd name="connsiteX37" fmla="*/ 1305282 w 1456870"/>
                <a:gd name="connsiteY37" fmla="*/ 231376 h 785122"/>
                <a:gd name="connsiteX38" fmla="*/ 1456871 w 1456870"/>
                <a:gd name="connsiteY38" fmla="*/ 231376 h 785122"/>
                <a:gd name="connsiteX39" fmla="*/ 1456871 w 1456870"/>
                <a:gd name="connsiteY39" fmla="*/ 105320 h 785122"/>
                <a:gd name="connsiteX40" fmla="*/ 1198350 w 1456870"/>
                <a:gd name="connsiteY40" fmla="*/ 105320 h 785122"/>
                <a:gd name="connsiteX41" fmla="*/ 580822 w 1456870"/>
                <a:gd name="connsiteY41" fmla="*/ 400513 h 785122"/>
                <a:gd name="connsiteX42" fmla="*/ 465939 w 1456870"/>
                <a:gd name="connsiteY42" fmla="*/ 400513 h 785122"/>
                <a:gd name="connsiteX43" fmla="*/ 465939 w 1456870"/>
                <a:gd name="connsiteY43" fmla="*/ 285630 h 785122"/>
                <a:gd name="connsiteX44" fmla="*/ 580822 w 1456870"/>
                <a:gd name="connsiteY44" fmla="*/ 285630 h 785122"/>
                <a:gd name="connsiteX45" fmla="*/ 580822 w 1456870"/>
                <a:gd name="connsiteY45" fmla="*/ 400513 h 785122"/>
                <a:gd name="connsiteX46" fmla="*/ 990931 w 1456870"/>
                <a:gd name="connsiteY46" fmla="*/ 400513 h 785122"/>
                <a:gd name="connsiteX47" fmla="*/ 876049 w 1456870"/>
                <a:gd name="connsiteY47" fmla="*/ 400513 h 785122"/>
                <a:gd name="connsiteX48" fmla="*/ 876049 w 1456870"/>
                <a:gd name="connsiteY48" fmla="*/ 285630 h 785122"/>
                <a:gd name="connsiteX49" fmla="*/ 990931 w 1456870"/>
                <a:gd name="connsiteY49" fmla="*/ 285630 h 785122"/>
                <a:gd name="connsiteX50" fmla="*/ 990931 w 1456870"/>
                <a:gd name="connsiteY50" fmla="*/ 400513 h 78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6870" h="785122">
                  <a:moveTo>
                    <a:pt x="1198350" y="105320"/>
                  </a:moveTo>
                  <a:lnTo>
                    <a:pt x="1198350" y="292005"/>
                  </a:lnTo>
                  <a:lnTo>
                    <a:pt x="1101016" y="292005"/>
                  </a:lnTo>
                  <a:lnTo>
                    <a:pt x="1101016" y="0"/>
                  </a:lnTo>
                  <a:lnTo>
                    <a:pt x="986133" y="0"/>
                  </a:lnTo>
                  <a:lnTo>
                    <a:pt x="986133" y="100522"/>
                  </a:lnTo>
                  <a:lnTo>
                    <a:pt x="880813" y="100522"/>
                  </a:lnTo>
                  <a:lnTo>
                    <a:pt x="880813" y="191482"/>
                  </a:lnTo>
                  <a:lnTo>
                    <a:pt x="576024" y="191482"/>
                  </a:lnTo>
                  <a:lnTo>
                    <a:pt x="576024" y="100522"/>
                  </a:lnTo>
                  <a:lnTo>
                    <a:pt x="470703" y="100522"/>
                  </a:lnTo>
                  <a:lnTo>
                    <a:pt x="470703" y="0"/>
                  </a:lnTo>
                  <a:lnTo>
                    <a:pt x="355821" y="0"/>
                  </a:lnTo>
                  <a:lnTo>
                    <a:pt x="355821" y="292005"/>
                  </a:lnTo>
                  <a:lnTo>
                    <a:pt x="258486" y="292005"/>
                  </a:lnTo>
                  <a:lnTo>
                    <a:pt x="258486" y="105320"/>
                  </a:lnTo>
                  <a:lnTo>
                    <a:pt x="0" y="105320"/>
                  </a:lnTo>
                  <a:lnTo>
                    <a:pt x="0" y="231376"/>
                  </a:lnTo>
                  <a:lnTo>
                    <a:pt x="151589" y="231376"/>
                  </a:lnTo>
                  <a:lnTo>
                    <a:pt x="151589" y="384576"/>
                  </a:lnTo>
                  <a:lnTo>
                    <a:pt x="264860" y="384576"/>
                  </a:lnTo>
                  <a:lnTo>
                    <a:pt x="264860" y="481911"/>
                  </a:lnTo>
                  <a:lnTo>
                    <a:pt x="374979" y="481911"/>
                  </a:lnTo>
                  <a:lnTo>
                    <a:pt x="374979" y="675004"/>
                  </a:lnTo>
                  <a:lnTo>
                    <a:pt x="260097" y="675004"/>
                  </a:lnTo>
                  <a:lnTo>
                    <a:pt x="260097" y="785123"/>
                  </a:lnTo>
                  <a:lnTo>
                    <a:pt x="462752" y="785123"/>
                  </a:lnTo>
                  <a:lnTo>
                    <a:pt x="462752" y="587266"/>
                  </a:lnTo>
                  <a:lnTo>
                    <a:pt x="994118" y="587266"/>
                  </a:lnTo>
                  <a:lnTo>
                    <a:pt x="994118" y="785123"/>
                  </a:lnTo>
                  <a:lnTo>
                    <a:pt x="1196774" y="785123"/>
                  </a:lnTo>
                  <a:lnTo>
                    <a:pt x="1196774" y="675004"/>
                  </a:lnTo>
                  <a:lnTo>
                    <a:pt x="1081891" y="675004"/>
                  </a:lnTo>
                  <a:lnTo>
                    <a:pt x="1081891" y="481911"/>
                  </a:lnTo>
                  <a:lnTo>
                    <a:pt x="1191976" y="481911"/>
                  </a:lnTo>
                  <a:lnTo>
                    <a:pt x="1191976" y="384576"/>
                  </a:lnTo>
                  <a:lnTo>
                    <a:pt x="1305282" y="384576"/>
                  </a:lnTo>
                  <a:lnTo>
                    <a:pt x="1305282" y="231376"/>
                  </a:lnTo>
                  <a:lnTo>
                    <a:pt x="1456871" y="231376"/>
                  </a:lnTo>
                  <a:lnTo>
                    <a:pt x="1456871" y="105320"/>
                  </a:lnTo>
                  <a:lnTo>
                    <a:pt x="1198350" y="105320"/>
                  </a:lnTo>
                  <a:close/>
                  <a:moveTo>
                    <a:pt x="580822" y="400513"/>
                  </a:moveTo>
                  <a:lnTo>
                    <a:pt x="465939" y="400513"/>
                  </a:lnTo>
                  <a:lnTo>
                    <a:pt x="465939" y="285630"/>
                  </a:lnTo>
                  <a:lnTo>
                    <a:pt x="580822" y="285630"/>
                  </a:lnTo>
                  <a:lnTo>
                    <a:pt x="580822" y="400513"/>
                  </a:lnTo>
                  <a:close/>
                  <a:moveTo>
                    <a:pt x="990931" y="400513"/>
                  </a:moveTo>
                  <a:lnTo>
                    <a:pt x="876049" y="400513"/>
                  </a:lnTo>
                  <a:lnTo>
                    <a:pt x="876049" y="285630"/>
                  </a:lnTo>
                  <a:lnTo>
                    <a:pt x="990931" y="285630"/>
                  </a:lnTo>
                  <a:lnTo>
                    <a:pt x="990931" y="400513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05F895E5-6D65-A0EE-5521-A165F3C571E6}"/>
                </a:ext>
              </a:extLst>
            </p:cNvPr>
            <p:cNvSpPr/>
            <p:nvPr/>
          </p:nvSpPr>
          <p:spPr>
            <a:xfrm>
              <a:off x="11841708" y="5070173"/>
              <a:ext cx="346617" cy="252699"/>
            </a:xfrm>
            <a:custGeom>
              <a:avLst/>
              <a:gdLst>
                <a:gd name="connsiteX0" fmla="*/ 1206953 w 1436615"/>
                <a:gd name="connsiteY0" fmla="*/ 835401 h 1051559"/>
                <a:gd name="connsiteX1" fmla="*/ 1206953 w 1436615"/>
                <a:gd name="connsiteY1" fmla="*/ 722815 h 1051559"/>
                <a:gd name="connsiteX2" fmla="*/ 1294761 w 1436615"/>
                <a:gd name="connsiteY2" fmla="*/ 722815 h 1051559"/>
                <a:gd name="connsiteX3" fmla="*/ 1294761 w 1436615"/>
                <a:gd name="connsiteY3" fmla="*/ 112586 h 1051559"/>
                <a:gd name="connsiteX4" fmla="*/ 1186664 w 1436615"/>
                <a:gd name="connsiteY4" fmla="*/ 112586 h 1051559"/>
                <a:gd name="connsiteX5" fmla="*/ 1186664 w 1436615"/>
                <a:gd name="connsiteY5" fmla="*/ 0 h 1051559"/>
                <a:gd name="connsiteX6" fmla="*/ 249952 w 1436615"/>
                <a:gd name="connsiteY6" fmla="*/ 0 h 1051559"/>
                <a:gd name="connsiteX7" fmla="*/ 249952 w 1436615"/>
                <a:gd name="connsiteY7" fmla="*/ 112586 h 1051559"/>
                <a:gd name="connsiteX8" fmla="*/ 141855 w 1436615"/>
                <a:gd name="connsiteY8" fmla="*/ 112586 h 1051559"/>
                <a:gd name="connsiteX9" fmla="*/ 141855 w 1436615"/>
                <a:gd name="connsiteY9" fmla="*/ 722815 h 1051559"/>
                <a:gd name="connsiteX10" fmla="*/ 229663 w 1436615"/>
                <a:gd name="connsiteY10" fmla="*/ 722815 h 1051559"/>
                <a:gd name="connsiteX11" fmla="*/ 229663 w 1436615"/>
                <a:gd name="connsiteY11" fmla="*/ 835401 h 1051559"/>
                <a:gd name="connsiteX12" fmla="*/ 0 w 1436615"/>
                <a:gd name="connsiteY12" fmla="*/ 835401 h 1051559"/>
                <a:gd name="connsiteX13" fmla="*/ 0 w 1436615"/>
                <a:gd name="connsiteY13" fmla="*/ 934484 h 1051559"/>
                <a:gd name="connsiteX14" fmla="*/ 123828 w 1436615"/>
                <a:gd name="connsiteY14" fmla="*/ 934484 h 1051559"/>
                <a:gd name="connsiteX15" fmla="*/ 123828 w 1436615"/>
                <a:gd name="connsiteY15" fmla="*/ 1047036 h 1051559"/>
                <a:gd name="connsiteX16" fmla="*/ 231925 w 1436615"/>
                <a:gd name="connsiteY16" fmla="*/ 1047036 h 1051559"/>
                <a:gd name="connsiteX17" fmla="*/ 231925 w 1436615"/>
                <a:gd name="connsiteY17" fmla="*/ 936712 h 1051559"/>
                <a:gd name="connsiteX18" fmla="*/ 331007 w 1436615"/>
                <a:gd name="connsiteY18" fmla="*/ 936712 h 1051559"/>
                <a:gd name="connsiteX19" fmla="*/ 331007 w 1436615"/>
                <a:gd name="connsiteY19" fmla="*/ 1051560 h 1051559"/>
                <a:gd name="connsiteX20" fmla="*/ 443594 w 1436615"/>
                <a:gd name="connsiteY20" fmla="*/ 1051560 h 1051559"/>
                <a:gd name="connsiteX21" fmla="*/ 443594 w 1436615"/>
                <a:gd name="connsiteY21" fmla="*/ 938974 h 1051559"/>
                <a:gd name="connsiteX22" fmla="*/ 540415 w 1436615"/>
                <a:gd name="connsiteY22" fmla="*/ 938974 h 1051559"/>
                <a:gd name="connsiteX23" fmla="*/ 540415 w 1436615"/>
                <a:gd name="connsiteY23" fmla="*/ 734056 h 1051559"/>
                <a:gd name="connsiteX24" fmla="*/ 646249 w 1436615"/>
                <a:gd name="connsiteY24" fmla="*/ 734056 h 1051559"/>
                <a:gd name="connsiteX25" fmla="*/ 646249 w 1436615"/>
                <a:gd name="connsiteY25" fmla="*/ 616980 h 1051559"/>
                <a:gd name="connsiteX26" fmla="*/ 790366 w 1436615"/>
                <a:gd name="connsiteY26" fmla="*/ 616980 h 1051559"/>
                <a:gd name="connsiteX27" fmla="*/ 790366 w 1436615"/>
                <a:gd name="connsiteY27" fmla="*/ 734056 h 1051559"/>
                <a:gd name="connsiteX28" fmla="*/ 896202 w 1436615"/>
                <a:gd name="connsiteY28" fmla="*/ 734056 h 1051559"/>
                <a:gd name="connsiteX29" fmla="*/ 896202 w 1436615"/>
                <a:gd name="connsiteY29" fmla="*/ 938974 h 1051559"/>
                <a:gd name="connsiteX30" fmla="*/ 993022 w 1436615"/>
                <a:gd name="connsiteY30" fmla="*/ 938974 h 1051559"/>
                <a:gd name="connsiteX31" fmla="*/ 993022 w 1436615"/>
                <a:gd name="connsiteY31" fmla="*/ 1051560 h 1051559"/>
                <a:gd name="connsiteX32" fmla="*/ 1105608 w 1436615"/>
                <a:gd name="connsiteY32" fmla="*/ 1051560 h 1051559"/>
                <a:gd name="connsiteX33" fmla="*/ 1105608 w 1436615"/>
                <a:gd name="connsiteY33" fmla="*/ 936712 h 1051559"/>
                <a:gd name="connsiteX34" fmla="*/ 1204692 w 1436615"/>
                <a:gd name="connsiteY34" fmla="*/ 936712 h 1051559"/>
                <a:gd name="connsiteX35" fmla="*/ 1204692 w 1436615"/>
                <a:gd name="connsiteY35" fmla="*/ 1047036 h 1051559"/>
                <a:gd name="connsiteX36" fmla="*/ 1312788 w 1436615"/>
                <a:gd name="connsiteY36" fmla="*/ 1047036 h 1051559"/>
                <a:gd name="connsiteX37" fmla="*/ 1312788 w 1436615"/>
                <a:gd name="connsiteY37" fmla="*/ 934484 h 1051559"/>
                <a:gd name="connsiteX38" fmla="*/ 1436616 w 1436615"/>
                <a:gd name="connsiteY38" fmla="*/ 934484 h 1051559"/>
                <a:gd name="connsiteX39" fmla="*/ 1436616 w 1436615"/>
                <a:gd name="connsiteY39" fmla="*/ 835401 h 1051559"/>
                <a:gd name="connsiteX40" fmla="*/ 1206919 w 1436615"/>
                <a:gd name="connsiteY40" fmla="*/ 835401 h 1051559"/>
                <a:gd name="connsiteX41" fmla="*/ 612491 w 1436615"/>
                <a:gd name="connsiteY41" fmla="*/ 450380 h 1051559"/>
                <a:gd name="connsiteX42" fmla="*/ 353525 w 1436615"/>
                <a:gd name="connsiteY42" fmla="*/ 450380 h 1051559"/>
                <a:gd name="connsiteX43" fmla="*/ 353525 w 1436615"/>
                <a:gd name="connsiteY43" fmla="*/ 191414 h 1051559"/>
                <a:gd name="connsiteX44" fmla="*/ 612491 w 1436615"/>
                <a:gd name="connsiteY44" fmla="*/ 191414 h 1051559"/>
                <a:gd name="connsiteX45" fmla="*/ 612491 w 1436615"/>
                <a:gd name="connsiteY45" fmla="*/ 450380 h 1051559"/>
                <a:gd name="connsiteX46" fmla="*/ 1083092 w 1436615"/>
                <a:gd name="connsiteY46" fmla="*/ 450380 h 1051559"/>
                <a:gd name="connsiteX47" fmla="*/ 824126 w 1436615"/>
                <a:gd name="connsiteY47" fmla="*/ 450380 h 1051559"/>
                <a:gd name="connsiteX48" fmla="*/ 824126 w 1436615"/>
                <a:gd name="connsiteY48" fmla="*/ 191414 h 1051559"/>
                <a:gd name="connsiteX49" fmla="*/ 1083092 w 1436615"/>
                <a:gd name="connsiteY49" fmla="*/ 191414 h 1051559"/>
                <a:gd name="connsiteX50" fmla="*/ 1083092 w 1436615"/>
                <a:gd name="connsiteY50" fmla="*/ 450380 h 105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6615" h="1051559">
                  <a:moveTo>
                    <a:pt x="1206953" y="835401"/>
                  </a:moveTo>
                  <a:lnTo>
                    <a:pt x="1206953" y="722815"/>
                  </a:lnTo>
                  <a:lnTo>
                    <a:pt x="1294761" y="722815"/>
                  </a:lnTo>
                  <a:lnTo>
                    <a:pt x="1294761" y="112586"/>
                  </a:lnTo>
                  <a:lnTo>
                    <a:pt x="1186664" y="112586"/>
                  </a:lnTo>
                  <a:lnTo>
                    <a:pt x="1186664" y="0"/>
                  </a:lnTo>
                  <a:lnTo>
                    <a:pt x="249952" y="0"/>
                  </a:lnTo>
                  <a:lnTo>
                    <a:pt x="249952" y="112586"/>
                  </a:lnTo>
                  <a:lnTo>
                    <a:pt x="141855" y="112586"/>
                  </a:lnTo>
                  <a:lnTo>
                    <a:pt x="141855" y="722815"/>
                  </a:lnTo>
                  <a:lnTo>
                    <a:pt x="229663" y="722815"/>
                  </a:lnTo>
                  <a:lnTo>
                    <a:pt x="229663" y="835401"/>
                  </a:lnTo>
                  <a:lnTo>
                    <a:pt x="0" y="835401"/>
                  </a:lnTo>
                  <a:lnTo>
                    <a:pt x="0" y="934484"/>
                  </a:lnTo>
                  <a:lnTo>
                    <a:pt x="123828" y="934484"/>
                  </a:lnTo>
                  <a:lnTo>
                    <a:pt x="123828" y="1047036"/>
                  </a:lnTo>
                  <a:lnTo>
                    <a:pt x="231925" y="1047036"/>
                  </a:lnTo>
                  <a:lnTo>
                    <a:pt x="231925" y="936712"/>
                  </a:lnTo>
                  <a:lnTo>
                    <a:pt x="331007" y="936712"/>
                  </a:lnTo>
                  <a:lnTo>
                    <a:pt x="331007" y="1051560"/>
                  </a:lnTo>
                  <a:lnTo>
                    <a:pt x="443594" y="1051560"/>
                  </a:lnTo>
                  <a:lnTo>
                    <a:pt x="443594" y="938974"/>
                  </a:lnTo>
                  <a:lnTo>
                    <a:pt x="540415" y="938974"/>
                  </a:lnTo>
                  <a:lnTo>
                    <a:pt x="540415" y="734056"/>
                  </a:lnTo>
                  <a:lnTo>
                    <a:pt x="646249" y="734056"/>
                  </a:lnTo>
                  <a:lnTo>
                    <a:pt x="646249" y="616980"/>
                  </a:lnTo>
                  <a:lnTo>
                    <a:pt x="790366" y="616980"/>
                  </a:lnTo>
                  <a:lnTo>
                    <a:pt x="790366" y="734056"/>
                  </a:lnTo>
                  <a:lnTo>
                    <a:pt x="896202" y="734056"/>
                  </a:lnTo>
                  <a:lnTo>
                    <a:pt x="896202" y="938974"/>
                  </a:lnTo>
                  <a:lnTo>
                    <a:pt x="993022" y="938974"/>
                  </a:lnTo>
                  <a:lnTo>
                    <a:pt x="993022" y="1051560"/>
                  </a:lnTo>
                  <a:lnTo>
                    <a:pt x="1105608" y="1051560"/>
                  </a:lnTo>
                  <a:lnTo>
                    <a:pt x="1105608" y="936712"/>
                  </a:lnTo>
                  <a:lnTo>
                    <a:pt x="1204692" y="936712"/>
                  </a:lnTo>
                  <a:lnTo>
                    <a:pt x="1204692" y="1047036"/>
                  </a:lnTo>
                  <a:lnTo>
                    <a:pt x="1312788" y="1047036"/>
                  </a:lnTo>
                  <a:lnTo>
                    <a:pt x="1312788" y="934484"/>
                  </a:lnTo>
                  <a:lnTo>
                    <a:pt x="1436616" y="934484"/>
                  </a:lnTo>
                  <a:lnTo>
                    <a:pt x="1436616" y="835401"/>
                  </a:lnTo>
                  <a:lnTo>
                    <a:pt x="1206919" y="835401"/>
                  </a:lnTo>
                  <a:close/>
                  <a:moveTo>
                    <a:pt x="612491" y="450380"/>
                  </a:moveTo>
                  <a:lnTo>
                    <a:pt x="353525" y="450380"/>
                  </a:lnTo>
                  <a:lnTo>
                    <a:pt x="353525" y="191414"/>
                  </a:lnTo>
                  <a:lnTo>
                    <a:pt x="612491" y="191414"/>
                  </a:lnTo>
                  <a:lnTo>
                    <a:pt x="612491" y="450380"/>
                  </a:lnTo>
                  <a:close/>
                  <a:moveTo>
                    <a:pt x="1083092" y="450380"/>
                  </a:moveTo>
                  <a:lnTo>
                    <a:pt x="824126" y="450380"/>
                  </a:lnTo>
                  <a:lnTo>
                    <a:pt x="824126" y="191414"/>
                  </a:lnTo>
                  <a:lnTo>
                    <a:pt x="1083092" y="191414"/>
                  </a:lnTo>
                  <a:lnTo>
                    <a:pt x="1083092" y="450380"/>
                  </a:lnTo>
                  <a:close/>
                </a:path>
              </a:pathLst>
            </a:custGeom>
            <a:solidFill>
              <a:schemeClr val="bg1">
                <a:lumMod val="85000"/>
                <a:lumOff val="15000"/>
              </a:schemeClr>
            </a:solidFill>
            <a:ln w="34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9" name="Rectangle 488">
            <a:extLst>
              <a:ext uri="{FF2B5EF4-FFF2-40B4-BE49-F238E27FC236}">
                <a16:creationId xmlns:a16="http://schemas.microsoft.com/office/drawing/2014/main" id="{DEA09F81-4D9A-FA5E-48E0-2557E375C3A9}"/>
              </a:ext>
            </a:extLst>
          </p:cNvPr>
          <p:cNvSpPr/>
          <p:nvPr userDrawn="1"/>
        </p:nvSpPr>
        <p:spPr>
          <a:xfrm>
            <a:off x="-2" y="1282672"/>
            <a:ext cx="12188327" cy="5022749"/>
          </a:xfrm>
          <a:prstGeom prst="rect">
            <a:avLst/>
          </a:prstGeom>
          <a:gradFill>
            <a:gsLst>
              <a:gs pos="55800">
                <a:srgbClr val="000000">
                  <a:alpha val="75000"/>
                </a:srgb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endParaRPr lang="en-US" sz="2400" dirty="0">
              <a:solidFill>
                <a:schemeClr val="bg1"/>
              </a:solidFill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94784DA-9FF1-A008-AD4C-DE0E26F19E73}"/>
              </a:ext>
            </a:extLst>
          </p:cNvPr>
          <p:cNvCxnSpPr>
            <a:cxnSpLocks/>
          </p:cNvCxnSpPr>
          <p:nvPr userDrawn="1"/>
        </p:nvCxnSpPr>
        <p:spPr>
          <a:xfrm>
            <a:off x="0" y="6655526"/>
            <a:ext cx="12192000" cy="0"/>
          </a:xfrm>
          <a:prstGeom prst="line">
            <a:avLst/>
          </a:prstGeom>
          <a:ln w="28575">
            <a:solidFill>
              <a:srgbClr val="66FF33"/>
            </a:solidFill>
          </a:ln>
          <a:effectLst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9918" y="223935"/>
            <a:ext cx="11632164" cy="808050"/>
          </a:xfrm>
          <a:prstGeom prst="rect">
            <a:avLst/>
          </a:prstGeom>
        </p:spPr>
        <p:txBody>
          <a:bodyPr vert="horz" lIns="0" tIns="0" rIns="91440" bIns="0" rtlCol="0" anchor="ctr">
            <a:noAutofit/>
          </a:bodyPr>
          <a:lstStyle/>
          <a:p>
            <a:r>
              <a:rPr lang="en-US" dirty="0"/>
              <a:t>Title Goes Here.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9918" y="1316183"/>
            <a:ext cx="11632164" cy="5223954"/>
          </a:xfrm>
          <a:prstGeom prst="rect">
            <a:avLst/>
          </a:prstGeom>
        </p:spPr>
        <p:txBody>
          <a:bodyPr vert="horz" lIns="0" tIns="0" rIns="91440" bIns="0" rtlCol="0">
            <a:noAutofit/>
          </a:bodyPr>
          <a:lstStyle/>
          <a:p>
            <a:pPr lvl="0"/>
            <a:r>
              <a:rPr lang="en-US" dirty="0"/>
              <a:t>Add text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07512" y="6646661"/>
            <a:ext cx="837093" cy="211339"/>
          </a:xfrm>
          <a:prstGeom prst="rect">
            <a:avLst/>
          </a:prstGeom>
        </p:spPr>
        <p:txBody>
          <a:bodyPr vert="horz" lIns="0" tIns="0" rIns="0" bIns="45720" rtlCol="0" anchor="b"/>
          <a:lstStyle>
            <a:lvl1pPr algn="l">
              <a:lnSpc>
                <a:spcPct val="80000"/>
              </a:lnSpc>
              <a:defRPr sz="800">
                <a:solidFill>
                  <a:schemeClr val="tx1"/>
                </a:solidFill>
              </a:defRPr>
            </a:lvl1pPr>
          </a:lstStyle>
          <a:p>
            <a:fld id="{9906D158-2508-44DF-970E-05ECA6B98250}" type="datetime1">
              <a:rPr lang="en-US" smtClean="0"/>
              <a:pPr/>
              <a:t>7/26/2022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661964" y="6646661"/>
            <a:ext cx="8868074" cy="211339"/>
          </a:xfrm>
          <a:prstGeom prst="rect">
            <a:avLst/>
          </a:prstGeom>
        </p:spPr>
        <p:txBody>
          <a:bodyPr vert="horz" lIns="0" tIns="0" rIns="0" bIns="45720" rtlCol="0" anchor="b"/>
          <a:lstStyle>
            <a:lvl1pPr algn="ctr">
              <a:lnSpc>
                <a:spcPct val="80000"/>
              </a:lnSpc>
              <a:defRPr sz="800">
                <a:solidFill>
                  <a:schemeClr val="tx1"/>
                </a:solidFill>
              </a:defRPr>
            </a:lvl1pPr>
          </a:lstStyle>
          <a:p>
            <a:r>
              <a:rPr lang="en-US"/>
              <a:t>Confidential information statement (go to INSERT&gt;&gt;HEADER &amp; FOOTER)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42402" y="6646661"/>
            <a:ext cx="469680" cy="211339"/>
          </a:xfrm>
          <a:prstGeom prst="rect">
            <a:avLst/>
          </a:prstGeom>
        </p:spPr>
        <p:txBody>
          <a:bodyPr vert="horz" lIns="0" tIns="0" rIns="0" bIns="45720" rtlCol="0" anchor="b"/>
          <a:lstStyle>
            <a:lvl1pPr algn="r">
              <a:lnSpc>
                <a:spcPct val="80000"/>
              </a:lnSpc>
              <a:defRPr sz="800">
                <a:solidFill>
                  <a:schemeClr val="tx1"/>
                </a:solidFill>
              </a:defRPr>
            </a:lvl1pPr>
          </a:lstStyle>
          <a:p>
            <a:fld id="{4F90343F-D056-4E24-BE3D-A305BDC1A23E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495" name="Group 494">
            <a:extLst>
              <a:ext uri="{FF2B5EF4-FFF2-40B4-BE49-F238E27FC236}">
                <a16:creationId xmlns:a16="http://schemas.microsoft.com/office/drawing/2014/main" id="{29BD30C4-3B1C-B842-FDF2-EEE547627DFB}"/>
              </a:ext>
            </a:extLst>
          </p:cNvPr>
          <p:cNvGrpSpPr/>
          <p:nvPr userDrawn="1"/>
        </p:nvGrpSpPr>
        <p:grpSpPr>
          <a:xfrm>
            <a:off x="118572" y="6710119"/>
            <a:ext cx="602067" cy="96475"/>
            <a:chOff x="118572" y="6695833"/>
            <a:chExt cx="602067" cy="96475"/>
          </a:xfrm>
        </p:grpSpPr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C28B620A-D2CC-C9AA-8F86-E6A946DA76F6}"/>
                </a:ext>
              </a:extLst>
            </p:cNvPr>
            <p:cNvSpPr/>
            <p:nvPr userDrawn="1"/>
          </p:nvSpPr>
          <p:spPr>
            <a:xfrm>
              <a:off x="118572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5459B365-C97B-7267-682B-7D5D9B52BEAB}"/>
                </a:ext>
              </a:extLst>
            </p:cNvPr>
            <p:cNvSpPr/>
            <p:nvPr userDrawn="1"/>
          </p:nvSpPr>
          <p:spPr>
            <a:xfrm>
              <a:off x="336716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87E3F22-E2C2-796B-3C34-CBE8E4DC34B7}"/>
                </a:ext>
              </a:extLst>
            </p:cNvPr>
            <p:cNvSpPr/>
            <p:nvPr userDrawn="1"/>
          </p:nvSpPr>
          <p:spPr>
            <a:xfrm>
              <a:off x="554860" y="6695833"/>
              <a:ext cx="165779" cy="96475"/>
            </a:xfrm>
            <a:custGeom>
              <a:avLst/>
              <a:gdLst>
                <a:gd name="connsiteX0" fmla="*/ 306536 w 658792"/>
                <a:gd name="connsiteY0" fmla="*/ 0 h 383384"/>
                <a:gd name="connsiteX1" fmla="*/ 352255 w 658792"/>
                <a:gd name="connsiteY1" fmla="*/ 0 h 383384"/>
                <a:gd name="connsiteX2" fmla="*/ 352255 w 658792"/>
                <a:gd name="connsiteY2" fmla="*/ 52388 h 383384"/>
                <a:gd name="connsiteX3" fmla="*/ 364010 w 658792"/>
                <a:gd name="connsiteY3" fmla="*/ 52388 h 383384"/>
                <a:gd name="connsiteX4" fmla="*/ 384206 w 658792"/>
                <a:gd name="connsiteY4" fmla="*/ 133172 h 383384"/>
                <a:gd name="connsiteX5" fmla="*/ 509643 w 658792"/>
                <a:gd name="connsiteY5" fmla="*/ 133172 h 383384"/>
                <a:gd name="connsiteX6" fmla="*/ 658792 w 658792"/>
                <a:gd name="connsiteY6" fmla="*/ 282321 h 383384"/>
                <a:gd name="connsiteX7" fmla="*/ 658792 w 658792"/>
                <a:gd name="connsiteY7" fmla="*/ 383384 h 383384"/>
                <a:gd name="connsiteX8" fmla="*/ 0 w 658792"/>
                <a:gd name="connsiteY8" fmla="*/ 383384 h 383384"/>
                <a:gd name="connsiteX9" fmla="*/ 0 w 658792"/>
                <a:gd name="connsiteY9" fmla="*/ 282321 h 383384"/>
                <a:gd name="connsiteX10" fmla="*/ 149149 w 658792"/>
                <a:gd name="connsiteY10" fmla="*/ 133172 h 383384"/>
                <a:gd name="connsiteX11" fmla="*/ 274586 w 658792"/>
                <a:gd name="connsiteY11" fmla="*/ 133172 h 383384"/>
                <a:gd name="connsiteX12" fmla="*/ 294782 w 658792"/>
                <a:gd name="connsiteY12" fmla="*/ 52388 h 383384"/>
                <a:gd name="connsiteX13" fmla="*/ 306536 w 658792"/>
                <a:gd name="connsiteY13" fmla="*/ 52388 h 3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8792" h="383384">
                  <a:moveTo>
                    <a:pt x="306536" y="0"/>
                  </a:moveTo>
                  <a:lnTo>
                    <a:pt x="352255" y="0"/>
                  </a:lnTo>
                  <a:lnTo>
                    <a:pt x="352255" y="52388"/>
                  </a:lnTo>
                  <a:lnTo>
                    <a:pt x="364010" y="52388"/>
                  </a:lnTo>
                  <a:lnTo>
                    <a:pt x="384206" y="133172"/>
                  </a:lnTo>
                  <a:lnTo>
                    <a:pt x="509643" y="133172"/>
                  </a:lnTo>
                  <a:lnTo>
                    <a:pt x="658792" y="282321"/>
                  </a:lnTo>
                  <a:lnTo>
                    <a:pt x="658792" y="383384"/>
                  </a:lnTo>
                  <a:lnTo>
                    <a:pt x="0" y="383384"/>
                  </a:lnTo>
                  <a:lnTo>
                    <a:pt x="0" y="282321"/>
                  </a:lnTo>
                  <a:lnTo>
                    <a:pt x="149149" y="133172"/>
                  </a:lnTo>
                  <a:lnTo>
                    <a:pt x="274586" y="133172"/>
                  </a:lnTo>
                  <a:lnTo>
                    <a:pt x="294782" y="52388"/>
                  </a:lnTo>
                  <a:lnTo>
                    <a:pt x="306536" y="52388"/>
                  </a:lnTo>
                  <a:close/>
                </a:path>
              </a:pathLst>
            </a:custGeom>
            <a:pattFill prst="trellis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lIns="91440" tIns="0" rIns="91440" bIns="0" rtlCol="0" anchor="ctr">
              <a:noAutofit/>
            </a:bodyPr>
            <a:lstStyle/>
            <a:p>
              <a:pPr algn="ctr">
                <a:lnSpc>
                  <a:spcPct val="85000"/>
                </a:lnSpc>
              </a:pP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308602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49" r:id="rId1"/>
    <p:sldLayoutId id="2147483678" r:id="rId2"/>
    <p:sldLayoutId id="2147483651" r:id="rId3"/>
    <p:sldLayoutId id="2147483650" r:id="rId4"/>
    <p:sldLayoutId id="2147483654" r:id="rId5"/>
    <p:sldLayoutId id="2147483655" r:id="rId6"/>
    <p:sldLayoutId id="2147483674" r:id="rId7"/>
    <p:sldLayoutId id="2147483675" r:id="rId8"/>
    <p:sldLayoutId id="2147483661" r:id="rId9"/>
    <p:sldLayoutId id="2147483657" r:id="rId10"/>
    <p:sldLayoutId id="2147483677" r:id="rId11"/>
    <p:sldLayoutId id="2147483679" r:id="rId12"/>
    <p:sldLayoutId id="2147483660" r:id="rId13"/>
    <p:sldLayoutId id="2147483676" r:id="rId14"/>
  </p:sldLayoutIdLst>
  <p:transition>
    <p:fade/>
  </p:transition>
  <p:hf hdr="0"/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3200" b="1" kern="1200" cap="all" spc="6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1219170" rtl="0" eaLnBrk="1" latinLnBrk="0" hangingPunct="1">
        <a:lnSpc>
          <a:spcPct val="90000"/>
        </a:lnSpc>
        <a:spcBef>
          <a:spcPts val="1200"/>
        </a:spcBef>
        <a:buFont typeface="Wingdings" panose="05000000000000000000" pitchFamily="2" charset="2"/>
        <a:buChar char="v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1430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6002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18288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057400" indent="-228600" algn="l" defTabSz="1219170" rtl="0" eaLnBrk="1" latinLnBrk="0" hangingPunct="1">
        <a:lnSpc>
          <a:spcPct val="90000"/>
        </a:lnSpc>
        <a:spcBef>
          <a:spcPts val="300"/>
        </a:spcBef>
        <a:buFont typeface="Wingdings" panose="05000000000000000000" pitchFamily="2" charset="2"/>
        <a:buChar char="§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6F4847F-356B-595E-485F-F7F9B55635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2AFE1F-47E2-46F8-961A-6BF083479E39}" type="datetime1">
              <a:rPr lang="en-US" smtClean="0"/>
              <a:t>7/26/2022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866402C-3994-D14C-31DD-016928177F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234C34-B72C-5E31-02BE-11B8B6097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1942245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1822124-14E6-DF89-F164-588D10644D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2AFE1F-47E2-46F8-961A-6BF083479E39}" type="datetime1">
              <a:rPr lang="en-US" smtClean="0"/>
              <a:t>7/26/2022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4A4F3C7-79B1-3AC3-61C0-AA42275521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105866-D236-454F-8EC8-E9A59A975B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t>2</a:t>
            </a:fld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41AB39-9681-702B-F16F-9782C09904C0}"/>
              </a:ext>
            </a:extLst>
          </p:cNvPr>
          <p:cNvSpPr/>
          <p:nvPr/>
        </p:nvSpPr>
        <p:spPr>
          <a:xfrm>
            <a:off x="9941668" y="262647"/>
            <a:ext cx="1970414" cy="7879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r>
              <a:rPr lang="en-US" sz="2400" dirty="0">
                <a:solidFill>
                  <a:schemeClr val="bg1"/>
                </a:solidFill>
              </a:rPr>
              <a:t>Animated</a:t>
            </a:r>
          </a:p>
          <a:p>
            <a:pPr algn="ctr">
              <a:lnSpc>
                <a:spcPct val="85000"/>
              </a:lnSpc>
            </a:pPr>
            <a:r>
              <a:rPr lang="en-US" sz="2400" dirty="0">
                <a:solidFill>
                  <a:schemeClr val="bg1"/>
                </a:solidFill>
              </a:rPr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2730342193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22">
            <a:extLst>
              <a:ext uri="{FF2B5EF4-FFF2-40B4-BE49-F238E27FC236}">
                <a16:creationId xmlns:a16="http://schemas.microsoft.com/office/drawing/2014/main" id="{D36002E1-CFBB-4DF1-81A9-E6D35E1F90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Slide title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Subtitle Here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50AEE9-05A5-4293-BCBD-E2FBBEB7BE3D}" type="datetime1">
              <a:rPr lang="en-US" smtClean="0"/>
              <a:pPr/>
              <a:t>7/26/2022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575108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22">
            <a:extLst>
              <a:ext uri="{FF2B5EF4-FFF2-40B4-BE49-F238E27FC236}">
                <a16:creationId xmlns:a16="http://schemas.microsoft.com/office/drawing/2014/main" id="{D36002E1-CFBB-4DF1-81A9-E6D35E1F90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Title layout</a:t>
            </a:r>
            <a:br>
              <a:rPr lang="en-US" dirty="0"/>
            </a:br>
            <a:r>
              <a:rPr lang="en-US" dirty="0"/>
              <a:t>Title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Subtitle Here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50AEE9-05A5-4293-BCBD-E2FBBEB7BE3D}" type="datetime1">
              <a:rPr lang="en-US" smtClean="0"/>
              <a:pPr/>
              <a:t>7/26/2022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21BE84-9CA7-D79E-0F7D-7E78B512FAB8}"/>
              </a:ext>
            </a:extLst>
          </p:cNvPr>
          <p:cNvSpPr/>
          <p:nvPr/>
        </p:nvSpPr>
        <p:spPr>
          <a:xfrm>
            <a:off x="9941668" y="262647"/>
            <a:ext cx="1970414" cy="7879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40" tIns="0" rIns="91440" bIns="0" rtlCol="0" anchor="ctr"/>
          <a:lstStyle/>
          <a:p>
            <a:pPr algn="ctr">
              <a:lnSpc>
                <a:spcPct val="85000"/>
              </a:lnSpc>
            </a:pPr>
            <a:r>
              <a:rPr lang="en-US" sz="2400" dirty="0">
                <a:solidFill>
                  <a:schemeClr val="bg1"/>
                </a:solidFill>
              </a:rPr>
              <a:t>Animated</a:t>
            </a:r>
          </a:p>
          <a:p>
            <a:pPr algn="ctr">
              <a:lnSpc>
                <a:spcPct val="85000"/>
              </a:lnSpc>
            </a:pPr>
            <a:r>
              <a:rPr lang="en-US" sz="2400" dirty="0">
                <a:solidFill>
                  <a:schemeClr val="bg1"/>
                </a:solidFill>
              </a:rPr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1169910804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Subtitle Here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22846C-861D-46F2-B081-BE4890907CF8}" type="datetime1">
              <a:rPr lang="en-US" smtClean="0"/>
              <a:pPr/>
              <a:t>7/26/2022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Section Header Layout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113EA7A-C453-B2D2-D38D-1B011537A781}"/>
              </a:ext>
            </a:extLst>
          </p:cNvPr>
          <p:cNvSpPr/>
          <p:nvPr/>
        </p:nvSpPr>
        <p:spPr>
          <a:xfrm>
            <a:off x="-3602416" y="2517310"/>
            <a:ext cx="485987" cy="399250"/>
          </a:xfrm>
          <a:custGeom>
            <a:avLst/>
            <a:gdLst>
              <a:gd name="connsiteX0" fmla="*/ 1157258 w 1279920"/>
              <a:gd name="connsiteY0" fmla="*/ 174209 h 1055707"/>
              <a:gd name="connsiteX1" fmla="*/ 1157258 w 1279920"/>
              <a:gd name="connsiteY1" fmla="*/ 369496 h 1055707"/>
              <a:gd name="connsiteX2" fmla="*/ 1059614 w 1279920"/>
              <a:gd name="connsiteY2" fmla="*/ 369496 h 1055707"/>
              <a:gd name="connsiteX3" fmla="*/ 1059614 w 1279920"/>
              <a:gd name="connsiteY3" fmla="*/ 443388 h 1055707"/>
              <a:gd name="connsiteX4" fmla="*/ 1010775 w 1279920"/>
              <a:gd name="connsiteY4" fmla="*/ 443388 h 1055707"/>
              <a:gd name="connsiteX5" fmla="*/ 1010775 w 1279920"/>
              <a:gd name="connsiteY5" fmla="*/ 212457 h 1055707"/>
              <a:gd name="connsiteX6" fmla="*/ 926327 w 1279920"/>
              <a:gd name="connsiteY6" fmla="*/ 212457 h 1055707"/>
              <a:gd name="connsiteX7" fmla="*/ 926327 w 1279920"/>
              <a:gd name="connsiteY7" fmla="*/ 89727 h 1055707"/>
              <a:gd name="connsiteX8" fmla="*/ 797015 w 1279920"/>
              <a:gd name="connsiteY8" fmla="*/ 89727 h 1055707"/>
              <a:gd name="connsiteX9" fmla="*/ 797015 w 1279920"/>
              <a:gd name="connsiteY9" fmla="*/ 0 h 1055707"/>
              <a:gd name="connsiteX10" fmla="*/ 482973 w 1279920"/>
              <a:gd name="connsiteY10" fmla="*/ 0 h 1055707"/>
              <a:gd name="connsiteX11" fmla="*/ 482973 w 1279920"/>
              <a:gd name="connsiteY11" fmla="*/ 89727 h 1055707"/>
              <a:gd name="connsiteX12" fmla="*/ 353662 w 1279920"/>
              <a:gd name="connsiteY12" fmla="*/ 89727 h 1055707"/>
              <a:gd name="connsiteX13" fmla="*/ 353662 w 1279920"/>
              <a:gd name="connsiteY13" fmla="*/ 212457 h 1055707"/>
              <a:gd name="connsiteX14" fmla="*/ 269213 w 1279920"/>
              <a:gd name="connsiteY14" fmla="*/ 212457 h 1055707"/>
              <a:gd name="connsiteX15" fmla="*/ 269213 w 1279920"/>
              <a:gd name="connsiteY15" fmla="*/ 443388 h 1055707"/>
              <a:gd name="connsiteX16" fmla="*/ 220375 w 1279920"/>
              <a:gd name="connsiteY16" fmla="*/ 443388 h 1055707"/>
              <a:gd name="connsiteX17" fmla="*/ 220375 w 1279920"/>
              <a:gd name="connsiteY17" fmla="*/ 369496 h 1055707"/>
              <a:gd name="connsiteX18" fmla="*/ 122731 w 1279920"/>
              <a:gd name="connsiteY18" fmla="*/ 369496 h 1055707"/>
              <a:gd name="connsiteX19" fmla="*/ 122731 w 1279920"/>
              <a:gd name="connsiteY19" fmla="*/ 174209 h 1055707"/>
              <a:gd name="connsiteX20" fmla="*/ 0 w 1279920"/>
              <a:gd name="connsiteY20" fmla="*/ 174209 h 1055707"/>
              <a:gd name="connsiteX21" fmla="*/ 0 w 1279920"/>
              <a:gd name="connsiteY21" fmla="*/ 568758 h 1055707"/>
              <a:gd name="connsiteX22" fmla="*/ 269179 w 1279920"/>
              <a:gd name="connsiteY22" fmla="*/ 568758 h 1055707"/>
              <a:gd name="connsiteX23" fmla="*/ 269179 w 1279920"/>
              <a:gd name="connsiteY23" fmla="*/ 744270 h 1055707"/>
              <a:gd name="connsiteX24" fmla="*/ 364183 w 1279920"/>
              <a:gd name="connsiteY24" fmla="*/ 744270 h 1055707"/>
              <a:gd name="connsiteX25" fmla="*/ 364183 w 1279920"/>
              <a:gd name="connsiteY25" fmla="*/ 877557 h 1055707"/>
              <a:gd name="connsiteX26" fmla="*/ 577943 w 1279920"/>
              <a:gd name="connsiteY26" fmla="*/ 877557 h 1055707"/>
              <a:gd name="connsiteX27" fmla="*/ 577943 w 1279920"/>
              <a:gd name="connsiteY27" fmla="*/ 943532 h 1055707"/>
              <a:gd name="connsiteX28" fmla="*/ 369462 w 1279920"/>
              <a:gd name="connsiteY28" fmla="*/ 943532 h 1055707"/>
              <a:gd name="connsiteX29" fmla="*/ 369462 w 1279920"/>
              <a:gd name="connsiteY29" fmla="*/ 1055707 h 1055707"/>
              <a:gd name="connsiteX30" fmla="*/ 459188 w 1279920"/>
              <a:gd name="connsiteY30" fmla="*/ 1055707 h 1055707"/>
              <a:gd name="connsiteX31" fmla="*/ 459188 w 1279920"/>
              <a:gd name="connsiteY31" fmla="*/ 993673 h 1055707"/>
              <a:gd name="connsiteX32" fmla="*/ 820732 w 1279920"/>
              <a:gd name="connsiteY32" fmla="*/ 993673 h 1055707"/>
              <a:gd name="connsiteX33" fmla="*/ 820732 w 1279920"/>
              <a:gd name="connsiteY33" fmla="*/ 1055707 h 1055707"/>
              <a:gd name="connsiteX34" fmla="*/ 910459 w 1279920"/>
              <a:gd name="connsiteY34" fmla="*/ 1055707 h 1055707"/>
              <a:gd name="connsiteX35" fmla="*/ 910459 w 1279920"/>
              <a:gd name="connsiteY35" fmla="*/ 943532 h 1055707"/>
              <a:gd name="connsiteX36" fmla="*/ 701977 w 1279920"/>
              <a:gd name="connsiteY36" fmla="*/ 943532 h 1055707"/>
              <a:gd name="connsiteX37" fmla="*/ 701977 w 1279920"/>
              <a:gd name="connsiteY37" fmla="*/ 877557 h 1055707"/>
              <a:gd name="connsiteX38" fmla="*/ 915737 w 1279920"/>
              <a:gd name="connsiteY38" fmla="*/ 877557 h 1055707"/>
              <a:gd name="connsiteX39" fmla="*/ 915737 w 1279920"/>
              <a:gd name="connsiteY39" fmla="*/ 744270 h 1055707"/>
              <a:gd name="connsiteX40" fmla="*/ 1010741 w 1279920"/>
              <a:gd name="connsiteY40" fmla="*/ 744270 h 1055707"/>
              <a:gd name="connsiteX41" fmla="*/ 1010741 w 1279920"/>
              <a:gd name="connsiteY41" fmla="*/ 568758 h 1055707"/>
              <a:gd name="connsiteX42" fmla="*/ 1279920 w 1279920"/>
              <a:gd name="connsiteY42" fmla="*/ 568758 h 1055707"/>
              <a:gd name="connsiteX43" fmla="*/ 1279920 w 1279920"/>
              <a:gd name="connsiteY43" fmla="*/ 174209 h 1055707"/>
              <a:gd name="connsiteX44" fmla="*/ 1157189 w 1279920"/>
              <a:gd name="connsiteY44" fmla="*/ 174209 h 1055707"/>
              <a:gd name="connsiteX45" fmla="*/ 815043 w 1279920"/>
              <a:gd name="connsiteY45" fmla="*/ 488697 h 1055707"/>
              <a:gd name="connsiteX46" fmla="*/ 464911 w 1279920"/>
              <a:gd name="connsiteY46" fmla="*/ 488697 h 1055707"/>
              <a:gd name="connsiteX47" fmla="*/ 464911 w 1279920"/>
              <a:gd name="connsiteY47" fmla="*/ 157929 h 1055707"/>
              <a:gd name="connsiteX48" fmla="*/ 815043 w 1279920"/>
              <a:gd name="connsiteY48" fmla="*/ 157929 h 1055707"/>
              <a:gd name="connsiteX49" fmla="*/ 815043 w 1279920"/>
              <a:gd name="connsiteY49" fmla="*/ 488697 h 1055707"/>
              <a:gd name="connsiteX50" fmla="*/ 689124 w 1279920"/>
              <a:gd name="connsiteY50" fmla="*/ 263798 h 1055707"/>
              <a:gd name="connsiteX51" fmla="*/ 590864 w 1279920"/>
              <a:gd name="connsiteY51" fmla="*/ 263798 h 1055707"/>
              <a:gd name="connsiteX52" fmla="*/ 590864 w 1279920"/>
              <a:gd name="connsiteY52" fmla="*/ 362059 h 1055707"/>
              <a:gd name="connsiteX53" fmla="*/ 689124 w 1279920"/>
              <a:gd name="connsiteY53" fmla="*/ 362059 h 1055707"/>
              <a:gd name="connsiteX54" fmla="*/ 689124 w 1279920"/>
              <a:gd name="connsiteY54" fmla="*/ 263798 h 10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79920" h="1055707">
                <a:moveTo>
                  <a:pt x="1157258" y="174209"/>
                </a:moveTo>
                <a:lnTo>
                  <a:pt x="1157258" y="369496"/>
                </a:lnTo>
                <a:lnTo>
                  <a:pt x="1059614" y="369496"/>
                </a:lnTo>
                <a:lnTo>
                  <a:pt x="1059614" y="443388"/>
                </a:lnTo>
                <a:lnTo>
                  <a:pt x="1010775" y="443388"/>
                </a:lnTo>
                <a:lnTo>
                  <a:pt x="1010775" y="212457"/>
                </a:lnTo>
                <a:lnTo>
                  <a:pt x="926327" y="212457"/>
                </a:lnTo>
                <a:lnTo>
                  <a:pt x="926327" y="89727"/>
                </a:lnTo>
                <a:lnTo>
                  <a:pt x="797015" y="89727"/>
                </a:lnTo>
                <a:lnTo>
                  <a:pt x="797015" y="0"/>
                </a:lnTo>
                <a:lnTo>
                  <a:pt x="482973" y="0"/>
                </a:lnTo>
                <a:lnTo>
                  <a:pt x="482973" y="89727"/>
                </a:lnTo>
                <a:lnTo>
                  <a:pt x="353662" y="89727"/>
                </a:lnTo>
                <a:lnTo>
                  <a:pt x="353662" y="212457"/>
                </a:lnTo>
                <a:lnTo>
                  <a:pt x="269213" y="212457"/>
                </a:lnTo>
                <a:lnTo>
                  <a:pt x="269213" y="443388"/>
                </a:lnTo>
                <a:lnTo>
                  <a:pt x="220375" y="443388"/>
                </a:lnTo>
                <a:lnTo>
                  <a:pt x="220375" y="369496"/>
                </a:lnTo>
                <a:lnTo>
                  <a:pt x="122731" y="369496"/>
                </a:lnTo>
                <a:lnTo>
                  <a:pt x="122731" y="174209"/>
                </a:lnTo>
                <a:lnTo>
                  <a:pt x="0" y="174209"/>
                </a:lnTo>
                <a:lnTo>
                  <a:pt x="0" y="568758"/>
                </a:lnTo>
                <a:lnTo>
                  <a:pt x="269179" y="568758"/>
                </a:lnTo>
                <a:lnTo>
                  <a:pt x="269179" y="744270"/>
                </a:lnTo>
                <a:lnTo>
                  <a:pt x="364183" y="744270"/>
                </a:lnTo>
                <a:lnTo>
                  <a:pt x="364183" y="877557"/>
                </a:lnTo>
                <a:lnTo>
                  <a:pt x="577943" y="877557"/>
                </a:lnTo>
                <a:lnTo>
                  <a:pt x="577943" y="943532"/>
                </a:lnTo>
                <a:lnTo>
                  <a:pt x="369462" y="943532"/>
                </a:lnTo>
                <a:lnTo>
                  <a:pt x="369462" y="1055707"/>
                </a:lnTo>
                <a:lnTo>
                  <a:pt x="459188" y="1055707"/>
                </a:lnTo>
                <a:lnTo>
                  <a:pt x="459188" y="993673"/>
                </a:lnTo>
                <a:lnTo>
                  <a:pt x="820732" y="993673"/>
                </a:lnTo>
                <a:lnTo>
                  <a:pt x="820732" y="1055707"/>
                </a:lnTo>
                <a:lnTo>
                  <a:pt x="910459" y="1055707"/>
                </a:lnTo>
                <a:lnTo>
                  <a:pt x="910459" y="943532"/>
                </a:lnTo>
                <a:lnTo>
                  <a:pt x="701977" y="943532"/>
                </a:lnTo>
                <a:lnTo>
                  <a:pt x="701977" y="877557"/>
                </a:lnTo>
                <a:lnTo>
                  <a:pt x="915737" y="877557"/>
                </a:lnTo>
                <a:lnTo>
                  <a:pt x="915737" y="744270"/>
                </a:lnTo>
                <a:lnTo>
                  <a:pt x="1010741" y="744270"/>
                </a:lnTo>
                <a:lnTo>
                  <a:pt x="1010741" y="568758"/>
                </a:lnTo>
                <a:lnTo>
                  <a:pt x="1279920" y="568758"/>
                </a:lnTo>
                <a:lnTo>
                  <a:pt x="1279920" y="174209"/>
                </a:lnTo>
                <a:lnTo>
                  <a:pt x="1157189" y="174209"/>
                </a:lnTo>
                <a:close/>
                <a:moveTo>
                  <a:pt x="815043" y="488697"/>
                </a:moveTo>
                <a:lnTo>
                  <a:pt x="464911" y="488697"/>
                </a:lnTo>
                <a:lnTo>
                  <a:pt x="464911" y="157929"/>
                </a:lnTo>
                <a:lnTo>
                  <a:pt x="815043" y="157929"/>
                </a:lnTo>
                <a:lnTo>
                  <a:pt x="815043" y="488697"/>
                </a:lnTo>
                <a:close/>
                <a:moveTo>
                  <a:pt x="689124" y="263798"/>
                </a:moveTo>
                <a:lnTo>
                  <a:pt x="590864" y="263798"/>
                </a:lnTo>
                <a:lnTo>
                  <a:pt x="590864" y="362059"/>
                </a:lnTo>
                <a:lnTo>
                  <a:pt x="689124" y="362059"/>
                </a:lnTo>
                <a:lnTo>
                  <a:pt x="689124" y="263798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2440C0A-878D-5D4A-DE7B-CD42E31962F7}"/>
              </a:ext>
            </a:extLst>
          </p:cNvPr>
          <p:cNvSpPr/>
          <p:nvPr/>
        </p:nvSpPr>
        <p:spPr>
          <a:xfrm>
            <a:off x="-2975292" y="2540673"/>
            <a:ext cx="471307" cy="352525"/>
          </a:xfrm>
          <a:custGeom>
            <a:avLst/>
            <a:gdLst>
              <a:gd name="connsiteX0" fmla="*/ 1115993 w 1241260"/>
              <a:gd name="connsiteY0" fmla="*/ 559607 h 932153"/>
              <a:gd name="connsiteX1" fmla="*/ 1115993 w 1241260"/>
              <a:gd name="connsiteY1" fmla="*/ 276548 h 932153"/>
              <a:gd name="connsiteX2" fmla="*/ 985859 w 1241260"/>
              <a:gd name="connsiteY2" fmla="*/ 276548 h 932153"/>
              <a:gd name="connsiteX3" fmla="*/ 985859 w 1241260"/>
              <a:gd name="connsiteY3" fmla="*/ 130134 h 932153"/>
              <a:gd name="connsiteX4" fmla="*/ 844312 w 1241260"/>
              <a:gd name="connsiteY4" fmla="*/ 130134 h 932153"/>
              <a:gd name="connsiteX5" fmla="*/ 844312 w 1241260"/>
              <a:gd name="connsiteY5" fmla="*/ 0 h 932153"/>
              <a:gd name="connsiteX6" fmla="*/ 396948 w 1241260"/>
              <a:gd name="connsiteY6" fmla="*/ 0 h 932153"/>
              <a:gd name="connsiteX7" fmla="*/ 396948 w 1241260"/>
              <a:gd name="connsiteY7" fmla="*/ 130134 h 932153"/>
              <a:gd name="connsiteX8" fmla="*/ 255401 w 1241260"/>
              <a:gd name="connsiteY8" fmla="*/ 130134 h 932153"/>
              <a:gd name="connsiteX9" fmla="*/ 255401 w 1241260"/>
              <a:gd name="connsiteY9" fmla="*/ 276548 h 932153"/>
              <a:gd name="connsiteX10" fmla="*/ 125267 w 1241260"/>
              <a:gd name="connsiteY10" fmla="*/ 276548 h 932153"/>
              <a:gd name="connsiteX11" fmla="*/ 125267 w 1241260"/>
              <a:gd name="connsiteY11" fmla="*/ 559607 h 932153"/>
              <a:gd name="connsiteX12" fmla="*/ 0 w 1241260"/>
              <a:gd name="connsiteY12" fmla="*/ 559607 h 932153"/>
              <a:gd name="connsiteX13" fmla="*/ 0 w 1241260"/>
              <a:gd name="connsiteY13" fmla="*/ 932153 h 932153"/>
              <a:gd name="connsiteX14" fmla="*/ 146414 w 1241260"/>
              <a:gd name="connsiteY14" fmla="*/ 932153 h 932153"/>
              <a:gd name="connsiteX15" fmla="*/ 146414 w 1241260"/>
              <a:gd name="connsiteY15" fmla="*/ 692997 h 932153"/>
              <a:gd name="connsiteX16" fmla="*/ 204986 w 1241260"/>
              <a:gd name="connsiteY16" fmla="*/ 692997 h 932153"/>
              <a:gd name="connsiteX17" fmla="*/ 204986 w 1241260"/>
              <a:gd name="connsiteY17" fmla="*/ 932153 h 932153"/>
              <a:gd name="connsiteX18" fmla="*/ 312363 w 1241260"/>
              <a:gd name="connsiteY18" fmla="*/ 932153 h 932153"/>
              <a:gd name="connsiteX19" fmla="*/ 312363 w 1241260"/>
              <a:gd name="connsiteY19" fmla="*/ 694642 h 932153"/>
              <a:gd name="connsiteX20" fmla="*/ 403460 w 1241260"/>
              <a:gd name="connsiteY20" fmla="*/ 694642 h 932153"/>
              <a:gd name="connsiteX21" fmla="*/ 403460 w 1241260"/>
              <a:gd name="connsiteY21" fmla="*/ 932153 h 932153"/>
              <a:gd name="connsiteX22" fmla="*/ 514093 w 1241260"/>
              <a:gd name="connsiteY22" fmla="*/ 932153 h 932153"/>
              <a:gd name="connsiteX23" fmla="*/ 514093 w 1241260"/>
              <a:gd name="connsiteY23" fmla="*/ 694642 h 932153"/>
              <a:gd name="connsiteX24" fmla="*/ 567764 w 1241260"/>
              <a:gd name="connsiteY24" fmla="*/ 694642 h 932153"/>
              <a:gd name="connsiteX25" fmla="*/ 567764 w 1241260"/>
              <a:gd name="connsiteY25" fmla="*/ 932153 h 932153"/>
              <a:gd name="connsiteX26" fmla="*/ 673496 w 1241260"/>
              <a:gd name="connsiteY26" fmla="*/ 932153 h 932153"/>
              <a:gd name="connsiteX27" fmla="*/ 673496 w 1241260"/>
              <a:gd name="connsiteY27" fmla="*/ 694642 h 932153"/>
              <a:gd name="connsiteX28" fmla="*/ 727168 w 1241260"/>
              <a:gd name="connsiteY28" fmla="*/ 694642 h 932153"/>
              <a:gd name="connsiteX29" fmla="*/ 727168 w 1241260"/>
              <a:gd name="connsiteY29" fmla="*/ 932153 h 932153"/>
              <a:gd name="connsiteX30" fmla="*/ 837800 w 1241260"/>
              <a:gd name="connsiteY30" fmla="*/ 932153 h 932153"/>
              <a:gd name="connsiteX31" fmla="*/ 837800 w 1241260"/>
              <a:gd name="connsiteY31" fmla="*/ 694642 h 932153"/>
              <a:gd name="connsiteX32" fmla="*/ 928898 w 1241260"/>
              <a:gd name="connsiteY32" fmla="*/ 694642 h 932153"/>
              <a:gd name="connsiteX33" fmla="*/ 928898 w 1241260"/>
              <a:gd name="connsiteY33" fmla="*/ 932153 h 932153"/>
              <a:gd name="connsiteX34" fmla="*/ 1036274 w 1241260"/>
              <a:gd name="connsiteY34" fmla="*/ 932153 h 932153"/>
              <a:gd name="connsiteX35" fmla="*/ 1036274 w 1241260"/>
              <a:gd name="connsiteY35" fmla="*/ 692997 h 932153"/>
              <a:gd name="connsiteX36" fmla="*/ 1094847 w 1241260"/>
              <a:gd name="connsiteY36" fmla="*/ 692997 h 932153"/>
              <a:gd name="connsiteX37" fmla="*/ 1094847 w 1241260"/>
              <a:gd name="connsiteY37" fmla="*/ 932153 h 932153"/>
              <a:gd name="connsiteX38" fmla="*/ 1241260 w 1241260"/>
              <a:gd name="connsiteY38" fmla="*/ 932153 h 932153"/>
              <a:gd name="connsiteX39" fmla="*/ 1241260 w 1241260"/>
              <a:gd name="connsiteY39" fmla="*/ 559607 h 932153"/>
              <a:gd name="connsiteX40" fmla="*/ 1115993 w 1241260"/>
              <a:gd name="connsiteY40" fmla="*/ 559607 h 932153"/>
              <a:gd name="connsiteX41" fmla="*/ 663728 w 1241260"/>
              <a:gd name="connsiteY41" fmla="*/ 66695 h 932153"/>
              <a:gd name="connsiteX42" fmla="*/ 777617 w 1241260"/>
              <a:gd name="connsiteY42" fmla="*/ 66695 h 932153"/>
              <a:gd name="connsiteX43" fmla="*/ 777617 w 1241260"/>
              <a:gd name="connsiteY43" fmla="*/ 198474 h 932153"/>
              <a:gd name="connsiteX44" fmla="*/ 663728 w 1241260"/>
              <a:gd name="connsiteY44" fmla="*/ 198474 h 932153"/>
              <a:gd name="connsiteX45" fmla="*/ 663728 w 1241260"/>
              <a:gd name="connsiteY45" fmla="*/ 66695 h 932153"/>
              <a:gd name="connsiteX46" fmla="*/ 468510 w 1241260"/>
              <a:gd name="connsiteY46" fmla="*/ 66695 h 932153"/>
              <a:gd name="connsiteX47" fmla="*/ 582399 w 1241260"/>
              <a:gd name="connsiteY47" fmla="*/ 66695 h 932153"/>
              <a:gd name="connsiteX48" fmla="*/ 582399 w 1241260"/>
              <a:gd name="connsiteY48" fmla="*/ 198474 h 932153"/>
              <a:gd name="connsiteX49" fmla="*/ 468510 w 1241260"/>
              <a:gd name="connsiteY49" fmla="*/ 198474 h 932153"/>
              <a:gd name="connsiteX50" fmla="*/ 468510 w 1241260"/>
              <a:gd name="connsiteY50" fmla="*/ 66695 h 932153"/>
              <a:gd name="connsiteX51" fmla="*/ 951689 w 1241260"/>
              <a:gd name="connsiteY51" fmla="*/ 589459 h 932153"/>
              <a:gd name="connsiteX52" fmla="*/ 305303 w 1241260"/>
              <a:gd name="connsiteY52" fmla="*/ 589459 h 932153"/>
              <a:gd name="connsiteX53" fmla="*/ 305303 w 1241260"/>
              <a:gd name="connsiteY53" fmla="*/ 530887 h 932153"/>
              <a:gd name="connsiteX54" fmla="*/ 951689 w 1241260"/>
              <a:gd name="connsiteY54" fmla="*/ 530887 h 932153"/>
              <a:gd name="connsiteX55" fmla="*/ 951689 w 1241260"/>
              <a:gd name="connsiteY55" fmla="*/ 589459 h 932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41260" h="932153">
                <a:moveTo>
                  <a:pt x="1115993" y="559607"/>
                </a:moveTo>
                <a:lnTo>
                  <a:pt x="1115993" y="276548"/>
                </a:lnTo>
                <a:lnTo>
                  <a:pt x="985859" y="276548"/>
                </a:lnTo>
                <a:lnTo>
                  <a:pt x="985859" y="130134"/>
                </a:lnTo>
                <a:lnTo>
                  <a:pt x="844312" y="130134"/>
                </a:lnTo>
                <a:lnTo>
                  <a:pt x="844312" y="0"/>
                </a:lnTo>
                <a:lnTo>
                  <a:pt x="396948" y="0"/>
                </a:lnTo>
                <a:lnTo>
                  <a:pt x="396948" y="130134"/>
                </a:lnTo>
                <a:lnTo>
                  <a:pt x="255401" y="130134"/>
                </a:lnTo>
                <a:lnTo>
                  <a:pt x="255401" y="276548"/>
                </a:lnTo>
                <a:lnTo>
                  <a:pt x="125267" y="276548"/>
                </a:lnTo>
                <a:lnTo>
                  <a:pt x="125267" y="559607"/>
                </a:lnTo>
                <a:lnTo>
                  <a:pt x="0" y="559607"/>
                </a:lnTo>
                <a:lnTo>
                  <a:pt x="0" y="932153"/>
                </a:lnTo>
                <a:lnTo>
                  <a:pt x="146414" y="932153"/>
                </a:lnTo>
                <a:lnTo>
                  <a:pt x="146414" y="692997"/>
                </a:lnTo>
                <a:lnTo>
                  <a:pt x="204986" y="692997"/>
                </a:lnTo>
                <a:lnTo>
                  <a:pt x="204986" y="932153"/>
                </a:lnTo>
                <a:lnTo>
                  <a:pt x="312363" y="932153"/>
                </a:lnTo>
                <a:lnTo>
                  <a:pt x="312363" y="694642"/>
                </a:lnTo>
                <a:lnTo>
                  <a:pt x="403460" y="694642"/>
                </a:lnTo>
                <a:lnTo>
                  <a:pt x="403460" y="932153"/>
                </a:lnTo>
                <a:lnTo>
                  <a:pt x="514093" y="932153"/>
                </a:lnTo>
                <a:lnTo>
                  <a:pt x="514093" y="694642"/>
                </a:lnTo>
                <a:lnTo>
                  <a:pt x="567764" y="694642"/>
                </a:lnTo>
                <a:lnTo>
                  <a:pt x="567764" y="932153"/>
                </a:lnTo>
                <a:lnTo>
                  <a:pt x="673496" y="932153"/>
                </a:lnTo>
                <a:lnTo>
                  <a:pt x="673496" y="694642"/>
                </a:lnTo>
                <a:lnTo>
                  <a:pt x="727168" y="694642"/>
                </a:lnTo>
                <a:lnTo>
                  <a:pt x="727168" y="932153"/>
                </a:lnTo>
                <a:lnTo>
                  <a:pt x="837800" y="932153"/>
                </a:lnTo>
                <a:lnTo>
                  <a:pt x="837800" y="694642"/>
                </a:lnTo>
                <a:lnTo>
                  <a:pt x="928898" y="694642"/>
                </a:lnTo>
                <a:lnTo>
                  <a:pt x="928898" y="932153"/>
                </a:lnTo>
                <a:lnTo>
                  <a:pt x="1036274" y="932153"/>
                </a:lnTo>
                <a:lnTo>
                  <a:pt x="1036274" y="692997"/>
                </a:lnTo>
                <a:lnTo>
                  <a:pt x="1094847" y="692997"/>
                </a:lnTo>
                <a:lnTo>
                  <a:pt x="1094847" y="932153"/>
                </a:lnTo>
                <a:lnTo>
                  <a:pt x="1241260" y="932153"/>
                </a:lnTo>
                <a:lnTo>
                  <a:pt x="1241260" y="559607"/>
                </a:lnTo>
                <a:lnTo>
                  <a:pt x="1115993" y="559607"/>
                </a:lnTo>
                <a:close/>
                <a:moveTo>
                  <a:pt x="663728" y="66695"/>
                </a:moveTo>
                <a:lnTo>
                  <a:pt x="777617" y="66695"/>
                </a:lnTo>
                <a:lnTo>
                  <a:pt x="777617" y="198474"/>
                </a:lnTo>
                <a:lnTo>
                  <a:pt x="663728" y="198474"/>
                </a:lnTo>
                <a:lnTo>
                  <a:pt x="663728" y="66695"/>
                </a:lnTo>
                <a:close/>
                <a:moveTo>
                  <a:pt x="468510" y="66695"/>
                </a:moveTo>
                <a:lnTo>
                  <a:pt x="582399" y="66695"/>
                </a:lnTo>
                <a:lnTo>
                  <a:pt x="582399" y="198474"/>
                </a:lnTo>
                <a:lnTo>
                  <a:pt x="468510" y="198474"/>
                </a:lnTo>
                <a:lnTo>
                  <a:pt x="468510" y="66695"/>
                </a:lnTo>
                <a:close/>
                <a:moveTo>
                  <a:pt x="951689" y="589459"/>
                </a:moveTo>
                <a:lnTo>
                  <a:pt x="305303" y="589459"/>
                </a:lnTo>
                <a:lnTo>
                  <a:pt x="305303" y="530887"/>
                </a:lnTo>
                <a:lnTo>
                  <a:pt x="951689" y="530887"/>
                </a:lnTo>
                <a:lnTo>
                  <a:pt x="951689" y="589459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77EAE7A-14E4-2CE5-91CF-1AB65B98BDC3}"/>
              </a:ext>
            </a:extLst>
          </p:cNvPr>
          <p:cNvSpPr/>
          <p:nvPr/>
        </p:nvSpPr>
        <p:spPr>
          <a:xfrm>
            <a:off x="-2326268" y="2520194"/>
            <a:ext cx="474808" cy="393483"/>
          </a:xfrm>
          <a:custGeom>
            <a:avLst/>
            <a:gdLst>
              <a:gd name="connsiteX0" fmla="*/ 1102969 w 1250479"/>
              <a:gd name="connsiteY0" fmla="*/ 755991 h 1040455"/>
              <a:gd name="connsiteX1" fmla="*/ 1102969 w 1250479"/>
              <a:gd name="connsiteY1" fmla="*/ 637989 h 1040455"/>
              <a:gd name="connsiteX2" fmla="*/ 1250480 w 1250479"/>
              <a:gd name="connsiteY2" fmla="*/ 637989 h 1040455"/>
              <a:gd name="connsiteX3" fmla="*/ 1250480 w 1250479"/>
              <a:gd name="connsiteY3" fmla="*/ 372478 h 1040455"/>
              <a:gd name="connsiteX4" fmla="*/ 1100879 w 1250479"/>
              <a:gd name="connsiteY4" fmla="*/ 372478 h 1040455"/>
              <a:gd name="connsiteX5" fmla="*/ 1100879 w 1250479"/>
              <a:gd name="connsiteY5" fmla="*/ 216536 h 1040455"/>
              <a:gd name="connsiteX6" fmla="*/ 955493 w 1250479"/>
              <a:gd name="connsiteY6" fmla="*/ 216536 h 1040455"/>
              <a:gd name="connsiteX7" fmla="*/ 955493 w 1250479"/>
              <a:gd name="connsiteY7" fmla="*/ 69026 h 1040455"/>
              <a:gd name="connsiteX8" fmla="*/ 822720 w 1250479"/>
              <a:gd name="connsiteY8" fmla="*/ 69026 h 1040455"/>
              <a:gd name="connsiteX9" fmla="*/ 822720 w 1250479"/>
              <a:gd name="connsiteY9" fmla="*/ 0 h 1040455"/>
              <a:gd name="connsiteX10" fmla="*/ 427759 w 1250479"/>
              <a:gd name="connsiteY10" fmla="*/ 0 h 1040455"/>
              <a:gd name="connsiteX11" fmla="*/ 427759 w 1250479"/>
              <a:gd name="connsiteY11" fmla="*/ 69026 h 1040455"/>
              <a:gd name="connsiteX12" fmla="*/ 294986 w 1250479"/>
              <a:gd name="connsiteY12" fmla="*/ 69026 h 1040455"/>
              <a:gd name="connsiteX13" fmla="*/ 294986 w 1250479"/>
              <a:gd name="connsiteY13" fmla="*/ 216536 h 1040455"/>
              <a:gd name="connsiteX14" fmla="*/ 149601 w 1250479"/>
              <a:gd name="connsiteY14" fmla="*/ 216536 h 1040455"/>
              <a:gd name="connsiteX15" fmla="*/ 149601 w 1250479"/>
              <a:gd name="connsiteY15" fmla="*/ 372478 h 1040455"/>
              <a:gd name="connsiteX16" fmla="*/ 0 w 1250479"/>
              <a:gd name="connsiteY16" fmla="*/ 372478 h 1040455"/>
              <a:gd name="connsiteX17" fmla="*/ 0 w 1250479"/>
              <a:gd name="connsiteY17" fmla="*/ 637989 h 1040455"/>
              <a:gd name="connsiteX18" fmla="*/ 147510 w 1250479"/>
              <a:gd name="connsiteY18" fmla="*/ 637989 h 1040455"/>
              <a:gd name="connsiteX19" fmla="*/ 147510 w 1250479"/>
              <a:gd name="connsiteY19" fmla="*/ 755991 h 1040455"/>
              <a:gd name="connsiteX20" fmla="*/ 223356 w 1250479"/>
              <a:gd name="connsiteY20" fmla="*/ 755991 h 1040455"/>
              <a:gd name="connsiteX21" fmla="*/ 223356 w 1250479"/>
              <a:gd name="connsiteY21" fmla="*/ 909808 h 1040455"/>
              <a:gd name="connsiteX22" fmla="*/ 111661 w 1250479"/>
              <a:gd name="connsiteY22" fmla="*/ 909808 h 1040455"/>
              <a:gd name="connsiteX23" fmla="*/ 111661 w 1250479"/>
              <a:gd name="connsiteY23" fmla="*/ 1040456 h 1040455"/>
              <a:gd name="connsiteX24" fmla="*/ 337142 w 1250479"/>
              <a:gd name="connsiteY24" fmla="*/ 1040456 h 1040455"/>
              <a:gd name="connsiteX25" fmla="*/ 337142 w 1250479"/>
              <a:gd name="connsiteY25" fmla="*/ 758082 h 1040455"/>
              <a:gd name="connsiteX26" fmla="*/ 421453 w 1250479"/>
              <a:gd name="connsiteY26" fmla="*/ 758082 h 1040455"/>
              <a:gd name="connsiteX27" fmla="*/ 421453 w 1250479"/>
              <a:gd name="connsiteY27" fmla="*/ 882424 h 1040455"/>
              <a:gd name="connsiteX28" fmla="*/ 516286 w 1250479"/>
              <a:gd name="connsiteY28" fmla="*/ 882424 h 1040455"/>
              <a:gd name="connsiteX29" fmla="*/ 516286 w 1250479"/>
              <a:gd name="connsiteY29" fmla="*/ 755991 h 1040455"/>
              <a:gd name="connsiteX30" fmla="*/ 577395 w 1250479"/>
              <a:gd name="connsiteY30" fmla="*/ 755991 h 1040455"/>
              <a:gd name="connsiteX31" fmla="*/ 577395 w 1250479"/>
              <a:gd name="connsiteY31" fmla="*/ 882424 h 1040455"/>
              <a:gd name="connsiteX32" fmla="*/ 673119 w 1250479"/>
              <a:gd name="connsiteY32" fmla="*/ 882424 h 1040455"/>
              <a:gd name="connsiteX33" fmla="*/ 673119 w 1250479"/>
              <a:gd name="connsiteY33" fmla="*/ 755991 h 1040455"/>
              <a:gd name="connsiteX34" fmla="*/ 734228 w 1250479"/>
              <a:gd name="connsiteY34" fmla="*/ 755991 h 1040455"/>
              <a:gd name="connsiteX35" fmla="*/ 734228 w 1250479"/>
              <a:gd name="connsiteY35" fmla="*/ 882424 h 1040455"/>
              <a:gd name="connsiteX36" fmla="*/ 829060 w 1250479"/>
              <a:gd name="connsiteY36" fmla="*/ 882424 h 1040455"/>
              <a:gd name="connsiteX37" fmla="*/ 829060 w 1250479"/>
              <a:gd name="connsiteY37" fmla="*/ 758082 h 1040455"/>
              <a:gd name="connsiteX38" fmla="*/ 913372 w 1250479"/>
              <a:gd name="connsiteY38" fmla="*/ 758082 h 1040455"/>
              <a:gd name="connsiteX39" fmla="*/ 913372 w 1250479"/>
              <a:gd name="connsiteY39" fmla="*/ 1040456 h 1040455"/>
              <a:gd name="connsiteX40" fmla="*/ 1138853 w 1250479"/>
              <a:gd name="connsiteY40" fmla="*/ 1040456 h 1040455"/>
              <a:gd name="connsiteX41" fmla="*/ 1138853 w 1250479"/>
              <a:gd name="connsiteY41" fmla="*/ 909808 h 1040455"/>
              <a:gd name="connsiteX42" fmla="*/ 1027158 w 1250479"/>
              <a:gd name="connsiteY42" fmla="*/ 909808 h 1040455"/>
              <a:gd name="connsiteX43" fmla="*/ 1027158 w 1250479"/>
              <a:gd name="connsiteY43" fmla="*/ 755991 h 1040455"/>
              <a:gd name="connsiteX44" fmla="*/ 1103003 w 1250479"/>
              <a:gd name="connsiteY44" fmla="*/ 755991 h 1040455"/>
              <a:gd name="connsiteX45" fmla="*/ 530989 w 1250479"/>
              <a:gd name="connsiteY45" fmla="*/ 391431 h 1040455"/>
              <a:gd name="connsiteX46" fmla="*/ 246524 w 1250479"/>
              <a:gd name="connsiteY46" fmla="*/ 391431 h 1040455"/>
              <a:gd name="connsiteX47" fmla="*/ 246524 w 1250479"/>
              <a:gd name="connsiteY47" fmla="*/ 273429 h 1040455"/>
              <a:gd name="connsiteX48" fmla="*/ 530989 w 1250479"/>
              <a:gd name="connsiteY48" fmla="*/ 273429 h 1040455"/>
              <a:gd name="connsiteX49" fmla="*/ 530989 w 1250479"/>
              <a:gd name="connsiteY49" fmla="*/ 391431 h 1040455"/>
              <a:gd name="connsiteX50" fmla="*/ 1011461 w 1250479"/>
              <a:gd name="connsiteY50" fmla="*/ 391431 h 1040455"/>
              <a:gd name="connsiteX51" fmla="*/ 726996 w 1250479"/>
              <a:gd name="connsiteY51" fmla="*/ 391431 h 1040455"/>
              <a:gd name="connsiteX52" fmla="*/ 726996 w 1250479"/>
              <a:gd name="connsiteY52" fmla="*/ 273429 h 1040455"/>
              <a:gd name="connsiteX53" fmla="*/ 1011461 w 1250479"/>
              <a:gd name="connsiteY53" fmla="*/ 273429 h 1040455"/>
              <a:gd name="connsiteX54" fmla="*/ 1011461 w 1250479"/>
              <a:gd name="connsiteY54" fmla="*/ 391431 h 1040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50479" h="1040455">
                <a:moveTo>
                  <a:pt x="1102969" y="755991"/>
                </a:moveTo>
                <a:lnTo>
                  <a:pt x="1102969" y="637989"/>
                </a:lnTo>
                <a:lnTo>
                  <a:pt x="1250480" y="637989"/>
                </a:lnTo>
                <a:lnTo>
                  <a:pt x="1250480" y="372478"/>
                </a:lnTo>
                <a:lnTo>
                  <a:pt x="1100879" y="372478"/>
                </a:lnTo>
                <a:lnTo>
                  <a:pt x="1100879" y="216536"/>
                </a:lnTo>
                <a:lnTo>
                  <a:pt x="955493" y="216536"/>
                </a:lnTo>
                <a:lnTo>
                  <a:pt x="955493" y="69026"/>
                </a:lnTo>
                <a:lnTo>
                  <a:pt x="822720" y="69026"/>
                </a:lnTo>
                <a:lnTo>
                  <a:pt x="822720" y="0"/>
                </a:lnTo>
                <a:lnTo>
                  <a:pt x="427759" y="0"/>
                </a:lnTo>
                <a:lnTo>
                  <a:pt x="427759" y="69026"/>
                </a:lnTo>
                <a:lnTo>
                  <a:pt x="294986" y="69026"/>
                </a:lnTo>
                <a:lnTo>
                  <a:pt x="294986" y="216536"/>
                </a:lnTo>
                <a:lnTo>
                  <a:pt x="149601" y="216536"/>
                </a:lnTo>
                <a:lnTo>
                  <a:pt x="149601" y="372478"/>
                </a:lnTo>
                <a:lnTo>
                  <a:pt x="0" y="372478"/>
                </a:lnTo>
                <a:lnTo>
                  <a:pt x="0" y="637989"/>
                </a:lnTo>
                <a:lnTo>
                  <a:pt x="147510" y="637989"/>
                </a:lnTo>
                <a:lnTo>
                  <a:pt x="147510" y="755991"/>
                </a:lnTo>
                <a:lnTo>
                  <a:pt x="223356" y="755991"/>
                </a:lnTo>
                <a:lnTo>
                  <a:pt x="223356" y="909808"/>
                </a:lnTo>
                <a:lnTo>
                  <a:pt x="111661" y="909808"/>
                </a:lnTo>
                <a:lnTo>
                  <a:pt x="111661" y="1040456"/>
                </a:lnTo>
                <a:lnTo>
                  <a:pt x="337142" y="1040456"/>
                </a:lnTo>
                <a:lnTo>
                  <a:pt x="337142" y="758082"/>
                </a:lnTo>
                <a:lnTo>
                  <a:pt x="421453" y="758082"/>
                </a:lnTo>
                <a:lnTo>
                  <a:pt x="421453" y="882424"/>
                </a:lnTo>
                <a:lnTo>
                  <a:pt x="516286" y="882424"/>
                </a:lnTo>
                <a:lnTo>
                  <a:pt x="516286" y="755991"/>
                </a:lnTo>
                <a:lnTo>
                  <a:pt x="577395" y="755991"/>
                </a:lnTo>
                <a:lnTo>
                  <a:pt x="577395" y="882424"/>
                </a:lnTo>
                <a:lnTo>
                  <a:pt x="673119" y="882424"/>
                </a:lnTo>
                <a:lnTo>
                  <a:pt x="673119" y="755991"/>
                </a:lnTo>
                <a:lnTo>
                  <a:pt x="734228" y="755991"/>
                </a:lnTo>
                <a:lnTo>
                  <a:pt x="734228" y="882424"/>
                </a:lnTo>
                <a:lnTo>
                  <a:pt x="829060" y="882424"/>
                </a:lnTo>
                <a:lnTo>
                  <a:pt x="829060" y="758082"/>
                </a:lnTo>
                <a:lnTo>
                  <a:pt x="913372" y="758082"/>
                </a:lnTo>
                <a:lnTo>
                  <a:pt x="913372" y="1040456"/>
                </a:lnTo>
                <a:lnTo>
                  <a:pt x="1138853" y="1040456"/>
                </a:lnTo>
                <a:lnTo>
                  <a:pt x="1138853" y="909808"/>
                </a:lnTo>
                <a:lnTo>
                  <a:pt x="1027158" y="909808"/>
                </a:lnTo>
                <a:lnTo>
                  <a:pt x="1027158" y="755991"/>
                </a:lnTo>
                <a:lnTo>
                  <a:pt x="1103003" y="755991"/>
                </a:lnTo>
                <a:close/>
                <a:moveTo>
                  <a:pt x="530989" y="391431"/>
                </a:moveTo>
                <a:lnTo>
                  <a:pt x="246524" y="391431"/>
                </a:lnTo>
                <a:lnTo>
                  <a:pt x="246524" y="273429"/>
                </a:lnTo>
                <a:lnTo>
                  <a:pt x="530989" y="273429"/>
                </a:lnTo>
                <a:lnTo>
                  <a:pt x="530989" y="391431"/>
                </a:lnTo>
                <a:close/>
                <a:moveTo>
                  <a:pt x="1011461" y="391431"/>
                </a:moveTo>
                <a:lnTo>
                  <a:pt x="726996" y="391431"/>
                </a:lnTo>
                <a:lnTo>
                  <a:pt x="726996" y="273429"/>
                </a:lnTo>
                <a:lnTo>
                  <a:pt x="1011461" y="273429"/>
                </a:lnTo>
                <a:lnTo>
                  <a:pt x="1011461" y="391431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EE6F48D-DC8F-ED33-5730-51045BF0DEF3}"/>
              </a:ext>
            </a:extLst>
          </p:cNvPr>
          <p:cNvSpPr/>
          <p:nvPr/>
        </p:nvSpPr>
        <p:spPr>
          <a:xfrm>
            <a:off x="-1647852" y="2507757"/>
            <a:ext cx="480756" cy="418355"/>
          </a:xfrm>
          <a:custGeom>
            <a:avLst/>
            <a:gdLst>
              <a:gd name="connsiteX0" fmla="*/ 1200441 w 1266142"/>
              <a:gd name="connsiteY0" fmla="*/ 654989 h 1106225"/>
              <a:gd name="connsiteX1" fmla="*/ 1200441 w 1266142"/>
              <a:gd name="connsiteY1" fmla="*/ 582707 h 1106225"/>
              <a:gd name="connsiteX2" fmla="*/ 1266143 w 1266142"/>
              <a:gd name="connsiteY2" fmla="*/ 582707 h 1106225"/>
              <a:gd name="connsiteX3" fmla="*/ 1266143 w 1266142"/>
              <a:gd name="connsiteY3" fmla="*/ 392116 h 1106225"/>
              <a:gd name="connsiteX4" fmla="*/ 1198248 w 1266142"/>
              <a:gd name="connsiteY4" fmla="*/ 392116 h 1106225"/>
              <a:gd name="connsiteX5" fmla="*/ 1198248 w 1266142"/>
              <a:gd name="connsiteY5" fmla="*/ 324187 h 1106225"/>
              <a:gd name="connsiteX6" fmla="*/ 1064618 w 1266142"/>
              <a:gd name="connsiteY6" fmla="*/ 324187 h 1106225"/>
              <a:gd name="connsiteX7" fmla="*/ 1064618 w 1266142"/>
              <a:gd name="connsiteY7" fmla="*/ 127050 h 1106225"/>
              <a:gd name="connsiteX8" fmla="*/ 935375 w 1266142"/>
              <a:gd name="connsiteY8" fmla="*/ 127050 h 1106225"/>
              <a:gd name="connsiteX9" fmla="*/ 935375 w 1266142"/>
              <a:gd name="connsiteY9" fmla="*/ 0 h 1106225"/>
              <a:gd name="connsiteX10" fmla="*/ 330802 w 1266142"/>
              <a:gd name="connsiteY10" fmla="*/ 0 h 1106225"/>
              <a:gd name="connsiteX11" fmla="*/ 330802 w 1266142"/>
              <a:gd name="connsiteY11" fmla="*/ 127050 h 1106225"/>
              <a:gd name="connsiteX12" fmla="*/ 201559 w 1266142"/>
              <a:gd name="connsiteY12" fmla="*/ 127050 h 1106225"/>
              <a:gd name="connsiteX13" fmla="*/ 201559 w 1266142"/>
              <a:gd name="connsiteY13" fmla="*/ 324187 h 1106225"/>
              <a:gd name="connsiteX14" fmla="*/ 67929 w 1266142"/>
              <a:gd name="connsiteY14" fmla="*/ 324187 h 1106225"/>
              <a:gd name="connsiteX15" fmla="*/ 67929 w 1266142"/>
              <a:gd name="connsiteY15" fmla="*/ 392116 h 1106225"/>
              <a:gd name="connsiteX16" fmla="*/ 34 w 1266142"/>
              <a:gd name="connsiteY16" fmla="*/ 392116 h 1106225"/>
              <a:gd name="connsiteX17" fmla="*/ 34 w 1266142"/>
              <a:gd name="connsiteY17" fmla="*/ 582707 h 1106225"/>
              <a:gd name="connsiteX18" fmla="*/ 65736 w 1266142"/>
              <a:gd name="connsiteY18" fmla="*/ 582707 h 1106225"/>
              <a:gd name="connsiteX19" fmla="*/ 65736 w 1266142"/>
              <a:gd name="connsiteY19" fmla="*/ 654989 h 1106225"/>
              <a:gd name="connsiteX20" fmla="*/ 267260 w 1266142"/>
              <a:gd name="connsiteY20" fmla="*/ 654989 h 1106225"/>
              <a:gd name="connsiteX21" fmla="*/ 267260 w 1266142"/>
              <a:gd name="connsiteY21" fmla="*/ 591447 h 1106225"/>
              <a:gd name="connsiteX22" fmla="*/ 332961 w 1266142"/>
              <a:gd name="connsiteY22" fmla="*/ 591447 h 1106225"/>
              <a:gd name="connsiteX23" fmla="*/ 332961 w 1266142"/>
              <a:gd name="connsiteY23" fmla="*/ 659341 h 1106225"/>
              <a:gd name="connsiteX24" fmla="*/ 392116 w 1266142"/>
              <a:gd name="connsiteY24" fmla="*/ 659341 h 1106225"/>
              <a:gd name="connsiteX25" fmla="*/ 392116 w 1266142"/>
              <a:gd name="connsiteY25" fmla="*/ 716303 h 1106225"/>
              <a:gd name="connsiteX26" fmla="*/ 330767 w 1266142"/>
              <a:gd name="connsiteY26" fmla="*/ 716303 h 1106225"/>
              <a:gd name="connsiteX27" fmla="*/ 330767 w 1266142"/>
              <a:gd name="connsiteY27" fmla="*/ 777651 h 1106225"/>
              <a:gd name="connsiteX28" fmla="*/ 192751 w 1266142"/>
              <a:gd name="connsiteY28" fmla="*/ 777651 h 1106225"/>
              <a:gd name="connsiteX29" fmla="*/ 192751 w 1266142"/>
              <a:gd name="connsiteY29" fmla="*/ 917862 h 1106225"/>
              <a:gd name="connsiteX30" fmla="*/ 127050 w 1266142"/>
              <a:gd name="connsiteY30" fmla="*/ 917862 h 1106225"/>
              <a:gd name="connsiteX31" fmla="*/ 127050 w 1266142"/>
              <a:gd name="connsiteY31" fmla="*/ 979176 h 1106225"/>
              <a:gd name="connsiteX32" fmla="*/ 0 w 1266142"/>
              <a:gd name="connsiteY32" fmla="*/ 979176 h 1106225"/>
              <a:gd name="connsiteX33" fmla="*/ 0 w 1266142"/>
              <a:gd name="connsiteY33" fmla="*/ 1106225 h 1106225"/>
              <a:gd name="connsiteX34" fmla="*/ 194978 w 1266142"/>
              <a:gd name="connsiteY34" fmla="*/ 1106225 h 1106225"/>
              <a:gd name="connsiteX35" fmla="*/ 194978 w 1266142"/>
              <a:gd name="connsiteY35" fmla="*/ 1042718 h 1106225"/>
              <a:gd name="connsiteX36" fmla="*/ 262873 w 1266142"/>
              <a:gd name="connsiteY36" fmla="*/ 1042718 h 1106225"/>
              <a:gd name="connsiteX37" fmla="*/ 262873 w 1266142"/>
              <a:gd name="connsiteY37" fmla="*/ 983563 h 1106225"/>
              <a:gd name="connsiteX38" fmla="*/ 332961 w 1266142"/>
              <a:gd name="connsiteY38" fmla="*/ 983563 h 1106225"/>
              <a:gd name="connsiteX39" fmla="*/ 332961 w 1266142"/>
              <a:gd name="connsiteY39" fmla="*/ 913475 h 1106225"/>
              <a:gd name="connsiteX40" fmla="*/ 389922 w 1266142"/>
              <a:gd name="connsiteY40" fmla="*/ 913475 h 1106225"/>
              <a:gd name="connsiteX41" fmla="*/ 389922 w 1266142"/>
              <a:gd name="connsiteY41" fmla="*/ 852161 h 1106225"/>
              <a:gd name="connsiteX42" fmla="*/ 453430 w 1266142"/>
              <a:gd name="connsiteY42" fmla="*/ 852161 h 1106225"/>
              <a:gd name="connsiteX43" fmla="*/ 453430 w 1266142"/>
              <a:gd name="connsiteY43" fmla="*/ 915668 h 1106225"/>
              <a:gd name="connsiteX44" fmla="*/ 521324 w 1266142"/>
              <a:gd name="connsiteY44" fmla="*/ 915668 h 1106225"/>
              <a:gd name="connsiteX45" fmla="*/ 521324 w 1266142"/>
              <a:gd name="connsiteY45" fmla="*/ 981369 h 1106225"/>
              <a:gd name="connsiteX46" fmla="*/ 744750 w 1266142"/>
              <a:gd name="connsiteY46" fmla="*/ 981369 h 1106225"/>
              <a:gd name="connsiteX47" fmla="*/ 744750 w 1266142"/>
              <a:gd name="connsiteY47" fmla="*/ 915668 h 1106225"/>
              <a:gd name="connsiteX48" fmla="*/ 812644 w 1266142"/>
              <a:gd name="connsiteY48" fmla="*/ 915668 h 1106225"/>
              <a:gd name="connsiteX49" fmla="*/ 812644 w 1266142"/>
              <a:gd name="connsiteY49" fmla="*/ 852161 h 1106225"/>
              <a:gd name="connsiteX50" fmla="*/ 876152 w 1266142"/>
              <a:gd name="connsiteY50" fmla="*/ 852161 h 1106225"/>
              <a:gd name="connsiteX51" fmla="*/ 876152 w 1266142"/>
              <a:gd name="connsiteY51" fmla="*/ 913475 h 1106225"/>
              <a:gd name="connsiteX52" fmla="*/ 933113 w 1266142"/>
              <a:gd name="connsiteY52" fmla="*/ 913475 h 1106225"/>
              <a:gd name="connsiteX53" fmla="*/ 933113 w 1266142"/>
              <a:gd name="connsiteY53" fmla="*/ 983563 h 1106225"/>
              <a:gd name="connsiteX54" fmla="*/ 1003235 w 1266142"/>
              <a:gd name="connsiteY54" fmla="*/ 983563 h 1106225"/>
              <a:gd name="connsiteX55" fmla="*/ 1003235 w 1266142"/>
              <a:gd name="connsiteY55" fmla="*/ 1042718 h 1106225"/>
              <a:gd name="connsiteX56" fmla="*/ 1071130 w 1266142"/>
              <a:gd name="connsiteY56" fmla="*/ 1042718 h 1106225"/>
              <a:gd name="connsiteX57" fmla="*/ 1071130 w 1266142"/>
              <a:gd name="connsiteY57" fmla="*/ 1106225 h 1106225"/>
              <a:gd name="connsiteX58" fmla="*/ 1266108 w 1266142"/>
              <a:gd name="connsiteY58" fmla="*/ 1106225 h 1106225"/>
              <a:gd name="connsiteX59" fmla="*/ 1266108 w 1266142"/>
              <a:gd name="connsiteY59" fmla="*/ 979176 h 1106225"/>
              <a:gd name="connsiteX60" fmla="*/ 1139059 w 1266142"/>
              <a:gd name="connsiteY60" fmla="*/ 979176 h 1106225"/>
              <a:gd name="connsiteX61" fmla="*/ 1139059 w 1266142"/>
              <a:gd name="connsiteY61" fmla="*/ 917862 h 1106225"/>
              <a:gd name="connsiteX62" fmla="*/ 1073358 w 1266142"/>
              <a:gd name="connsiteY62" fmla="*/ 917862 h 1106225"/>
              <a:gd name="connsiteX63" fmla="*/ 1073358 w 1266142"/>
              <a:gd name="connsiteY63" fmla="*/ 777651 h 1106225"/>
              <a:gd name="connsiteX64" fmla="*/ 935341 w 1266142"/>
              <a:gd name="connsiteY64" fmla="*/ 777651 h 1106225"/>
              <a:gd name="connsiteX65" fmla="*/ 935341 w 1266142"/>
              <a:gd name="connsiteY65" fmla="*/ 716303 h 1106225"/>
              <a:gd name="connsiteX66" fmla="*/ 873992 w 1266142"/>
              <a:gd name="connsiteY66" fmla="*/ 716303 h 1106225"/>
              <a:gd name="connsiteX67" fmla="*/ 873992 w 1266142"/>
              <a:gd name="connsiteY67" fmla="*/ 659341 h 1106225"/>
              <a:gd name="connsiteX68" fmla="*/ 933147 w 1266142"/>
              <a:gd name="connsiteY68" fmla="*/ 659341 h 1106225"/>
              <a:gd name="connsiteX69" fmla="*/ 933147 w 1266142"/>
              <a:gd name="connsiteY69" fmla="*/ 591447 h 1106225"/>
              <a:gd name="connsiteX70" fmla="*/ 998849 w 1266142"/>
              <a:gd name="connsiteY70" fmla="*/ 591447 h 1106225"/>
              <a:gd name="connsiteX71" fmla="*/ 998849 w 1266142"/>
              <a:gd name="connsiteY71" fmla="*/ 654989 h 1106225"/>
              <a:gd name="connsiteX72" fmla="*/ 1200373 w 1266142"/>
              <a:gd name="connsiteY72" fmla="*/ 654989 h 1106225"/>
              <a:gd name="connsiteX73" fmla="*/ 492878 w 1266142"/>
              <a:gd name="connsiteY73" fmla="*/ 492878 h 1106225"/>
              <a:gd name="connsiteX74" fmla="*/ 359283 w 1266142"/>
              <a:gd name="connsiteY74" fmla="*/ 492878 h 1106225"/>
              <a:gd name="connsiteX75" fmla="*/ 359283 w 1266142"/>
              <a:gd name="connsiteY75" fmla="*/ 359248 h 1106225"/>
              <a:gd name="connsiteX76" fmla="*/ 492878 w 1266142"/>
              <a:gd name="connsiteY76" fmla="*/ 359248 h 1106225"/>
              <a:gd name="connsiteX77" fmla="*/ 492878 w 1266142"/>
              <a:gd name="connsiteY77" fmla="*/ 492878 h 1106225"/>
              <a:gd name="connsiteX78" fmla="*/ 906894 w 1266142"/>
              <a:gd name="connsiteY78" fmla="*/ 492878 h 1106225"/>
              <a:gd name="connsiteX79" fmla="*/ 773264 w 1266142"/>
              <a:gd name="connsiteY79" fmla="*/ 492878 h 1106225"/>
              <a:gd name="connsiteX80" fmla="*/ 773264 w 1266142"/>
              <a:gd name="connsiteY80" fmla="*/ 359248 h 1106225"/>
              <a:gd name="connsiteX81" fmla="*/ 906894 w 1266142"/>
              <a:gd name="connsiteY81" fmla="*/ 359248 h 1106225"/>
              <a:gd name="connsiteX82" fmla="*/ 906894 w 1266142"/>
              <a:gd name="connsiteY82" fmla="*/ 492878 h 110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266142" h="1106225">
                <a:moveTo>
                  <a:pt x="1200441" y="654989"/>
                </a:moveTo>
                <a:lnTo>
                  <a:pt x="1200441" y="582707"/>
                </a:lnTo>
                <a:lnTo>
                  <a:pt x="1266143" y="582707"/>
                </a:lnTo>
                <a:lnTo>
                  <a:pt x="1266143" y="392116"/>
                </a:lnTo>
                <a:lnTo>
                  <a:pt x="1198248" y="392116"/>
                </a:lnTo>
                <a:lnTo>
                  <a:pt x="1198248" y="324187"/>
                </a:lnTo>
                <a:lnTo>
                  <a:pt x="1064618" y="324187"/>
                </a:lnTo>
                <a:lnTo>
                  <a:pt x="1064618" y="127050"/>
                </a:lnTo>
                <a:lnTo>
                  <a:pt x="935375" y="127050"/>
                </a:lnTo>
                <a:lnTo>
                  <a:pt x="935375" y="0"/>
                </a:lnTo>
                <a:lnTo>
                  <a:pt x="330802" y="0"/>
                </a:lnTo>
                <a:lnTo>
                  <a:pt x="330802" y="127050"/>
                </a:lnTo>
                <a:lnTo>
                  <a:pt x="201559" y="127050"/>
                </a:lnTo>
                <a:lnTo>
                  <a:pt x="201559" y="324187"/>
                </a:lnTo>
                <a:lnTo>
                  <a:pt x="67929" y="324187"/>
                </a:lnTo>
                <a:lnTo>
                  <a:pt x="67929" y="392116"/>
                </a:lnTo>
                <a:lnTo>
                  <a:pt x="34" y="392116"/>
                </a:lnTo>
                <a:lnTo>
                  <a:pt x="34" y="582707"/>
                </a:lnTo>
                <a:lnTo>
                  <a:pt x="65736" y="582707"/>
                </a:lnTo>
                <a:lnTo>
                  <a:pt x="65736" y="654989"/>
                </a:lnTo>
                <a:lnTo>
                  <a:pt x="267260" y="654989"/>
                </a:lnTo>
                <a:lnTo>
                  <a:pt x="267260" y="591447"/>
                </a:lnTo>
                <a:lnTo>
                  <a:pt x="332961" y="591447"/>
                </a:lnTo>
                <a:lnTo>
                  <a:pt x="332961" y="659341"/>
                </a:lnTo>
                <a:lnTo>
                  <a:pt x="392116" y="659341"/>
                </a:lnTo>
                <a:lnTo>
                  <a:pt x="392116" y="716303"/>
                </a:lnTo>
                <a:lnTo>
                  <a:pt x="330767" y="716303"/>
                </a:lnTo>
                <a:lnTo>
                  <a:pt x="330767" y="777651"/>
                </a:lnTo>
                <a:lnTo>
                  <a:pt x="192751" y="777651"/>
                </a:lnTo>
                <a:lnTo>
                  <a:pt x="192751" y="917862"/>
                </a:lnTo>
                <a:lnTo>
                  <a:pt x="127050" y="917862"/>
                </a:lnTo>
                <a:lnTo>
                  <a:pt x="127050" y="979176"/>
                </a:lnTo>
                <a:lnTo>
                  <a:pt x="0" y="979176"/>
                </a:lnTo>
                <a:lnTo>
                  <a:pt x="0" y="1106225"/>
                </a:lnTo>
                <a:lnTo>
                  <a:pt x="194978" y="1106225"/>
                </a:lnTo>
                <a:lnTo>
                  <a:pt x="194978" y="1042718"/>
                </a:lnTo>
                <a:lnTo>
                  <a:pt x="262873" y="1042718"/>
                </a:lnTo>
                <a:lnTo>
                  <a:pt x="262873" y="983563"/>
                </a:lnTo>
                <a:lnTo>
                  <a:pt x="332961" y="983563"/>
                </a:lnTo>
                <a:lnTo>
                  <a:pt x="332961" y="913475"/>
                </a:lnTo>
                <a:lnTo>
                  <a:pt x="389922" y="913475"/>
                </a:lnTo>
                <a:lnTo>
                  <a:pt x="389922" y="852161"/>
                </a:lnTo>
                <a:lnTo>
                  <a:pt x="453430" y="852161"/>
                </a:lnTo>
                <a:lnTo>
                  <a:pt x="453430" y="915668"/>
                </a:lnTo>
                <a:lnTo>
                  <a:pt x="521324" y="915668"/>
                </a:lnTo>
                <a:lnTo>
                  <a:pt x="521324" y="981369"/>
                </a:lnTo>
                <a:lnTo>
                  <a:pt x="744750" y="981369"/>
                </a:lnTo>
                <a:lnTo>
                  <a:pt x="744750" y="915668"/>
                </a:lnTo>
                <a:lnTo>
                  <a:pt x="812644" y="915668"/>
                </a:lnTo>
                <a:lnTo>
                  <a:pt x="812644" y="852161"/>
                </a:lnTo>
                <a:lnTo>
                  <a:pt x="876152" y="852161"/>
                </a:lnTo>
                <a:lnTo>
                  <a:pt x="876152" y="913475"/>
                </a:lnTo>
                <a:lnTo>
                  <a:pt x="933113" y="913475"/>
                </a:lnTo>
                <a:lnTo>
                  <a:pt x="933113" y="983563"/>
                </a:lnTo>
                <a:lnTo>
                  <a:pt x="1003235" y="983563"/>
                </a:lnTo>
                <a:lnTo>
                  <a:pt x="1003235" y="1042718"/>
                </a:lnTo>
                <a:lnTo>
                  <a:pt x="1071130" y="1042718"/>
                </a:lnTo>
                <a:lnTo>
                  <a:pt x="1071130" y="1106225"/>
                </a:lnTo>
                <a:lnTo>
                  <a:pt x="1266108" y="1106225"/>
                </a:lnTo>
                <a:lnTo>
                  <a:pt x="1266108" y="979176"/>
                </a:lnTo>
                <a:lnTo>
                  <a:pt x="1139059" y="979176"/>
                </a:lnTo>
                <a:lnTo>
                  <a:pt x="1139059" y="917862"/>
                </a:lnTo>
                <a:lnTo>
                  <a:pt x="1073358" y="917862"/>
                </a:lnTo>
                <a:lnTo>
                  <a:pt x="1073358" y="777651"/>
                </a:lnTo>
                <a:lnTo>
                  <a:pt x="935341" y="777651"/>
                </a:lnTo>
                <a:lnTo>
                  <a:pt x="935341" y="716303"/>
                </a:lnTo>
                <a:lnTo>
                  <a:pt x="873992" y="716303"/>
                </a:lnTo>
                <a:lnTo>
                  <a:pt x="873992" y="659341"/>
                </a:lnTo>
                <a:lnTo>
                  <a:pt x="933147" y="659341"/>
                </a:lnTo>
                <a:lnTo>
                  <a:pt x="933147" y="591447"/>
                </a:lnTo>
                <a:lnTo>
                  <a:pt x="998849" y="591447"/>
                </a:lnTo>
                <a:lnTo>
                  <a:pt x="998849" y="654989"/>
                </a:lnTo>
                <a:lnTo>
                  <a:pt x="1200373" y="654989"/>
                </a:lnTo>
                <a:close/>
                <a:moveTo>
                  <a:pt x="492878" y="492878"/>
                </a:moveTo>
                <a:lnTo>
                  <a:pt x="359283" y="492878"/>
                </a:lnTo>
                <a:lnTo>
                  <a:pt x="359283" y="359248"/>
                </a:lnTo>
                <a:lnTo>
                  <a:pt x="492878" y="359248"/>
                </a:lnTo>
                <a:lnTo>
                  <a:pt x="492878" y="492878"/>
                </a:lnTo>
                <a:close/>
                <a:moveTo>
                  <a:pt x="906894" y="492878"/>
                </a:moveTo>
                <a:lnTo>
                  <a:pt x="773264" y="492878"/>
                </a:lnTo>
                <a:lnTo>
                  <a:pt x="773264" y="359248"/>
                </a:lnTo>
                <a:lnTo>
                  <a:pt x="906894" y="359248"/>
                </a:lnTo>
                <a:lnTo>
                  <a:pt x="906894" y="492878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E4FE68F-81F1-42BF-842A-1DABB99A083D}"/>
              </a:ext>
            </a:extLst>
          </p:cNvPr>
          <p:cNvSpPr/>
          <p:nvPr/>
        </p:nvSpPr>
        <p:spPr>
          <a:xfrm>
            <a:off x="-1009438" y="2497556"/>
            <a:ext cx="505350" cy="438756"/>
          </a:xfrm>
          <a:custGeom>
            <a:avLst/>
            <a:gdLst>
              <a:gd name="connsiteX0" fmla="*/ 1216960 w 1330917"/>
              <a:gd name="connsiteY0" fmla="*/ 343517 h 1160170"/>
              <a:gd name="connsiteX1" fmla="*/ 1216960 w 1330917"/>
              <a:gd name="connsiteY1" fmla="*/ 286590 h 1160170"/>
              <a:gd name="connsiteX2" fmla="*/ 1158080 w 1330917"/>
              <a:gd name="connsiteY2" fmla="*/ 286590 h 1160170"/>
              <a:gd name="connsiteX3" fmla="*/ 1158080 w 1330917"/>
              <a:gd name="connsiteY3" fmla="*/ 343517 h 1160170"/>
              <a:gd name="connsiteX4" fmla="*/ 1091351 w 1330917"/>
              <a:gd name="connsiteY4" fmla="*/ 343517 h 1160170"/>
              <a:gd name="connsiteX5" fmla="*/ 1091351 w 1330917"/>
              <a:gd name="connsiteY5" fmla="*/ 459325 h 1160170"/>
              <a:gd name="connsiteX6" fmla="*/ 981437 w 1330917"/>
              <a:gd name="connsiteY6" fmla="*/ 459325 h 1160170"/>
              <a:gd name="connsiteX7" fmla="*/ 981437 w 1330917"/>
              <a:gd name="connsiteY7" fmla="*/ 339575 h 1160170"/>
              <a:gd name="connsiteX8" fmla="*/ 867583 w 1330917"/>
              <a:gd name="connsiteY8" fmla="*/ 339575 h 1160170"/>
              <a:gd name="connsiteX9" fmla="*/ 867583 w 1330917"/>
              <a:gd name="connsiteY9" fmla="*/ 227675 h 1160170"/>
              <a:gd name="connsiteX10" fmla="*/ 979484 w 1330917"/>
              <a:gd name="connsiteY10" fmla="*/ 227675 h 1160170"/>
              <a:gd name="connsiteX11" fmla="*/ 979484 w 1330917"/>
              <a:gd name="connsiteY11" fmla="*/ 52986 h 1160170"/>
              <a:gd name="connsiteX12" fmla="*/ 926498 w 1330917"/>
              <a:gd name="connsiteY12" fmla="*/ 52986 h 1160170"/>
              <a:gd name="connsiteX13" fmla="*/ 926498 w 1330917"/>
              <a:gd name="connsiteY13" fmla="*/ 0 h 1160170"/>
              <a:gd name="connsiteX14" fmla="*/ 861722 w 1330917"/>
              <a:gd name="connsiteY14" fmla="*/ 0 h 1160170"/>
              <a:gd name="connsiteX15" fmla="*/ 861722 w 1330917"/>
              <a:gd name="connsiteY15" fmla="*/ 51032 h 1160170"/>
              <a:gd name="connsiteX16" fmla="*/ 806749 w 1330917"/>
              <a:gd name="connsiteY16" fmla="*/ 51032 h 1160170"/>
              <a:gd name="connsiteX17" fmla="*/ 806749 w 1330917"/>
              <a:gd name="connsiteY17" fmla="*/ 172735 h 1160170"/>
              <a:gd name="connsiteX18" fmla="*/ 524066 w 1330917"/>
              <a:gd name="connsiteY18" fmla="*/ 172735 h 1160170"/>
              <a:gd name="connsiteX19" fmla="*/ 524066 w 1330917"/>
              <a:gd name="connsiteY19" fmla="*/ 51032 h 1160170"/>
              <a:gd name="connsiteX20" fmla="*/ 469092 w 1330917"/>
              <a:gd name="connsiteY20" fmla="*/ 51032 h 1160170"/>
              <a:gd name="connsiteX21" fmla="*/ 469092 w 1330917"/>
              <a:gd name="connsiteY21" fmla="*/ 0 h 1160170"/>
              <a:gd name="connsiteX22" fmla="*/ 404317 w 1330917"/>
              <a:gd name="connsiteY22" fmla="*/ 0 h 1160170"/>
              <a:gd name="connsiteX23" fmla="*/ 404317 w 1330917"/>
              <a:gd name="connsiteY23" fmla="*/ 52986 h 1160170"/>
              <a:gd name="connsiteX24" fmla="*/ 351331 w 1330917"/>
              <a:gd name="connsiteY24" fmla="*/ 52986 h 1160170"/>
              <a:gd name="connsiteX25" fmla="*/ 351331 w 1330917"/>
              <a:gd name="connsiteY25" fmla="*/ 227675 h 1160170"/>
              <a:gd name="connsiteX26" fmla="*/ 463232 w 1330917"/>
              <a:gd name="connsiteY26" fmla="*/ 227675 h 1160170"/>
              <a:gd name="connsiteX27" fmla="*/ 463232 w 1330917"/>
              <a:gd name="connsiteY27" fmla="*/ 339575 h 1160170"/>
              <a:gd name="connsiteX28" fmla="*/ 349377 w 1330917"/>
              <a:gd name="connsiteY28" fmla="*/ 339575 h 1160170"/>
              <a:gd name="connsiteX29" fmla="*/ 349377 w 1330917"/>
              <a:gd name="connsiteY29" fmla="*/ 459325 h 1160170"/>
              <a:gd name="connsiteX30" fmla="*/ 239464 w 1330917"/>
              <a:gd name="connsiteY30" fmla="*/ 459325 h 1160170"/>
              <a:gd name="connsiteX31" fmla="*/ 239464 w 1330917"/>
              <a:gd name="connsiteY31" fmla="*/ 343517 h 1160170"/>
              <a:gd name="connsiteX32" fmla="*/ 172735 w 1330917"/>
              <a:gd name="connsiteY32" fmla="*/ 343517 h 1160170"/>
              <a:gd name="connsiteX33" fmla="*/ 172735 w 1330917"/>
              <a:gd name="connsiteY33" fmla="*/ 286590 h 1160170"/>
              <a:gd name="connsiteX34" fmla="*/ 113854 w 1330917"/>
              <a:gd name="connsiteY34" fmla="*/ 286590 h 1160170"/>
              <a:gd name="connsiteX35" fmla="*/ 113854 w 1330917"/>
              <a:gd name="connsiteY35" fmla="*/ 343517 h 1160170"/>
              <a:gd name="connsiteX36" fmla="*/ 0 w 1330917"/>
              <a:gd name="connsiteY36" fmla="*/ 343517 h 1160170"/>
              <a:gd name="connsiteX37" fmla="*/ 0 w 1330917"/>
              <a:gd name="connsiteY37" fmla="*/ 404385 h 1160170"/>
              <a:gd name="connsiteX38" fmla="*/ 56927 w 1330917"/>
              <a:gd name="connsiteY38" fmla="*/ 404385 h 1160170"/>
              <a:gd name="connsiteX39" fmla="*/ 56927 w 1330917"/>
              <a:gd name="connsiteY39" fmla="*/ 865698 h 1160170"/>
              <a:gd name="connsiteX40" fmla="*/ 107960 w 1330917"/>
              <a:gd name="connsiteY40" fmla="*/ 865698 h 1160170"/>
              <a:gd name="connsiteX41" fmla="*/ 107960 w 1330917"/>
              <a:gd name="connsiteY41" fmla="*/ 1044328 h 1160170"/>
              <a:gd name="connsiteX42" fmla="*/ 174689 w 1330917"/>
              <a:gd name="connsiteY42" fmla="*/ 1044328 h 1160170"/>
              <a:gd name="connsiteX43" fmla="*/ 174689 w 1330917"/>
              <a:gd name="connsiteY43" fmla="*/ 867652 h 1160170"/>
              <a:gd name="connsiteX44" fmla="*/ 229662 w 1330917"/>
              <a:gd name="connsiteY44" fmla="*/ 867652 h 1160170"/>
              <a:gd name="connsiteX45" fmla="*/ 229662 w 1330917"/>
              <a:gd name="connsiteY45" fmla="*/ 810725 h 1160170"/>
              <a:gd name="connsiteX46" fmla="*/ 288543 w 1330917"/>
              <a:gd name="connsiteY46" fmla="*/ 810725 h 1160170"/>
              <a:gd name="connsiteX47" fmla="*/ 288543 w 1330917"/>
              <a:gd name="connsiteY47" fmla="*/ 757739 h 1160170"/>
              <a:gd name="connsiteX48" fmla="*/ 343517 w 1330917"/>
              <a:gd name="connsiteY48" fmla="*/ 757739 h 1160170"/>
              <a:gd name="connsiteX49" fmla="*/ 343517 w 1330917"/>
              <a:gd name="connsiteY49" fmla="*/ 1048270 h 1160170"/>
              <a:gd name="connsiteX50" fmla="*/ 229662 w 1330917"/>
              <a:gd name="connsiteY50" fmla="*/ 1048270 h 1160170"/>
              <a:gd name="connsiteX51" fmla="*/ 229662 w 1330917"/>
              <a:gd name="connsiteY51" fmla="*/ 1160171 h 1160170"/>
              <a:gd name="connsiteX52" fmla="*/ 520194 w 1330917"/>
              <a:gd name="connsiteY52" fmla="*/ 1160171 h 1160170"/>
              <a:gd name="connsiteX53" fmla="*/ 520194 w 1330917"/>
              <a:gd name="connsiteY53" fmla="*/ 871593 h 1160170"/>
              <a:gd name="connsiteX54" fmla="*/ 810725 w 1330917"/>
              <a:gd name="connsiteY54" fmla="*/ 871593 h 1160170"/>
              <a:gd name="connsiteX55" fmla="*/ 810725 w 1330917"/>
              <a:gd name="connsiteY55" fmla="*/ 1160171 h 1160170"/>
              <a:gd name="connsiteX56" fmla="*/ 1101255 w 1330917"/>
              <a:gd name="connsiteY56" fmla="*/ 1160171 h 1160170"/>
              <a:gd name="connsiteX57" fmla="*/ 1101255 w 1330917"/>
              <a:gd name="connsiteY57" fmla="*/ 1048270 h 1160170"/>
              <a:gd name="connsiteX58" fmla="*/ 987401 w 1330917"/>
              <a:gd name="connsiteY58" fmla="*/ 1048270 h 1160170"/>
              <a:gd name="connsiteX59" fmla="*/ 987401 w 1330917"/>
              <a:gd name="connsiteY59" fmla="*/ 757739 h 1160170"/>
              <a:gd name="connsiteX60" fmla="*/ 1042375 w 1330917"/>
              <a:gd name="connsiteY60" fmla="*/ 757739 h 1160170"/>
              <a:gd name="connsiteX61" fmla="*/ 1042375 w 1330917"/>
              <a:gd name="connsiteY61" fmla="*/ 810725 h 1160170"/>
              <a:gd name="connsiteX62" fmla="*/ 1101255 w 1330917"/>
              <a:gd name="connsiteY62" fmla="*/ 810725 h 1160170"/>
              <a:gd name="connsiteX63" fmla="*/ 1101255 w 1330917"/>
              <a:gd name="connsiteY63" fmla="*/ 867652 h 1160170"/>
              <a:gd name="connsiteX64" fmla="*/ 1156229 w 1330917"/>
              <a:gd name="connsiteY64" fmla="*/ 867652 h 1160170"/>
              <a:gd name="connsiteX65" fmla="*/ 1156229 w 1330917"/>
              <a:gd name="connsiteY65" fmla="*/ 1044328 h 1160170"/>
              <a:gd name="connsiteX66" fmla="*/ 1222958 w 1330917"/>
              <a:gd name="connsiteY66" fmla="*/ 1044328 h 1160170"/>
              <a:gd name="connsiteX67" fmla="*/ 1222958 w 1330917"/>
              <a:gd name="connsiteY67" fmla="*/ 865698 h 1160170"/>
              <a:gd name="connsiteX68" fmla="*/ 1273991 w 1330917"/>
              <a:gd name="connsiteY68" fmla="*/ 865698 h 1160170"/>
              <a:gd name="connsiteX69" fmla="*/ 1273991 w 1330917"/>
              <a:gd name="connsiteY69" fmla="*/ 404385 h 1160170"/>
              <a:gd name="connsiteX70" fmla="*/ 1330918 w 1330917"/>
              <a:gd name="connsiteY70" fmla="*/ 404385 h 1160170"/>
              <a:gd name="connsiteX71" fmla="*/ 1330918 w 1330917"/>
              <a:gd name="connsiteY71" fmla="*/ 343517 h 1160170"/>
              <a:gd name="connsiteX72" fmla="*/ 1217063 w 1330917"/>
              <a:gd name="connsiteY72" fmla="*/ 343517 h 1160170"/>
              <a:gd name="connsiteX73" fmla="*/ 520091 w 1330917"/>
              <a:gd name="connsiteY73" fmla="*/ 637955 h 1160170"/>
              <a:gd name="connsiteX74" fmla="*/ 406236 w 1330917"/>
              <a:gd name="connsiteY74" fmla="*/ 637955 h 1160170"/>
              <a:gd name="connsiteX75" fmla="*/ 406236 w 1330917"/>
              <a:gd name="connsiteY75" fmla="*/ 463266 h 1160170"/>
              <a:gd name="connsiteX76" fmla="*/ 520091 w 1330917"/>
              <a:gd name="connsiteY76" fmla="*/ 463266 h 1160170"/>
              <a:gd name="connsiteX77" fmla="*/ 520091 w 1330917"/>
              <a:gd name="connsiteY77" fmla="*/ 637955 h 1160170"/>
              <a:gd name="connsiteX78" fmla="*/ 924476 w 1330917"/>
              <a:gd name="connsiteY78" fmla="*/ 637955 h 1160170"/>
              <a:gd name="connsiteX79" fmla="*/ 810622 w 1330917"/>
              <a:gd name="connsiteY79" fmla="*/ 637955 h 1160170"/>
              <a:gd name="connsiteX80" fmla="*/ 810622 w 1330917"/>
              <a:gd name="connsiteY80" fmla="*/ 463266 h 1160170"/>
              <a:gd name="connsiteX81" fmla="*/ 924476 w 1330917"/>
              <a:gd name="connsiteY81" fmla="*/ 463266 h 1160170"/>
              <a:gd name="connsiteX82" fmla="*/ 924476 w 1330917"/>
              <a:gd name="connsiteY82" fmla="*/ 637955 h 116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330917" h="1160170">
                <a:moveTo>
                  <a:pt x="1216960" y="343517"/>
                </a:moveTo>
                <a:lnTo>
                  <a:pt x="1216960" y="286590"/>
                </a:lnTo>
                <a:lnTo>
                  <a:pt x="1158080" y="286590"/>
                </a:lnTo>
                <a:lnTo>
                  <a:pt x="1158080" y="343517"/>
                </a:lnTo>
                <a:lnTo>
                  <a:pt x="1091351" y="343517"/>
                </a:lnTo>
                <a:lnTo>
                  <a:pt x="1091351" y="459325"/>
                </a:lnTo>
                <a:lnTo>
                  <a:pt x="981437" y="459325"/>
                </a:lnTo>
                <a:lnTo>
                  <a:pt x="981437" y="339575"/>
                </a:lnTo>
                <a:lnTo>
                  <a:pt x="867583" y="339575"/>
                </a:lnTo>
                <a:lnTo>
                  <a:pt x="867583" y="227675"/>
                </a:lnTo>
                <a:lnTo>
                  <a:pt x="979484" y="227675"/>
                </a:lnTo>
                <a:lnTo>
                  <a:pt x="979484" y="52986"/>
                </a:lnTo>
                <a:lnTo>
                  <a:pt x="926498" y="52986"/>
                </a:lnTo>
                <a:lnTo>
                  <a:pt x="926498" y="0"/>
                </a:lnTo>
                <a:lnTo>
                  <a:pt x="861722" y="0"/>
                </a:lnTo>
                <a:lnTo>
                  <a:pt x="861722" y="51032"/>
                </a:lnTo>
                <a:lnTo>
                  <a:pt x="806749" y="51032"/>
                </a:lnTo>
                <a:lnTo>
                  <a:pt x="806749" y="172735"/>
                </a:lnTo>
                <a:lnTo>
                  <a:pt x="524066" y="172735"/>
                </a:lnTo>
                <a:lnTo>
                  <a:pt x="524066" y="51032"/>
                </a:lnTo>
                <a:lnTo>
                  <a:pt x="469092" y="51032"/>
                </a:lnTo>
                <a:lnTo>
                  <a:pt x="469092" y="0"/>
                </a:lnTo>
                <a:lnTo>
                  <a:pt x="404317" y="0"/>
                </a:lnTo>
                <a:lnTo>
                  <a:pt x="404317" y="52986"/>
                </a:lnTo>
                <a:lnTo>
                  <a:pt x="351331" y="52986"/>
                </a:lnTo>
                <a:lnTo>
                  <a:pt x="351331" y="227675"/>
                </a:lnTo>
                <a:lnTo>
                  <a:pt x="463232" y="227675"/>
                </a:lnTo>
                <a:lnTo>
                  <a:pt x="463232" y="339575"/>
                </a:lnTo>
                <a:lnTo>
                  <a:pt x="349377" y="339575"/>
                </a:lnTo>
                <a:lnTo>
                  <a:pt x="349377" y="459325"/>
                </a:lnTo>
                <a:lnTo>
                  <a:pt x="239464" y="459325"/>
                </a:lnTo>
                <a:lnTo>
                  <a:pt x="239464" y="343517"/>
                </a:lnTo>
                <a:lnTo>
                  <a:pt x="172735" y="343517"/>
                </a:lnTo>
                <a:lnTo>
                  <a:pt x="172735" y="286590"/>
                </a:lnTo>
                <a:lnTo>
                  <a:pt x="113854" y="286590"/>
                </a:lnTo>
                <a:lnTo>
                  <a:pt x="113854" y="343517"/>
                </a:lnTo>
                <a:lnTo>
                  <a:pt x="0" y="343517"/>
                </a:lnTo>
                <a:lnTo>
                  <a:pt x="0" y="404385"/>
                </a:lnTo>
                <a:lnTo>
                  <a:pt x="56927" y="404385"/>
                </a:lnTo>
                <a:lnTo>
                  <a:pt x="56927" y="865698"/>
                </a:lnTo>
                <a:lnTo>
                  <a:pt x="107960" y="865698"/>
                </a:lnTo>
                <a:lnTo>
                  <a:pt x="107960" y="1044328"/>
                </a:lnTo>
                <a:lnTo>
                  <a:pt x="174689" y="1044328"/>
                </a:lnTo>
                <a:lnTo>
                  <a:pt x="174689" y="867652"/>
                </a:lnTo>
                <a:lnTo>
                  <a:pt x="229662" y="867652"/>
                </a:lnTo>
                <a:lnTo>
                  <a:pt x="229662" y="810725"/>
                </a:lnTo>
                <a:lnTo>
                  <a:pt x="288543" y="810725"/>
                </a:lnTo>
                <a:lnTo>
                  <a:pt x="288543" y="757739"/>
                </a:lnTo>
                <a:lnTo>
                  <a:pt x="343517" y="757739"/>
                </a:lnTo>
                <a:lnTo>
                  <a:pt x="343517" y="1048270"/>
                </a:lnTo>
                <a:lnTo>
                  <a:pt x="229662" y="1048270"/>
                </a:lnTo>
                <a:lnTo>
                  <a:pt x="229662" y="1160171"/>
                </a:lnTo>
                <a:lnTo>
                  <a:pt x="520194" y="1160171"/>
                </a:lnTo>
                <a:lnTo>
                  <a:pt x="520194" y="871593"/>
                </a:lnTo>
                <a:lnTo>
                  <a:pt x="810725" y="871593"/>
                </a:lnTo>
                <a:lnTo>
                  <a:pt x="810725" y="1160171"/>
                </a:lnTo>
                <a:lnTo>
                  <a:pt x="1101255" y="1160171"/>
                </a:lnTo>
                <a:lnTo>
                  <a:pt x="1101255" y="1048270"/>
                </a:lnTo>
                <a:lnTo>
                  <a:pt x="987401" y="1048270"/>
                </a:lnTo>
                <a:lnTo>
                  <a:pt x="987401" y="757739"/>
                </a:lnTo>
                <a:lnTo>
                  <a:pt x="1042375" y="757739"/>
                </a:lnTo>
                <a:lnTo>
                  <a:pt x="1042375" y="810725"/>
                </a:lnTo>
                <a:lnTo>
                  <a:pt x="1101255" y="810725"/>
                </a:lnTo>
                <a:lnTo>
                  <a:pt x="1101255" y="867652"/>
                </a:lnTo>
                <a:lnTo>
                  <a:pt x="1156229" y="867652"/>
                </a:lnTo>
                <a:lnTo>
                  <a:pt x="1156229" y="1044328"/>
                </a:lnTo>
                <a:lnTo>
                  <a:pt x="1222958" y="1044328"/>
                </a:lnTo>
                <a:lnTo>
                  <a:pt x="1222958" y="865698"/>
                </a:lnTo>
                <a:lnTo>
                  <a:pt x="1273991" y="865698"/>
                </a:lnTo>
                <a:lnTo>
                  <a:pt x="1273991" y="404385"/>
                </a:lnTo>
                <a:lnTo>
                  <a:pt x="1330918" y="404385"/>
                </a:lnTo>
                <a:lnTo>
                  <a:pt x="1330918" y="343517"/>
                </a:lnTo>
                <a:lnTo>
                  <a:pt x="1217063" y="343517"/>
                </a:lnTo>
                <a:close/>
                <a:moveTo>
                  <a:pt x="520091" y="637955"/>
                </a:moveTo>
                <a:lnTo>
                  <a:pt x="406236" y="637955"/>
                </a:lnTo>
                <a:lnTo>
                  <a:pt x="406236" y="463266"/>
                </a:lnTo>
                <a:lnTo>
                  <a:pt x="520091" y="463266"/>
                </a:lnTo>
                <a:lnTo>
                  <a:pt x="520091" y="637955"/>
                </a:lnTo>
                <a:close/>
                <a:moveTo>
                  <a:pt x="924476" y="637955"/>
                </a:moveTo>
                <a:lnTo>
                  <a:pt x="810622" y="637955"/>
                </a:lnTo>
                <a:lnTo>
                  <a:pt x="810622" y="463266"/>
                </a:lnTo>
                <a:lnTo>
                  <a:pt x="924476" y="463266"/>
                </a:lnTo>
                <a:lnTo>
                  <a:pt x="924476" y="637955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18B0FFE-B259-0A44-B05E-C4EA80F92272}"/>
              </a:ext>
            </a:extLst>
          </p:cNvPr>
          <p:cNvSpPr/>
          <p:nvPr/>
        </p:nvSpPr>
        <p:spPr>
          <a:xfrm>
            <a:off x="-3609482" y="1845057"/>
            <a:ext cx="500119" cy="400209"/>
          </a:xfrm>
          <a:custGeom>
            <a:avLst/>
            <a:gdLst>
              <a:gd name="connsiteX0" fmla="*/ 1202498 w 1317140"/>
              <a:gd name="connsiteY0" fmla="*/ 893151 h 1058242"/>
              <a:gd name="connsiteX1" fmla="*/ 1202498 w 1317140"/>
              <a:gd name="connsiteY1" fmla="*/ 721135 h 1058242"/>
              <a:gd name="connsiteX2" fmla="*/ 1261584 w 1317140"/>
              <a:gd name="connsiteY2" fmla="*/ 721135 h 1058242"/>
              <a:gd name="connsiteX3" fmla="*/ 1261584 w 1317140"/>
              <a:gd name="connsiteY3" fmla="*/ 107719 h 1058242"/>
              <a:gd name="connsiteX4" fmla="*/ 1148621 w 1317140"/>
              <a:gd name="connsiteY4" fmla="*/ 107719 h 1058242"/>
              <a:gd name="connsiteX5" fmla="*/ 1148621 w 1317140"/>
              <a:gd name="connsiteY5" fmla="*/ 387489 h 1058242"/>
              <a:gd name="connsiteX6" fmla="*/ 1030448 w 1317140"/>
              <a:gd name="connsiteY6" fmla="*/ 387489 h 1058242"/>
              <a:gd name="connsiteX7" fmla="*/ 1030448 w 1317140"/>
              <a:gd name="connsiteY7" fmla="*/ 215473 h 1058242"/>
              <a:gd name="connsiteX8" fmla="*/ 867103 w 1317140"/>
              <a:gd name="connsiteY8" fmla="*/ 215473 h 1058242"/>
              <a:gd name="connsiteX9" fmla="*/ 867103 w 1317140"/>
              <a:gd name="connsiteY9" fmla="*/ 102510 h 1058242"/>
              <a:gd name="connsiteX10" fmla="*/ 985276 w 1317140"/>
              <a:gd name="connsiteY10" fmla="*/ 102510 h 1058242"/>
              <a:gd name="connsiteX11" fmla="*/ 985276 w 1317140"/>
              <a:gd name="connsiteY11" fmla="*/ 0 h 1058242"/>
              <a:gd name="connsiteX12" fmla="*/ 811513 w 1317140"/>
              <a:gd name="connsiteY12" fmla="*/ 0 h 1058242"/>
              <a:gd name="connsiteX13" fmla="*/ 811513 w 1317140"/>
              <a:gd name="connsiteY13" fmla="*/ 106006 h 1058242"/>
              <a:gd name="connsiteX14" fmla="*/ 752426 w 1317140"/>
              <a:gd name="connsiteY14" fmla="*/ 106006 h 1058242"/>
              <a:gd name="connsiteX15" fmla="*/ 752426 w 1317140"/>
              <a:gd name="connsiteY15" fmla="*/ 220683 h 1058242"/>
              <a:gd name="connsiteX16" fmla="*/ 733302 w 1317140"/>
              <a:gd name="connsiteY16" fmla="*/ 223630 h 1058242"/>
              <a:gd name="connsiteX17" fmla="*/ 733302 w 1317140"/>
              <a:gd name="connsiteY17" fmla="*/ 223390 h 1058242"/>
              <a:gd name="connsiteX18" fmla="*/ 658587 w 1317140"/>
              <a:gd name="connsiteY18" fmla="*/ 224453 h 1058242"/>
              <a:gd name="connsiteX19" fmla="*/ 583873 w 1317140"/>
              <a:gd name="connsiteY19" fmla="*/ 223390 h 1058242"/>
              <a:gd name="connsiteX20" fmla="*/ 583873 w 1317140"/>
              <a:gd name="connsiteY20" fmla="*/ 223630 h 1058242"/>
              <a:gd name="connsiteX21" fmla="*/ 564748 w 1317140"/>
              <a:gd name="connsiteY21" fmla="*/ 220683 h 1058242"/>
              <a:gd name="connsiteX22" fmla="*/ 564748 w 1317140"/>
              <a:gd name="connsiteY22" fmla="*/ 106006 h 1058242"/>
              <a:gd name="connsiteX23" fmla="*/ 505662 w 1317140"/>
              <a:gd name="connsiteY23" fmla="*/ 106006 h 1058242"/>
              <a:gd name="connsiteX24" fmla="*/ 505662 w 1317140"/>
              <a:gd name="connsiteY24" fmla="*/ 0 h 1058242"/>
              <a:gd name="connsiteX25" fmla="*/ 331898 w 1317140"/>
              <a:gd name="connsiteY25" fmla="*/ 0 h 1058242"/>
              <a:gd name="connsiteX26" fmla="*/ 331898 w 1317140"/>
              <a:gd name="connsiteY26" fmla="*/ 102510 h 1058242"/>
              <a:gd name="connsiteX27" fmla="*/ 450071 w 1317140"/>
              <a:gd name="connsiteY27" fmla="*/ 102510 h 1058242"/>
              <a:gd name="connsiteX28" fmla="*/ 450071 w 1317140"/>
              <a:gd name="connsiteY28" fmla="*/ 215473 h 1058242"/>
              <a:gd name="connsiteX29" fmla="*/ 286727 w 1317140"/>
              <a:gd name="connsiteY29" fmla="*/ 215473 h 1058242"/>
              <a:gd name="connsiteX30" fmla="*/ 286727 w 1317140"/>
              <a:gd name="connsiteY30" fmla="*/ 387489 h 1058242"/>
              <a:gd name="connsiteX31" fmla="*/ 168554 w 1317140"/>
              <a:gd name="connsiteY31" fmla="*/ 387489 h 1058242"/>
              <a:gd name="connsiteX32" fmla="*/ 168554 w 1317140"/>
              <a:gd name="connsiteY32" fmla="*/ 107719 h 1058242"/>
              <a:gd name="connsiteX33" fmla="*/ 55591 w 1317140"/>
              <a:gd name="connsiteY33" fmla="*/ 107719 h 1058242"/>
              <a:gd name="connsiteX34" fmla="*/ 55591 w 1317140"/>
              <a:gd name="connsiteY34" fmla="*/ 721135 h 1058242"/>
              <a:gd name="connsiteX35" fmla="*/ 114677 w 1317140"/>
              <a:gd name="connsiteY35" fmla="*/ 721135 h 1058242"/>
              <a:gd name="connsiteX36" fmla="*/ 114677 w 1317140"/>
              <a:gd name="connsiteY36" fmla="*/ 893151 h 1058242"/>
              <a:gd name="connsiteX37" fmla="*/ 0 w 1317140"/>
              <a:gd name="connsiteY37" fmla="*/ 893151 h 1058242"/>
              <a:gd name="connsiteX38" fmla="*/ 0 w 1317140"/>
              <a:gd name="connsiteY38" fmla="*/ 948776 h 1058242"/>
              <a:gd name="connsiteX39" fmla="*/ 53877 w 1317140"/>
              <a:gd name="connsiteY39" fmla="*/ 948776 h 1058242"/>
              <a:gd name="connsiteX40" fmla="*/ 53877 w 1317140"/>
              <a:gd name="connsiteY40" fmla="*/ 1006114 h 1058242"/>
              <a:gd name="connsiteX41" fmla="*/ 111215 w 1317140"/>
              <a:gd name="connsiteY41" fmla="*/ 1006114 h 1058242"/>
              <a:gd name="connsiteX42" fmla="*/ 111215 w 1317140"/>
              <a:gd name="connsiteY42" fmla="*/ 1058243 h 1058242"/>
              <a:gd name="connsiteX43" fmla="*/ 333646 w 1317140"/>
              <a:gd name="connsiteY43" fmla="*/ 1058243 h 1058242"/>
              <a:gd name="connsiteX44" fmla="*/ 333646 w 1317140"/>
              <a:gd name="connsiteY44" fmla="*/ 787179 h 1058242"/>
              <a:gd name="connsiteX45" fmla="*/ 448323 w 1317140"/>
              <a:gd name="connsiteY45" fmla="*/ 787179 h 1058242"/>
              <a:gd name="connsiteX46" fmla="*/ 448323 w 1317140"/>
              <a:gd name="connsiteY46" fmla="*/ 889689 h 1058242"/>
              <a:gd name="connsiteX47" fmla="*/ 507410 w 1317140"/>
              <a:gd name="connsiteY47" fmla="*/ 889689 h 1058242"/>
              <a:gd name="connsiteX48" fmla="*/ 507410 w 1317140"/>
              <a:gd name="connsiteY48" fmla="*/ 1006114 h 1058242"/>
              <a:gd name="connsiteX49" fmla="*/ 556077 w 1317140"/>
              <a:gd name="connsiteY49" fmla="*/ 1006114 h 1058242"/>
              <a:gd name="connsiteX50" fmla="*/ 556077 w 1317140"/>
              <a:gd name="connsiteY50" fmla="*/ 889689 h 1058242"/>
              <a:gd name="connsiteX51" fmla="*/ 618625 w 1317140"/>
              <a:gd name="connsiteY51" fmla="*/ 889689 h 1058242"/>
              <a:gd name="connsiteX52" fmla="*/ 618625 w 1317140"/>
              <a:gd name="connsiteY52" fmla="*/ 790641 h 1058242"/>
              <a:gd name="connsiteX53" fmla="*/ 698550 w 1317140"/>
              <a:gd name="connsiteY53" fmla="*/ 790641 h 1058242"/>
              <a:gd name="connsiteX54" fmla="*/ 698550 w 1317140"/>
              <a:gd name="connsiteY54" fmla="*/ 889689 h 1058242"/>
              <a:gd name="connsiteX55" fmla="*/ 761098 w 1317140"/>
              <a:gd name="connsiteY55" fmla="*/ 889689 h 1058242"/>
              <a:gd name="connsiteX56" fmla="*/ 761098 w 1317140"/>
              <a:gd name="connsiteY56" fmla="*/ 1006114 h 1058242"/>
              <a:gd name="connsiteX57" fmla="*/ 809765 w 1317140"/>
              <a:gd name="connsiteY57" fmla="*/ 1006114 h 1058242"/>
              <a:gd name="connsiteX58" fmla="*/ 809765 w 1317140"/>
              <a:gd name="connsiteY58" fmla="*/ 889689 h 1058242"/>
              <a:gd name="connsiteX59" fmla="*/ 868851 w 1317140"/>
              <a:gd name="connsiteY59" fmla="*/ 889689 h 1058242"/>
              <a:gd name="connsiteX60" fmla="*/ 868851 w 1317140"/>
              <a:gd name="connsiteY60" fmla="*/ 787179 h 1058242"/>
              <a:gd name="connsiteX61" fmla="*/ 983528 w 1317140"/>
              <a:gd name="connsiteY61" fmla="*/ 787179 h 1058242"/>
              <a:gd name="connsiteX62" fmla="*/ 983528 w 1317140"/>
              <a:gd name="connsiteY62" fmla="*/ 1058243 h 1058242"/>
              <a:gd name="connsiteX63" fmla="*/ 1205959 w 1317140"/>
              <a:gd name="connsiteY63" fmla="*/ 1058243 h 1058242"/>
              <a:gd name="connsiteX64" fmla="*/ 1205959 w 1317140"/>
              <a:gd name="connsiteY64" fmla="*/ 1006114 h 1058242"/>
              <a:gd name="connsiteX65" fmla="*/ 1263298 w 1317140"/>
              <a:gd name="connsiteY65" fmla="*/ 1006114 h 1058242"/>
              <a:gd name="connsiteX66" fmla="*/ 1263298 w 1317140"/>
              <a:gd name="connsiteY66" fmla="*/ 948776 h 1058242"/>
              <a:gd name="connsiteX67" fmla="*/ 1317140 w 1317140"/>
              <a:gd name="connsiteY67" fmla="*/ 948776 h 1058242"/>
              <a:gd name="connsiteX68" fmla="*/ 1317140 w 1317140"/>
              <a:gd name="connsiteY68" fmla="*/ 893151 h 1058242"/>
              <a:gd name="connsiteX69" fmla="*/ 1202463 w 1317140"/>
              <a:gd name="connsiteY69" fmla="*/ 893151 h 1058242"/>
              <a:gd name="connsiteX70" fmla="*/ 472657 w 1317140"/>
              <a:gd name="connsiteY70" fmla="*/ 656839 h 1058242"/>
              <a:gd name="connsiteX71" fmla="*/ 370147 w 1317140"/>
              <a:gd name="connsiteY71" fmla="*/ 656839 h 1058242"/>
              <a:gd name="connsiteX72" fmla="*/ 370147 w 1317140"/>
              <a:gd name="connsiteY72" fmla="*/ 333646 h 1058242"/>
              <a:gd name="connsiteX73" fmla="*/ 472657 w 1317140"/>
              <a:gd name="connsiteY73" fmla="*/ 333646 h 1058242"/>
              <a:gd name="connsiteX74" fmla="*/ 472657 w 1317140"/>
              <a:gd name="connsiteY74" fmla="*/ 656839 h 1058242"/>
              <a:gd name="connsiteX75" fmla="*/ 947028 w 1317140"/>
              <a:gd name="connsiteY75" fmla="*/ 656839 h 1058242"/>
              <a:gd name="connsiteX76" fmla="*/ 844518 w 1317140"/>
              <a:gd name="connsiteY76" fmla="*/ 656839 h 1058242"/>
              <a:gd name="connsiteX77" fmla="*/ 844518 w 1317140"/>
              <a:gd name="connsiteY77" fmla="*/ 333646 h 1058242"/>
              <a:gd name="connsiteX78" fmla="*/ 947028 w 1317140"/>
              <a:gd name="connsiteY78" fmla="*/ 333646 h 1058242"/>
              <a:gd name="connsiteX79" fmla="*/ 947028 w 1317140"/>
              <a:gd name="connsiteY79" fmla="*/ 656839 h 105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317140" h="1058242">
                <a:moveTo>
                  <a:pt x="1202498" y="893151"/>
                </a:moveTo>
                <a:lnTo>
                  <a:pt x="1202498" y="721135"/>
                </a:lnTo>
                <a:lnTo>
                  <a:pt x="1261584" y="721135"/>
                </a:lnTo>
                <a:lnTo>
                  <a:pt x="1261584" y="107719"/>
                </a:lnTo>
                <a:lnTo>
                  <a:pt x="1148621" y="107719"/>
                </a:lnTo>
                <a:lnTo>
                  <a:pt x="1148621" y="387489"/>
                </a:lnTo>
                <a:lnTo>
                  <a:pt x="1030448" y="387489"/>
                </a:lnTo>
                <a:lnTo>
                  <a:pt x="1030448" y="215473"/>
                </a:lnTo>
                <a:lnTo>
                  <a:pt x="867103" y="215473"/>
                </a:lnTo>
                <a:lnTo>
                  <a:pt x="867103" y="102510"/>
                </a:lnTo>
                <a:lnTo>
                  <a:pt x="985276" y="102510"/>
                </a:lnTo>
                <a:lnTo>
                  <a:pt x="985276" y="0"/>
                </a:lnTo>
                <a:lnTo>
                  <a:pt x="811513" y="0"/>
                </a:lnTo>
                <a:lnTo>
                  <a:pt x="811513" y="106006"/>
                </a:lnTo>
                <a:lnTo>
                  <a:pt x="752426" y="106006"/>
                </a:lnTo>
                <a:lnTo>
                  <a:pt x="752426" y="220683"/>
                </a:lnTo>
                <a:cubicBezTo>
                  <a:pt x="752426" y="222054"/>
                  <a:pt x="745161" y="223013"/>
                  <a:pt x="733302" y="223630"/>
                </a:cubicBezTo>
                <a:lnTo>
                  <a:pt x="733302" y="223390"/>
                </a:lnTo>
                <a:cubicBezTo>
                  <a:pt x="708626" y="223870"/>
                  <a:pt x="682613" y="224281"/>
                  <a:pt x="658587" y="224453"/>
                </a:cubicBezTo>
                <a:cubicBezTo>
                  <a:pt x="634562" y="224281"/>
                  <a:pt x="608549" y="223870"/>
                  <a:pt x="583873" y="223390"/>
                </a:cubicBezTo>
                <a:lnTo>
                  <a:pt x="583873" y="223630"/>
                </a:lnTo>
                <a:cubicBezTo>
                  <a:pt x="572014" y="223013"/>
                  <a:pt x="564748" y="222088"/>
                  <a:pt x="564748" y="220683"/>
                </a:cubicBezTo>
                <a:lnTo>
                  <a:pt x="564748" y="106006"/>
                </a:lnTo>
                <a:lnTo>
                  <a:pt x="505662" y="106006"/>
                </a:lnTo>
                <a:lnTo>
                  <a:pt x="505662" y="0"/>
                </a:lnTo>
                <a:lnTo>
                  <a:pt x="331898" y="0"/>
                </a:lnTo>
                <a:lnTo>
                  <a:pt x="331898" y="102510"/>
                </a:lnTo>
                <a:lnTo>
                  <a:pt x="450071" y="102510"/>
                </a:lnTo>
                <a:lnTo>
                  <a:pt x="450071" y="215473"/>
                </a:lnTo>
                <a:lnTo>
                  <a:pt x="286727" y="215473"/>
                </a:lnTo>
                <a:lnTo>
                  <a:pt x="286727" y="387489"/>
                </a:lnTo>
                <a:lnTo>
                  <a:pt x="168554" y="387489"/>
                </a:lnTo>
                <a:lnTo>
                  <a:pt x="168554" y="107719"/>
                </a:lnTo>
                <a:lnTo>
                  <a:pt x="55591" y="107719"/>
                </a:lnTo>
                <a:lnTo>
                  <a:pt x="55591" y="721135"/>
                </a:lnTo>
                <a:lnTo>
                  <a:pt x="114677" y="721135"/>
                </a:lnTo>
                <a:lnTo>
                  <a:pt x="114677" y="893151"/>
                </a:lnTo>
                <a:lnTo>
                  <a:pt x="0" y="893151"/>
                </a:lnTo>
                <a:lnTo>
                  <a:pt x="0" y="948776"/>
                </a:lnTo>
                <a:lnTo>
                  <a:pt x="53877" y="948776"/>
                </a:lnTo>
                <a:lnTo>
                  <a:pt x="53877" y="1006114"/>
                </a:lnTo>
                <a:lnTo>
                  <a:pt x="111215" y="1006114"/>
                </a:lnTo>
                <a:lnTo>
                  <a:pt x="111215" y="1058243"/>
                </a:lnTo>
                <a:lnTo>
                  <a:pt x="333646" y="1058243"/>
                </a:lnTo>
                <a:lnTo>
                  <a:pt x="333646" y="787179"/>
                </a:lnTo>
                <a:lnTo>
                  <a:pt x="448323" y="787179"/>
                </a:lnTo>
                <a:lnTo>
                  <a:pt x="448323" y="889689"/>
                </a:lnTo>
                <a:lnTo>
                  <a:pt x="507410" y="889689"/>
                </a:lnTo>
                <a:lnTo>
                  <a:pt x="507410" y="1006114"/>
                </a:lnTo>
                <a:lnTo>
                  <a:pt x="556077" y="1006114"/>
                </a:lnTo>
                <a:lnTo>
                  <a:pt x="556077" y="889689"/>
                </a:lnTo>
                <a:lnTo>
                  <a:pt x="618625" y="889689"/>
                </a:lnTo>
                <a:lnTo>
                  <a:pt x="618625" y="790641"/>
                </a:lnTo>
                <a:lnTo>
                  <a:pt x="698550" y="790641"/>
                </a:lnTo>
                <a:lnTo>
                  <a:pt x="698550" y="889689"/>
                </a:lnTo>
                <a:lnTo>
                  <a:pt x="761098" y="889689"/>
                </a:lnTo>
                <a:lnTo>
                  <a:pt x="761098" y="1006114"/>
                </a:lnTo>
                <a:lnTo>
                  <a:pt x="809765" y="1006114"/>
                </a:lnTo>
                <a:lnTo>
                  <a:pt x="809765" y="889689"/>
                </a:lnTo>
                <a:lnTo>
                  <a:pt x="868851" y="889689"/>
                </a:lnTo>
                <a:lnTo>
                  <a:pt x="868851" y="787179"/>
                </a:lnTo>
                <a:lnTo>
                  <a:pt x="983528" y="787179"/>
                </a:lnTo>
                <a:lnTo>
                  <a:pt x="983528" y="1058243"/>
                </a:lnTo>
                <a:lnTo>
                  <a:pt x="1205959" y="1058243"/>
                </a:lnTo>
                <a:lnTo>
                  <a:pt x="1205959" y="1006114"/>
                </a:lnTo>
                <a:lnTo>
                  <a:pt x="1263298" y="1006114"/>
                </a:lnTo>
                <a:lnTo>
                  <a:pt x="1263298" y="948776"/>
                </a:lnTo>
                <a:lnTo>
                  <a:pt x="1317140" y="948776"/>
                </a:lnTo>
                <a:lnTo>
                  <a:pt x="1317140" y="893151"/>
                </a:lnTo>
                <a:lnTo>
                  <a:pt x="1202463" y="893151"/>
                </a:lnTo>
                <a:close/>
                <a:moveTo>
                  <a:pt x="472657" y="656839"/>
                </a:moveTo>
                <a:lnTo>
                  <a:pt x="370147" y="656839"/>
                </a:lnTo>
                <a:lnTo>
                  <a:pt x="370147" y="333646"/>
                </a:lnTo>
                <a:lnTo>
                  <a:pt x="472657" y="333646"/>
                </a:lnTo>
                <a:lnTo>
                  <a:pt x="472657" y="656839"/>
                </a:lnTo>
                <a:close/>
                <a:moveTo>
                  <a:pt x="947028" y="656839"/>
                </a:moveTo>
                <a:lnTo>
                  <a:pt x="844518" y="656839"/>
                </a:lnTo>
                <a:lnTo>
                  <a:pt x="844518" y="333646"/>
                </a:lnTo>
                <a:lnTo>
                  <a:pt x="947028" y="333646"/>
                </a:lnTo>
                <a:lnTo>
                  <a:pt x="947028" y="656839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21D823B-D925-A6BA-0CAF-C33762FBAED5}"/>
              </a:ext>
            </a:extLst>
          </p:cNvPr>
          <p:cNvSpPr/>
          <p:nvPr/>
        </p:nvSpPr>
        <p:spPr>
          <a:xfrm>
            <a:off x="-2988644" y="1818247"/>
            <a:ext cx="498012" cy="453831"/>
          </a:xfrm>
          <a:custGeom>
            <a:avLst/>
            <a:gdLst>
              <a:gd name="connsiteX0" fmla="*/ 1311554 w 1311588"/>
              <a:gd name="connsiteY0" fmla="*/ 709962 h 1200030"/>
              <a:gd name="connsiteX1" fmla="*/ 1311554 w 1311588"/>
              <a:gd name="connsiteY1" fmla="*/ 346773 h 1200030"/>
              <a:gd name="connsiteX2" fmla="*/ 1174839 w 1311588"/>
              <a:gd name="connsiteY2" fmla="*/ 346773 h 1200030"/>
              <a:gd name="connsiteX3" fmla="*/ 1174839 w 1311588"/>
              <a:gd name="connsiteY3" fmla="*/ 203478 h 1200030"/>
              <a:gd name="connsiteX4" fmla="*/ 964815 w 1311588"/>
              <a:gd name="connsiteY4" fmla="*/ 203478 h 1200030"/>
              <a:gd name="connsiteX5" fmla="*/ 964815 w 1311588"/>
              <a:gd name="connsiteY5" fmla="*/ 0 h 1200030"/>
              <a:gd name="connsiteX6" fmla="*/ 346773 w 1311588"/>
              <a:gd name="connsiteY6" fmla="*/ 0 h 1200030"/>
              <a:gd name="connsiteX7" fmla="*/ 346773 w 1311588"/>
              <a:gd name="connsiteY7" fmla="*/ 203478 h 1200030"/>
              <a:gd name="connsiteX8" fmla="*/ 136749 w 1311588"/>
              <a:gd name="connsiteY8" fmla="*/ 203478 h 1200030"/>
              <a:gd name="connsiteX9" fmla="*/ 136749 w 1311588"/>
              <a:gd name="connsiteY9" fmla="*/ 346773 h 1200030"/>
              <a:gd name="connsiteX10" fmla="*/ 34 w 1311588"/>
              <a:gd name="connsiteY10" fmla="*/ 346773 h 1200030"/>
              <a:gd name="connsiteX11" fmla="*/ 34 w 1311588"/>
              <a:gd name="connsiteY11" fmla="*/ 709962 h 1200030"/>
              <a:gd name="connsiteX12" fmla="*/ 350063 w 1311588"/>
              <a:gd name="connsiteY12" fmla="*/ 709962 h 1200030"/>
              <a:gd name="connsiteX13" fmla="*/ 350063 w 1311588"/>
              <a:gd name="connsiteY13" fmla="*/ 775595 h 1200030"/>
              <a:gd name="connsiteX14" fmla="*/ 282237 w 1311588"/>
              <a:gd name="connsiteY14" fmla="*/ 775595 h 1200030"/>
              <a:gd name="connsiteX15" fmla="*/ 282237 w 1311588"/>
              <a:gd name="connsiteY15" fmla="*/ 852161 h 1200030"/>
              <a:gd name="connsiteX16" fmla="*/ 137845 w 1311588"/>
              <a:gd name="connsiteY16" fmla="*/ 852161 h 1200030"/>
              <a:gd name="connsiteX17" fmla="*/ 137845 w 1311588"/>
              <a:gd name="connsiteY17" fmla="*/ 987812 h 1200030"/>
              <a:gd name="connsiteX18" fmla="*/ 0 w 1311588"/>
              <a:gd name="connsiteY18" fmla="*/ 987812 h 1200030"/>
              <a:gd name="connsiteX19" fmla="*/ 0 w 1311588"/>
              <a:gd name="connsiteY19" fmla="*/ 1200030 h 1200030"/>
              <a:gd name="connsiteX20" fmla="*/ 277850 w 1311588"/>
              <a:gd name="connsiteY20" fmla="*/ 1200030 h 1200030"/>
              <a:gd name="connsiteX21" fmla="*/ 277850 w 1311588"/>
              <a:gd name="connsiteY21" fmla="*/ 1062185 h 1200030"/>
              <a:gd name="connsiteX22" fmla="*/ 424435 w 1311588"/>
              <a:gd name="connsiteY22" fmla="*/ 1062185 h 1200030"/>
              <a:gd name="connsiteX23" fmla="*/ 424435 w 1311588"/>
              <a:gd name="connsiteY23" fmla="*/ 922180 h 1200030"/>
              <a:gd name="connsiteX24" fmla="*/ 487874 w 1311588"/>
              <a:gd name="connsiteY24" fmla="*/ 922180 h 1200030"/>
              <a:gd name="connsiteX25" fmla="*/ 487874 w 1311588"/>
              <a:gd name="connsiteY25" fmla="*/ 1057832 h 1200030"/>
              <a:gd name="connsiteX26" fmla="*/ 823714 w 1311588"/>
              <a:gd name="connsiteY26" fmla="*/ 1057832 h 1200030"/>
              <a:gd name="connsiteX27" fmla="*/ 823714 w 1311588"/>
              <a:gd name="connsiteY27" fmla="*/ 922180 h 1200030"/>
              <a:gd name="connsiteX28" fmla="*/ 887153 w 1311588"/>
              <a:gd name="connsiteY28" fmla="*/ 922180 h 1200030"/>
              <a:gd name="connsiteX29" fmla="*/ 887153 w 1311588"/>
              <a:gd name="connsiteY29" fmla="*/ 1062185 h 1200030"/>
              <a:gd name="connsiteX30" fmla="*/ 1033738 w 1311588"/>
              <a:gd name="connsiteY30" fmla="*/ 1062185 h 1200030"/>
              <a:gd name="connsiteX31" fmla="*/ 1033738 w 1311588"/>
              <a:gd name="connsiteY31" fmla="*/ 1200030 h 1200030"/>
              <a:gd name="connsiteX32" fmla="*/ 1311588 w 1311588"/>
              <a:gd name="connsiteY32" fmla="*/ 1200030 h 1200030"/>
              <a:gd name="connsiteX33" fmla="*/ 1311588 w 1311588"/>
              <a:gd name="connsiteY33" fmla="*/ 987812 h 1200030"/>
              <a:gd name="connsiteX34" fmla="*/ 1173743 w 1311588"/>
              <a:gd name="connsiteY34" fmla="*/ 987812 h 1200030"/>
              <a:gd name="connsiteX35" fmla="*/ 1173743 w 1311588"/>
              <a:gd name="connsiteY35" fmla="*/ 852161 h 1200030"/>
              <a:gd name="connsiteX36" fmla="*/ 1029351 w 1311588"/>
              <a:gd name="connsiteY36" fmla="*/ 852161 h 1200030"/>
              <a:gd name="connsiteX37" fmla="*/ 1029351 w 1311588"/>
              <a:gd name="connsiteY37" fmla="*/ 775595 h 1200030"/>
              <a:gd name="connsiteX38" fmla="*/ 961525 w 1311588"/>
              <a:gd name="connsiteY38" fmla="*/ 775595 h 1200030"/>
              <a:gd name="connsiteX39" fmla="*/ 961525 w 1311588"/>
              <a:gd name="connsiteY39" fmla="*/ 709962 h 1200030"/>
              <a:gd name="connsiteX40" fmla="*/ 1311554 w 1311588"/>
              <a:gd name="connsiteY40" fmla="*/ 709962 h 1200030"/>
              <a:gd name="connsiteX41" fmla="*/ 564440 w 1311588"/>
              <a:gd name="connsiteY41" fmla="*/ 565571 h 1200030"/>
              <a:gd name="connsiteX42" fmla="*/ 350029 w 1311588"/>
              <a:gd name="connsiteY42" fmla="*/ 565571 h 1200030"/>
              <a:gd name="connsiteX43" fmla="*/ 350029 w 1311588"/>
              <a:gd name="connsiteY43" fmla="*/ 351160 h 1200030"/>
              <a:gd name="connsiteX44" fmla="*/ 564440 w 1311588"/>
              <a:gd name="connsiteY44" fmla="*/ 351160 h 1200030"/>
              <a:gd name="connsiteX45" fmla="*/ 564440 w 1311588"/>
              <a:gd name="connsiteY45" fmla="*/ 565571 h 1200030"/>
              <a:gd name="connsiteX46" fmla="*/ 747114 w 1311588"/>
              <a:gd name="connsiteY46" fmla="*/ 565571 h 1200030"/>
              <a:gd name="connsiteX47" fmla="*/ 747114 w 1311588"/>
              <a:gd name="connsiteY47" fmla="*/ 351160 h 1200030"/>
              <a:gd name="connsiteX48" fmla="*/ 961525 w 1311588"/>
              <a:gd name="connsiteY48" fmla="*/ 351160 h 1200030"/>
              <a:gd name="connsiteX49" fmla="*/ 961525 w 1311588"/>
              <a:gd name="connsiteY49" fmla="*/ 565571 h 1200030"/>
              <a:gd name="connsiteX50" fmla="*/ 747114 w 1311588"/>
              <a:gd name="connsiteY50" fmla="*/ 565571 h 120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11588" h="1200030">
                <a:moveTo>
                  <a:pt x="1311554" y="709962"/>
                </a:moveTo>
                <a:lnTo>
                  <a:pt x="1311554" y="346773"/>
                </a:lnTo>
                <a:lnTo>
                  <a:pt x="1174839" y="346773"/>
                </a:lnTo>
                <a:lnTo>
                  <a:pt x="1174839" y="203478"/>
                </a:lnTo>
                <a:lnTo>
                  <a:pt x="964815" y="203478"/>
                </a:lnTo>
                <a:lnTo>
                  <a:pt x="964815" y="0"/>
                </a:lnTo>
                <a:lnTo>
                  <a:pt x="346773" y="0"/>
                </a:lnTo>
                <a:lnTo>
                  <a:pt x="346773" y="203478"/>
                </a:lnTo>
                <a:lnTo>
                  <a:pt x="136749" y="203478"/>
                </a:lnTo>
                <a:lnTo>
                  <a:pt x="136749" y="346773"/>
                </a:lnTo>
                <a:lnTo>
                  <a:pt x="34" y="346773"/>
                </a:lnTo>
                <a:lnTo>
                  <a:pt x="34" y="709962"/>
                </a:lnTo>
                <a:lnTo>
                  <a:pt x="350063" y="709962"/>
                </a:lnTo>
                <a:lnTo>
                  <a:pt x="350063" y="775595"/>
                </a:lnTo>
                <a:lnTo>
                  <a:pt x="282237" y="775595"/>
                </a:lnTo>
                <a:lnTo>
                  <a:pt x="282237" y="852161"/>
                </a:lnTo>
                <a:lnTo>
                  <a:pt x="137845" y="852161"/>
                </a:lnTo>
                <a:lnTo>
                  <a:pt x="137845" y="987812"/>
                </a:lnTo>
                <a:lnTo>
                  <a:pt x="0" y="987812"/>
                </a:lnTo>
                <a:lnTo>
                  <a:pt x="0" y="1200030"/>
                </a:lnTo>
                <a:lnTo>
                  <a:pt x="277850" y="1200030"/>
                </a:lnTo>
                <a:lnTo>
                  <a:pt x="277850" y="1062185"/>
                </a:lnTo>
                <a:lnTo>
                  <a:pt x="424435" y="1062185"/>
                </a:lnTo>
                <a:lnTo>
                  <a:pt x="424435" y="922180"/>
                </a:lnTo>
                <a:lnTo>
                  <a:pt x="487874" y="922180"/>
                </a:lnTo>
                <a:lnTo>
                  <a:pt x="487874" y="1057832"/>
                </a:lnTo>
                <a:lnTo>
                  <a:pt x="823714" y="1057832"/>
                </a:lnTo>
                <a:lnTo>
                  <a:pt x="823714" y="922180"/>
                </a:lnTo>
                <a:lnTo>
                  <a:pt x="887153" y="922180"/>
                </a:lnTo>
                <a:lnTo>
                  <a:pt x="887153" y="1062185"/>
                </a:lnTo>
                <a:lnTo>
                  <a:pt x="1033738" y="1062185"/>
                </a:lnTo>
                <a:lnTo>
                  <a:pt x="1033738" y="1200030"/>
                </a:lnTo>
                <a:lnTo>
                  <a:pt x="1311588" y="1200030"/>
                </a:lnTo>
                <a:lnTo>
                  <a:pt x="1311588" y="987812"/>
                </a:lnTo>
                <a:lnTo>
                  <a:pt x="1173743" y="987812"/>
                </a:lnTo>
                <a:lnTo>
                  <a:pt x="1173743" y="852161"/>
                </a:lnTo>
                <a:lnTo>
                  <a:pt x="1029351" y="852161"/>
                </a:lnTo>
                <a:lnTo>
                  <a:pt x="1029351" y="775595"/>
                </a:lnTo>
                <a:lnTo>
                  <a:pt x="961525" y="775595"/>
                </a:lnTo>
                <a:lnTo>
                  <a:pt x="961525" y="709962"/>
                </a:lnTo>
                <a:lnTo>
                  <a:pt x="1311554" y="709962"/>
                </a:lnTo>
                <a:close/>
                <a:moveTo>
                  <a:pt x="564440" y="565571"/>
                </a:moveTo>
                <a:lnTo>
                  <a:pt x="350029" y="565571"/>
                </a:lnTo>
                <a:lnTo>
                  <a:pt x="350029" y="351160"/>
                </a:lnTo>
                <a:lnTo>
                  <a:pt x="564440" y="351160"/>
                </a:lnTo>
                <a:lnTo>
                  <a:pt x="564440" y="565571"/>
                </a:lnTo>
                <a:close/>
                <a:moveTo>
                  <a:pt x="747114" y="565571"/>
                </a:moveTo>
                <a:lnTo>
                  <a:pt x="747114" y="351160"/>
                </a:lnTo>
                <a:lnTo>
                  <a:pt x="961525" y="351160"/>
                </a:lnTo>
                <a:lnTo>
                  <a:pt x="961525" y="565571"/>
                </a:lnTo>
                <a:lnTo>
                  <a:pt x="747114" y="565571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8ECC687-D9B5-6299-5917-25D34C0079CA}"/>
              </a:ext>
            </a:extLst>
          </p:cNvPr>
          <p:cNvSpPr/>
          <p:nvPr/>
        </p:nvSpPr>
        <p:spPr>
          <a:xfrm>
            <a:off x="-2304672" y="1795798"/>
            <a:ext cx="431616" cy="498728"/>
          </a:xfrm>
          <a:custGeom>
            <a:avLst/>
            <a:gdLst>
              <a:gd name="connsiteX0" fmla="*/ 1010227 w 1136728"/>
              <a:gd name="connsiteY0" fmla="*/ 266403 h 1318750"/>
              <a:gd name="connsiteX1" fmla="*/ 1010227 w 1136728"/>
              <a:gd name="connsiteY1" fmla="*/ 134144 h 1318750"/>
              <a:gd name="connsiteX2" fmla="*/ 866624 w 1136728"/>
              <a:gd name="connsiteY2" fmla="*/ 134144 h 1318750"/>
              <a:gd name="connsiteX3" fmla="*/ 866624 w 1136728"/>
              <a:gd name="connsiteY3" fmla="*/ 0 h 1318750"/>
              <a:gd name="connsiteX4" fmla="*/ 270207 w 1136728"/>
              <a:gd name="connsiteY4" fmla="*/ 0 h 1318750"/>
              <a:gd name="connsiteX5" fmla="*/ 270207 w 1136728"/>
              <a:gd name="connsiteY5" fmla="*/ 134144 h 1318750"/>
              <a:gd name="connsiteX6" fmla="*/ 126604 w 1136728"/>
              <a:gd name="connsiteY6" fmla="*/ 134144 h 1318750"/>
              <a:gd name="connsiteX7" fmla="*/ 126604 w 1136728"/>
              <a:gd name="connsiteY7" fmla="*/ 266403 h 1318750"/>
              <a:gd name="connsiteX8" fmla="*/ 0 w 1136728"/>
              <a:gd name="connsiteY8" fmla="*/ 266403 h 1318750"/>
              <a:gd name="connsiteX9" fmla="*/ 0 w 1136728"/>
              <a:gd name="connsiteY9" fmla="*/ 1314981 h 1318750"/>
              <a:gd name="connsiteX10" fmla="*/ 64227 w 1136728"/>
              <a:gd name="connsiteY10" fmla="*/ 1314981 h 1318750"/>
              <a:gd name="connsiteX11" fmla="*/ 64227 w 1136728"/>
              <a:gd name="connsiteY11" fmla="*/ 1250754 h 1318750"/>
              <a:gd name="connsiteX12" fmla="*/ 126570 w 1136728"/>
              <a:gd name="connsiteY12" fmla="*/ 1250754 h 1318750"/>
              <a:gd name="connsiteX13" fmla="*/ 126570 w 1136728"/>
              <a:gd name="connsiteY13" fmla="*/ 1314981 h 1318750"/>
              <a:gd name="connsiteX14" fmla="*/ 190797 w 1136728"/>
              <a:gd name="connsiteY14" fmla="*/ 1314981 h 1318750"/>
              <a:gd name="connsiteX15" fmla="*/ 190797 w 1136728"/>
              <a:gd name="connsiteY15" fmla="*/ 1250754 h 1318750"/>
              <a:gd name="connsiteX16" fmla="*/ 260714 w 1136728"/>
              <a:gd name="connsiteY16" fmla="*/ 1250754 h 1318750"/>
              <a:gd name="connsiteX17" fmla="*/ 260714 w 1136728"/>
              <a:gd name="connsiteY17" fmla="*/ 1314981 h 1318750"/>
              <a:gd name="connsiteX18" fmla="*/ 328745 w 1136728"/>
              <a:gd name="connsiteY18" fmla="*/ 1314981 h 1318750"/>
              <a:gd name="connsiteX19" fmla="*/ 328745 w 1136728"/>
              <a:gd name="connsiteY19" fmla="*/ 1252639 h 1318750"/>
              <a:gd name="connsiteX20" fmla="*/ 394858 w 1136728"/>
              <a:gd name="connsiteY20" fmla="*/ 1252639 h 1318750"/>
              <a:gd name="connsiteX21" fmla="*/ 394858 w 1136728"/>
              <a:gd name="connsiteY21" fmla="*/ 1318751 h 1318750"/>
              <a:gd name="connsiteX22" fmla="*/ 464774 w 1136728"/>
              <a:gd name="connsiteY22" fmla="*/ 1318751 h 1318750"/>
              <a:gd name="connsiteX23" fmla="*/ 464774 w 1136728"/>
              <a:gd name="connsiteY23" fmla="*/ 1256409 h 1318750"/>
              <a:gd name="connsiteX24" fmla="*/ 532155 w 1136728"/>
              <a:gd name="connsiteY24" fmla="*/ 1256409 h 1318750"/>
              <a:gd name="connsiteX25" fmla="*/ 532155 w 1136728"/>
              <a:gd name="connsiteY25" fmla="*/ 1314981 h 1318750"/>
              <a:gd name="connsiteX26" fmla="*/ 604573 w 1136728"/>
              <a:gd name="connsiteY26" fmla="*/ 1314981 h 1318750"/>
              <a:gd name="connsiteX27" fmla="*/ 604573 w 1136728"/>
              <a:gd name="connsiteY27" fmla="*/ 1256409 h 1318750"/>
              <a:gd name="connsiteX28" fmla="*/ 671954 w 1136728"/>
              <a:gd name="connsiteY28" fmla="*/ 1256409 h 1318750"/>
              <a:gd name="connsiteX29" fmla="*/ 671954 w 1136728"/>
              <a:gd name="connsiteY29" fmla="*/ 1318751 h 1318750"/>
              <a:gd name="connsiteX30" fmla="*/ 741870 w 1136728"/>
              <a:gd name="connsiteY30" fmla="*/ 1318751 h 1318750"/>
              <a:gd name="connsiteX31" fmla="*/ 741870 w 1136728"/>
              <a:gd name="connsiteY31" fmla="*/ 1252639 h 1318750"/>
              <a:gd name="connsiteX32" fmla="*/ 807983 w 1136728"/>
              <a:gd name="connsiteY32" fmla="*/ 1252639 h 1318750"/>
              <a:gd name="connsiteX33" fmla="*/ 807983 w 1136728"/>
              <a:gd name="connsiteY33" fmla="*/ 1314981 h 1318750"/>
              <a:gd name="connsiteX34" fmla="*/ 876014 w 1136728"/>
              <a:gd name="connsiteY34" fmla="*/ 1314981 h 1318750"/>
              <a:gd name="connsiteX35" fmla="*/ 876014 w 1136728"/>
              <a:gd name="connsiteY35" fmla="*/ 1250754 h 1318750"/>
              <a:gd name="connsiteX36" fmla="*/ 945931 w 1136728"/>
              <a:gd name="connsiteY36" fmla="*/ 1250754 h 1318750"/>
              <a:gd name="connsiteX37" fmla="*/ 945931 w 1136728"/>
              <a:gd name="connsiteY37" fmla="*/ 1314981 h 1318750"/>
              <a:gd name="connsiteX38" fmla="*/ 1010158 w 1136728"/>
              <a:gd name="connsiteY38" fmla="*/ 1314981 h 1318750"/>
              <a:gd name="connsiteX39" fmla="*/ 1010158 w 1136728"/>
              <a:gd name="connsiteY39" fmla="*/ 1250754 h 1318750"/>
              <a:gd name="connsiteX40" fmla="*/ 1072501 w 1136728"/>
              <a:gd name="connsiteY40" fmla="*/ 1250754 h 1318750"/>
              <a:gd name="connsiteX41" fmla="*/ 1072501 w 1136728"/>
              <a:gd name="connsiteY41" fmla="*/ 1314981 h 1318750"/>
              <a:gd name="connsiteX42" fmla="*/ 1136728 w 1136728"/>
              <a:gd name="connsiteY42" fmla="*/ 1314981 h 1318750"/>
              <a:gd name="connsiteX43" fmla="*/ 1136728 w 1136728"/>
              <a:gd name="connsiteY43" fmla="*/ 266403 h 1318750"/>
              <a:gd name="connsiteX44" fmla="*/ 1010158 w 1136728"/>
              <a:gd name="connsiteY44" fmla="*/ 266403 h 1318750"/>
              <a:gd name="connsiteX45" fmla="*/ 364698 w 1136728"/>
              <a:gd name="connsiteY45" fmla="*/ 806749 h 1318750"/>
              <a:gd name="connsiteX46" fmla="*/ 364698 w 1136728"/>
              <a:gd name="connsiteY46" fmla="*/ 706603 h 1318750"/>
              <a:gd name="connsiteX47" fmla="*/ 232439 w 1136728"/>
              <a:gd name="connsiteY47" fmla="*/ 706603 h 1318750"/>
              <a:gd name="connsiteX48" fmla="*/ 232439 w 1136728"/>
              <a:gd name="connsiteY48" fmla="*/ 810519 h 1318750"/>
              <a:gd name="connsiteX49" fmla="*/ 96410 w 1136728"/>
              <a:gd name="connsiteY49" fmla="*/ 810519 h 1318750"/>
              <a:gd name="connsiteX50" fmla="*/ 96410 w 1136728"/>
              <a:gd name="connsiteY50" fmla="*/ 538461 h 1318750"/>
              <a:gd name="connsiteX51" fmla="*/ 228668 w 1136728"/>
              <a:gd name="connsiteY51" fmla="*/ 538461 h 1318750"/>
              <a:gd name="connsiteX52" fmla="*/ 232439 w 1136728"/>
              <a:gd name="connsiteY52" fmla="*/ 404317 h 1318750"/>
              <a:gd name="connsiteX53" fmla="*/ 398696 w 1136728"/>
              <a:gd name="connsiteY53" fmla="*/ 404317 h 1318750"/>
              <a:gd name="connsiteX54" fmla="*/ 398696 w 1136728"/>
              <a:gd name="connsiteY54" fmla="*/ 532806 h 1318750"/>
              <a:gd name="connsiteX55" fmla="*/ 498842 w 1136728"/>
              <a:gd name="connsiteY55" fmla="*/ 532806 h 1318750"/>
              <a:gd name="connsiteX56" fmla="*/ 498842 w 1136728"/>
              <a:gd name="connsiteY56" fmla="*/ 806749 h 1318750"/>
              <a:gd name="connsiteX57" fmla="*/ 364698 w 1136728"/>
              <a:gd name="connsiteY57" fmla="*/ 806749 h 1318750"/>
              <a:gd name="connsiteX58" fmla="*/ 1040455 w 1136728"/>
              <a:gd name="connsiteY58" fmla="*/ 810519 h 1318750"/>
              <a:gd name="connsiteX59" fmla="*/ 904427 w 1136728"/>
              <a:gd name="connsiteY59" fmla="*/ 810519 h 1318750"/>
              <a:gd name="connsiteX60" fmla="*/ 904427 w 1136728"/>
              <a:gd name="connsiteY60" fmla="*/ 706603 h 1318750"/>
              <a:gd name="connsiteX61" fmla="*/ 772168 w 1136728"/>
              <a:gd name="connsiteY61" fmla="*/ 706603 h 1318750"/>
              <a:gd name="connsiteX62" fmla="*/ 772168 w 1136728"/>
              <a:gd name="connsiteY62" fmla="*/ 806749 h 1318750"/>
              <a:gd name="connsiteX63" fmla="*/ 638024 w 1136728"/>
              <a:gd name="connsiteY63" fmla="*/ 806749 h 1318750"/>
              <a:gd name="connsiteX64" fmla="*/ 638024 w 1136728"/>
              <a:gd name="connsiteY64" fmla="*/ 532806 h 1318750"/>
              <a:gd name="connsiteX65" fmla="*/ 738169 w 1136728"/>
              <a:gd name="connsiteY65" fmla="*/ 532806 h 1318750"/>
              <a:gd name="connsiteX66" fmla="*/ 738169 w 1136728"/>
              <a:gd name="connsiteY66" fmla="*/ 404317 h 1318750"/>
              <a:gd name="connsiteX67" fmla="*/ 904427 w 1136728"/>
              <a:gd name="connsiteY67" fmla="*/ 404317 h 1318750"/>
              <a:gd name="connsiteX68" fmla="*/ 908197 w 1136728"/>
              <a:gd name="connsiteY68" fmla="*/ 538461 h 1318750"/>
              <a:gd name="connsiteX69" fmla="*/ 1040455 w 1136728"/>
              <a:gd name="connsiteY69" fmla="*/ 538461 h 1318750"/>
              <a:gd name="connsiteX70" fmla="*/ 1040455 w 1136728"/>
              <a:gd name="connsiteY70" fmla="*/ 810519 h 131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36728" h="1318750">
                <a:moveTo>
                  <a:pt x="1010227" y="266403"/>
                </a:moveTo>
                <a:lnTo>
                  <a:pt x="1010227" y="134144"/>
                </a:lnTo>
                <a:lnTo>
                  <a:pt x="866624" y="134144"/>
                </a:lnTo>
                <a:lnTo>
                  <a:pt x="866624" y="0"/>
                </a:lnTo>
                <a:lnTo>
                  <a:pt x="270207" y="0"/>
                </a:lnTo>
                <a:lnTo>
                  <a:pt x="270207" y="134144"/>
                </a:lnTo>
                <a:lnTo>
                  <a:pt x="126604" y="134144"/>
                </a:lnTo>
                <a:lnTo>
                  <a:pt x="126604" y="266403"/>
                </a:lnTo>
                <a:lnTo>
                  <a:pt x="0" y="266403"/>
                </a:lnTo>
                <a:lnTo>
                  <a:pt x="0" y="1314981"/>
                </a:lnTo>
                <a:lnTo>
                  <a:pt x="64227" y="1314981"/>
                </a:lnTo>
                <a:lnTo>
                  <a:pt x="64227" y="1250754"/>
                </a:lnTo>
                <a:lnTo>
                  <a:pt x="126570" y="1250754"/>
                </a:lnTo>
                <a:lnTo>
                  <a:pt x="126570" y="1314981"/>
                </a:lnTo>
                <a:lnTo>
                  <a:pt x="190797" y="1314981"/>
                </a:lnTo>
                <a:lnTo>
                  <a:pt x="190797" y="1250754"/>
                </a:lnTo>
                <a:lnTo>
                  <a:pt x="260714" y="1250754"/>
                </a:lnTo>
                <a:lnTo>
                  <a:pt x="260714" y="1314981"/>
                </a:lnTo>
                <a:lnTo>
                  <a:pt x="328745" y="1314981"/>
                </a:lnTo>
                <a:lnTo>
                  <a:pt x="328745" y="1252639"/>
                </a:lnTo>
                <a:lnTo>
                  <a:pt x="394858" y="1252639"/>
                </a:lnTo>
                <a:lnTo>
                  <a:pt x="394858" y="1318751"/>
                </a:lnTo>
                <a:lnTo>
                  <a:pt x="464774" y="1318751"/>
                </a:lnTo>
                <a:lnTo>
                  <a:pt x="464774" y="1256409"/>
                </a:lnTo>
                <a:lnTo>
                  <a:pt x="532155" y="1256409"/>
                </a:lnTo>
                <a:lnTo>
                  <a:pt x="532155" y="1314981"/>
                </a:lnTo>
                <a:lnTo>
                  <a:pt x="604573" y="1314981"/>
                </a:lnTo>
                <a:lnTo>
                  <a:pt x="604573" y="1256409"/>
                </a:lnTo>
                <a:lnTo>
                  <a:pt x="671954" y="1256409"/>
                </a:lnTo>
                <a:lnTo>
                  <a:pt x="671954" y="1318751"/>
                </a:lnTo>
                <a:lnTo>
                  <a:pt x="741870" y="1318751"/>
                </a:lnTo>
                <a:lnTo>
                  <a:pt x="741870" y="1252639"/>
                </a:lnTo>
                <a:lnTo>
                  <a:pt x="807983" y="1252639"/>
                </a:lnTo>
                <a:lnTo>
                  <a:pt x="807983" y="1314981"/>
                </a:lnTo>
                <a:lnTo>
                  <a:pt x="876014" y="1314981"/>
                </a:lnTo>
                <a:lnTo>
                  <a:pt x="876014" y="1250754"/>
                </a:lnTo>
                <a:lnTo>
                  <a:pt x="945931" y="1250754"/>
                </a:lnTo>
                <a:lnTo>
                  <a:pt x="945931" y="1314981"/>
                </a:lnTo>
                <a:lnTo>
                  <a:pt x="1010158" y="1314981"/>
                </a:lnTo>
                <a:lnTo>
                  <a:pt x="1010158" y="1250754"/>
                </a:lnTo>
                <a:lnTo>
                  <a:pt x="1072501" y="1250754"/>
                </a:lnTo>
                <a:lnTo>
                  <a:pt x="1072501" y="1314981"/>
                </a:lnTo>
                <a:lnTo>
                  <a:pt x="1136728" y="1314981"/>
                </a:lnTo>
                <a:lnTo>
                  <a:pt x="1136728" y="266403"/>
                </a:lnTo>
                <a:lnTo>
                  <a:pt x="1010158" y="266403"/>
                </a:lnTo>
                <a:close/>
                <a:moveTo>
                  <a:pt x="364698" y="806749"/>
                </a:moveTo>
                <a:lnTo>
                  <a:pt x="364698" y="706603"/>
                </a:lnTo>
                <a:lnTo>
                  <a:pt x="232439" y="706603"/>
                </a:lnTo>
                <a:lnTo>
                  <a:pt x="232439" y="810519"/>
                </a:lnTo>
                <a:lnTo>
                  <a:pt x="96410" y="810519"/>
                </a:lnTo>
                <a:lnTo>
                  <a:pt x="96410" y="538461"/>
                </a:lnTo>
                <a:lnTo>
                  <a:pt x="228668" y="538461"/>
                </a:lnTo>
                <a:lnTo>
                  <a:pt x="232439" y="404317"/>
                </a:lnTo>
                <a:lnTo>
                  <a:pt x="398696" y="404317"/>
                </a:lnTo>
                <a:lnTo>
                  <a:pt x="398696" y="532806"/>
                </a:lnTo>
                <a:lnTo>
                  <a:pt x="498842" y="532806"/>
                </a:lnTo>
                <a:lnTo>
                  <a:pt x="498842" y="806749"/>
                </a:lnTo>
                <a:lnTo>
                  <a:pt x="364698" y="806749"/>
                </a:lnTo>
                <a:close/>
                <a:moveTo>
                  <a:pt x="1040455" y="810519"/>
                </a:moveTo>
                <a:lnTo>
                  <a:pt x="904427" y="810519"/>
                </a:lnTo>
                <a:lnTo>
                  <a:pt x="904427" y="706603"/>
                </a:lnTo>
                <a:lnTo>
                  <a:pt x="772168" y="706603"/>
                </a:lnTo>
                <a:lnTo>
                  <a:pt x="772168" y="806749"/>
                </a:lnTo>
                <a:lnTo>
                  <a:pt x="638024" y="806749"/>
                </a:lnTo>
                <a:lnTo>
                  <a:pt x="638024" y="532806"/>
                </a:lnTo>
                <a:lnTo>
                  <a:pt x="738169" y="532806"/>
                </a:lnTo>
                <a:lnTo>
                  <a:pt x="738169" y="404317"/>
                </a:lnTo>
                <a:lnTo>
                  <a:pt x="904427" y="404317"/>
                </a:lnTo>
                <a:lnTo>
                  <a:pt x="908197" y="538461"/>
                </a:lnTo>
                <a:lnTo>
                  <a:pt x="1040455" y="538461"/>
                </a:lnTo>
                <a:lnTo>
                  <a:pt x="1040455" y="810519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FC08984-394E-70BB-FFF7-48CC67240516}"/>
              </a:ext>
            </a:extLst>
          </p:cNvPr>
          <p:cNvSpPr/>
          <p:nvPr/>
        </p:nvSpPr>
        <p:spPr>
          <a:xfrm>
            <a:off x="-3005223" y="1188923"/>
            <a:ext cx="531169" cy="356193"/>
          </a:xfrm>
          <a:custGeom>
            <a:avLst/>
            <a:gdLst>
              <a:gd name="connsiteX0" fmla="*/ 1179912 w 1398915"/>
              <a:gd name="connsiteY0" fmla="*/ 181064 h 941852"/>
              <a:gd name="connsiteX1" fmla="*/ 1179912 w 1398915"/>
              <a:gd name="connsiteY1" fmla="*/ 270139 h 941852"/>
              <a:gd name="connsiteX2" fmla="*/ 1067463 w 1398915"/>
              <a:gd name="connsiteY2" fmla="*/ 270139 h 941852"/>
              <a:gd name="connsiteX3" fmla="*/ 1067463 w 1398915"/>
              <a:gd name="connsiteY3" fmla="*/ 173763 h 941852"/>
              <a:gd name="connsiteX4" fmla="*/ 863025 w 1398915"/>
              <a:gd name="connsiteY4" fmla="*/ 173763 h 941852"/>
              <a:gd name="connsiteX5" fmla="*/ 863025 w 1398915"/>
              <a:gd name="connsiteY5" fmla="*/ 91988 h 941852"/>
              <a:gd name="connsiteX6" fmla="*/ 969614 w 1398915"/>
              <a:gd name="connsiteY6" fmla="*/ 91988 h 941852"/>
              <a:gd name="connsiteX7" fmla="*/ 969614 w 1398915"/>
              <a:gd name="connsiteY7" fmla="*/ 0 h 941852"/>
              <a:gd name="connsiteX8" fmla="*/ 759350 w 1398915"/>
              <a:gd name="connsiteY8" fmla="*/ 0 h 941852"/>
              <a:gd name="connsiteX9" fmla="*/ 759350 w 1398915"/>
              <a:gd name="connsiteY9" fmla="*/ 91988 h 941852"/>
              <a:gd name="connsiteX10" fmla="*/ 639600 w 1398915"/>
              <a:gd name="connsiteY10" fmla="*/ 91988 h 941852"/>
              <a:gd name="connsiteX11" fmla="*/ 639600 w 1398915"/>
              <a:gd name="connsiteY11" fmla="*/ 0 h 941852"/>
              <a:gd name="connsiteX12" fmla="*/ 429336 w 1398915"/>
              <a:gd name="connsiteY12" fmla="*/ 0 h 941852"/>
              <a:gd name="connsiteX13" fmla="*/ 429336 w 1398915"/>
              <a:gd name="connsiteY13" fmla="*/ 91988 h 941852"/>
              <a:gd name="connsiteX14" fmla="*/ 535925 w 1398915"/>
              <a:gd name="connsiteY14" fmla="*/ 91988 h 941852"/>
              <a:gd name="connsiteX15" fmla="*/ 535925 w 1398915"/>
              <a:gd name="connsiteY15" fmla="*/ 173763 h 941852"/>
              <a:gd name="connsiteX16" fmla="*/ 331487 w 1398915"/>
              <a:gd name="connsiteY16" fmla="*/ 173763 h 941852"/>
              <a:gd name="connsiteX17" fmla="*/ 331487 w 1398915"/>
              <a:gd name="connsiteY17" fmla="*/ 270139 h 941852"/>
              <a:gd name="connsiteX18" fmla="*/ 219038 w 1398915"/>
              <a:gd name="connsiteY18" fmla="*/ 270139 h 941852"/>
              <a:gd name="connsiteX19" fmla="*/ 219038 w 1398915"/>
              <a:gd name="connsiteY19" fmla="*/ 181064 h 941852"/>
              <a:gd name="connsiteX20" fmla="*/ 0 w 1398915"/>
              <a:gd name="connsiteY20" fmla="*/ 181064 h 941852"/>
              <a:gd name="connsiteX21" fmla="*/ 0 w 1398915"/>
              <a:gd name="connsiteY21" fmla="*/ 271612 h 941852"/>
              <a:gd name="connsiteX22" fmla="*/ 90549 w 1398915"/>
              <a:gd name="connsiteY22" fmla="*/ 271612 h 941852"/>
              <a:gd name="connsiteX23" fmla="*/ 90549 w 1398915"/>
              <a:gd name="connsiteY23" fmla="*/ 362127 h 941852"/>
              <a:gd name="connsiteX24" fmla="*/ 191311 w 1398915"/>
              <a:gd name="connsiteY24" fmla="*/ 362127 h 941852"/>
              <a:gd name="connsiteX25" fmla="*/ 191311 w 1398915"/>
              <a:gd name="connsiteY25" fmla="*/ 718428 h 941852"/>
              <a:gd name="connsiteX26" fmla="*/ 97849 w 1398915"/>
              <a:gd name="connsiteY26" fmla="*/ 718428 h 941852"/>
              <a:gd name="connsiteX27" fmla="*/ 97849 w 1398915"/>
              <a:gd name="connsiteY27" fmla="*/ 941853 h 941852"/>
              <a:gd name="connsiteX28" fmla="*/ 181098 w 1398915"/>
              <a:gd name="connsiteY28" fmla="*/ 941853 h 941852"/>
              <a:gd name="connsiteX29" fmla="*/ 181098 w 1398915"/>
              <a:gd name="connsiteY29" fmla="*/ 820629 h 941852"/>
              <a:gd name="connsiteX30" fmla="*/ 274560 w 1398915"/>
              <a:gd name="connsiteY30" fmla="*/ 820629 h 941852"/>
              <a:gd name="connsiteX31" fmla="*/ 274560 w 1398915"/>
              <a:gd name="connsiteY31" fmla="*/ 627879 h 941852"/>
              <a:gd name="connsiteX32" fmla="*/ 455623 w 1398915"/>
              <a:gd name="connsiteY32" fmla="*/ 627879 h 941852"/>
              <a:gd name="connsiteX33" fmla="*/ 455623 w 1398915"/>
              <a:gd name="connsiteY33" fmla="*/ 814769 h 941852"/>
              <a:gd name="connsiteX34" fmla="*/ 639600 w 1398915"/>
              <a:gd name="connsiteY34" fmla="*/ 814769 h 941852"/>
              <a:gd name="connsiteX35" fmla="*/ 639600 w 1398915"/>
              <a:gd name="connsiteY35" fmla="*/ 725694 h 941852"/>
              <a:gd name="connsiteX36" fmla="*/ 544699 w 1398915"/>
              <a:gd name="connsiteY36" fmla="*/ 725694 h 941852"/>
              <a:gd name="connsiteX37" fmla="*/ 544699 w 1398915"/>
              <a:gd name="connsiteY37" fmla="*/ 636618 h 941852"/>
              <a:gd name="connsiteX38" fmla="*/ 854251 w 1398915"/>
              <a:gd name="connsiteY38" fmla="*/ 636618 h 941852"/>
              <a:gd name="connsiteX39" fmla="*/ 854251 w 1398915"/>
              <a:gd name="connsiteY39" fmla="*/ 725694 h 941852"/>
              <a:gd name="connsiteX40" fmla="*/ 759350 w 1398915"/>
              <a:gd name="connsiteY40" fmla="*/ 725694 h 941852"/>
              <a:gd name="connsiteX41" fmla="*/ 759350 w 1398915"/>
              <a:gd name="connsiteY41" fmla="*/ 814769 h 941852"/>
              <a:gd name="connsiteX42" fmla="*/ 943326 w 1398915"/>
              <a:gd name="connsiteY42" fmla="*/ 814769 h 941852"/>
              <a:gd name="connsiteX43" fmla="*/ 943326 w 1398915"/>
              <a:gd name="connsiteY43" fmla="*/ 627879 h 941852"/>
              <a:gd name="connsiteX44" fmla="*/ 1124390 w 1398915"/>
              <a:gd name="connsiteY44" fmla="*/ 627879 h 941852"/>
              <a:gd name="connsiteX45" fmla="*/ 1124390 w 1398915"/>
              <a:gd name="connsiteY45" fmla="*/ 820629 h 941852"/>
              <a:gd name="connsiteX46" fmla="*/ 1217852 w 1398915"/>
              <a:gd name="connsiteY46" fmla="*/ 820629 h 941852"/>
              <a:gd name="connsiteX47" fmla="*/ 1217852 w 1398915"/>
              <a:gd name="connsiteY47" fmla="*/ 941853 h 941852"/>
              <a:gd name="connsiteX48" fmla="*/ 1301101 w 1398915"/>
              <a:gd name="connsiteY48" fmla="*/ 941853 h 941852"/>
              <a:gd name="connsiteX49" fmla="*/ 1301101 w 1398915"/>
              <a:gd name="connsiteY49" fmla="*/ 718428 h 941852"/>
              <a:gd name="connsiteX50" fmla="*/ 1207639 w 1398915"/>
              <a:gd name="connsiteY50" fmla="*/ 718428 h 941852"/>
              <a:gd name="connsiteX51" fmla="*/ 1207639 w 1398915"/>
              <a:gd name="connsiteY51" fmla="*/ 362127 h 941852"/>
              <a:gd name="connsiteX52" fmla="*/ 1308401 w 1398915"/>
              <a:gd name="connsiteY52" fmla="*/ 362127 h 941852"/>
              <a:gd name="connsiteX53" fmla="*/ 1308401 w 1398915"/>
              <a:gd name="connsiteY53" fmla="*/ 271612 h 941852"/>
              <a:gd name="connsiteX54" fmla="*/ 1398915 w 1398915"/>
              <a:gd name="connsiteY54" fmla="*/ 271612 h 941852"/>
              <a:gd name="connsiteX55" fmla="*/ 1398915 w 1398915"/>
              <a:gd name="connsiteY55" fmla="*/ 181064 h 941852"/>
              <a:gd name="connsiteX56" fmla="*/ 1179878 w 1398915"/>
              <a:gd name="connsiteY56" fmla="*/ 181064 h 941852"/>
              <a:gd name="connsiteX57" fmla="*/ 578320 w 1398915"/>
              <a:gd name="connsiteY57" fmla="*/ 370901 h 941852"/>
              <a:gd name="connsiteX58" fmla="*/ 417683 w 1398915"/>
              <a:gd name="connsiteY58" fmla="*/ 370901 h 941852"/>
              <a:gd name="connsiteX59" fmla="*/ 417683 w 1398915"/>
              <a:gd name="connsiteY59" fmla="*/ 246799 h 941852"/>
              <a:gd name="connsiteX60" fmla="*/ 578320 w 1398915"/>
              <a:gd name="connsiteY60" fmla="*/ 246799 h 941852"/>
              <a:gd name="connsiteX61" fmla="*/ 578320 w 1398915"/>
              <a:gd name="connsiteY61" fmla="*/ 370901 h 941852"/>
              <a:gd name="connsiteX62" fmla="*/ 795884 w 1398915"/>
              <a:gd name="connsiteY62" fmla="*/ 546104 h 941852"/>
              <a:gd name="connsiteX63" fmla="*/ 603134 w 1398915"/>
              <a:gd name="connsiteY63" fmla="*/ 546104 h 941852"/>
              <a:gd name="connsiteX64" fmla="*/ 603134 w 1398915"/>
              <a:gd name="connsiteY64" fmla="*/ 442429 h 941852"/>
              <a:gd name="connsiteX65" fmla="*/ 795884 w 1398915"/>
              <a:gd name="connsiteY65" fmla="*/ 442429 h 941852"/>
              <a:gd name="connsiteX66" fmla="*/ 795884 w 1398915"/>
              <a:gd name="connsiteY66" fmla="*/ 546104 h 941852"/>
              <a:gd name="connsiteX67" fmla="*/ 981335 w 1398915"/>
              <a:gd name="connsiteY67" fmla="*/ 370901 h 941852"/>
              <a:gd name="connsiteX68" fmla="*/ 820698 w 1398915"/>
              <a:gd name="connsiteY68" fmla="*/ 370901 h 941852"/>
              <a:gd name="connsiteX69" fmla="*/ 820698 w 1398915"/>
              <a:gd name="connsiteY69" fmla="*/ 246799 h 941852"/>
              <a:gd name="connsiteX70" fmla="*/ 981335 w 1398915"/>
              <a:gd name="connsiteY70" fmla="*/ 246799 h 941852"/>
              <a:gd name="connsiteX71" fmla="*/ 981335 w 1398915"/>
              <a:gd name="connsiteY71" fmla="*/ 370901 h 94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398915" h="941852">
                <a:moveTo>
                  <a:pt x="1179912" y="181064"/>
                </a:moveTo>
                <a:lnTo>
                  <a:pt x="1179912" y="270139"/>
                </a:lnTo>
                <a:lnTo>
                  <a:pt x="1067463" y="270139"/>
                </a:lnTo>
                <a:lnTo>
                  <a:pt x="1067463" y="173763"/>
                </a:lnTo>
                <a:lnTo>
                  <a:pt x="863025" y="173763"/>
                </a:lnTo>
                <a:lnTo>
                  <a:pt x="863025" y="91988"/>
                </a:lnTo>
                <a:lnTo>
                  <a:pt x="969614" y="91988"/>
                </a:lnTo>
                <a:lnTo>
                  <a:pt x="969614" y="0"/>
                </a:lnTo>
                <a:lnTo>
                  <a:pt x="759350" y="0"/>
                </a:lnTo>
                <a:lnTo>
                  <a:pt x="759350" y="91988"/>
                </a:lnTo>
                <a:lnTo>
                  <a:pt x="639600" y="91988"/>
                </a:lnTo>
                <a:lnTo>
                  <a:pt x="639600" y="0"/>
                </a:lnTo>
                <a:lnTo>
                  <a:pt x="429336" y="0"/>
                </a:lnTo>
                <a:lnTo>
                  <a:pt x="429336" y="91988"/>
                </a:lnTo>
                <a:lnTo>
                  <a:pt x="535925" y="91988"/>
                </a:lnTo>
                <a:lnTo>
                  <a:pt x="535925" y="173763"/>
                </a:lnTo>
                <a:lnTo>
                  <a:pt x="331487" y="173763"/>
                </a:lnTo>
                <a:lnTo>
                  <a:pt x="331487" y="270139"/>
                </a:lnTo>
                <a:lnTo>
                  <a:pt x="219038" y="270139"/>
                </a:lnTo>
                <a:lnTo>
                  <a:pt x="219038" y="181064"/>
                </a:lnTo>
                <a:lnTo>
                  <a:pt x="0" y="181064"/>
                </a:lnTo>
                <a:lnTo>
                  <a:pt x="0" y="271612"/>
                </a:lnTo>
                <a:lnTo>
                  <a:pt x="90549" y="271612"/>
                </a:lnTo>
                <a:lnTo>
                  <a:pt x="90549" y="362127"/>
                </a:lnTo>
                <a:lnTo>
                  <a:pt x="191311" y="362127"/>
                </a:lnTo>
                <a:lnTo>
                  <a:pt x="191311" y="718428"/>
                </a:lnTo>
                <a:lnTo>
                  <a:pt x="97849" y="718428"/>
                </a:lnTo>
                <a:lnTo>
                  <a:pt x="97849" y="941853"/>
                </a:lnTo>
                <a:lnTo>
                  <a:pt x="181098" y="941853"/>
                </a:lnTo>
                <a:lnTo>
                  <a:pt x="181098" y="820629"/>
                </a:lnTo>
                <a:lnTo>
                  <a:pt x="274560" y="820629"/>
                </a:lnTo>
                <a:lnTo>
                  <a:pt x="274560" y="627879"/>
                </a:lnTo>
                <a:lnTo>
                  <a:pt x="455623" y="627879"/>
                </a:lnTo>
                <a:lnTo>
                  <a:pt x="455623" y="814769"/>
                </a:lnTo>
                <a:lnTo>
                  <a:pt x="639600" y="814769"/>
                </a:lnTo>
                <a:lnTo>
                  <a:pt x="639600" y="725694"/>
                </a:lnTo>
                <a:lnTo>
                  <a:pt x="544699" y="725694"/>
                </a:lnTo>
                <a:lnTo>
                  <a:pt x="544699" y="636618"/>
                </a:lnTo>
                <a:lnTo>
                  <a:pt x="854251" y="636618"/>
                </a:lnTo>
                <a:lnTo>
                  <a:pt x="854251" y="725694"/>
                </a:lnTo>
                <a:lnTo>
                  <a:pt x="759350" y="725694"/>
                </a:lnTo>
                <a:lnTo>
                  <a:pt x="759350" y="814769"/>
                </a:lnTo>
                <a:lnTo>
                  <a:pt x="943326" y="814769"/>
                </a:lnTo>
                <a:lnTo>
                  <a:pt x="943326" y="627879"/>
                </a:lnTo>
                <a:lnTo>
                  <a:pt x="1124390" y="627879"/>
                </a:lnTo>
                <a:lnTo>
                  <a:pt x="1124390" y="820629"/>
                </a:lnTo>
                <a:lnTo>
                  <a:pt x="1217852" y="820629"/>
                </a:lnTo>
                <a:lnTo>
                  <a:pt x="1217852" y="941853"/>
                </a:lnTo>
                <a:lnTo>
                  <a:pt x="1301101" y="941853"/>
                </a:lnTo>
                <a:lnTo>
                  <a:pt x="1301101" y="718428"/>
                </a:lnTo>
                <a:lnTo>
                  <a:pt x="1207639" y="718428"/>
                </a:lnTo>
                <a:lnTo>
                  <a:pt x="1207639" y="362127"/>
                </a:lnTo>
                <a:lnTo>
                  <a:pt x="1308401" y="362127"/>
                </a:lnTo>
                <a:lnTo>
                  <a:pt x="1308401" y="271612"/>
                </a:lnTo>
                <a:lnTo>
                  <a:pt x="1398915" y="271612"/>
                </a:lnTo>
                <a:lnTo>
                  <a:pt x="1398915" y="181064"/>
                </a:lnTo>
                <a:lnTo>
                  <a:pt x="1179878" y="181064"/>
                </a:lnTo>
                <a:close/>
                <a:moveTo>
                  <a:pt x="578320" y="370901"/>
                </a:moveTo>
                <a:lnTo>
                  <a:pt x="417683" y="370901"/>
                </a:lnTo>
                <a:lnTo>
                  <a:pt x="417683" y="246799"/>
                </a:lnTo>
                <a:lnTo>
                  <a:pt x="578320" y="246799"/>
                </a:lnTo>
                <a:lnTo>
                  <a:pt x="578320" y="370901"/>
                </a:lnTo>
                <a:close/>
                <a:moveTo>
                  <a:pt x="795884" y="546104"/>
                </a:moveTo>
                <a:lnTo>
                  <a:pt x="603134" y="546104"/>
                </a:lnTo>
                <a:lnTo>
                  <a:pt x="603134" y="442429"/>
                </a:lnTo>
                <a:lnTo>
                  <a:pt x="795884" y="442429"/>
                </a:lnTo>
                <a:lnTo>
                  <a:pt x="795884" y="546104"/>
                </a:lnTo>
                <a:close/>
                <a:moveTo>
                  <a:pt x="981335" y="370901"/>
                </a:moveTo>
                <a:lnTo>
                  <a:pt x="820698" y="370901"/>
                </a:lnTo>
                <a:lnTo>
                  <a:pt x="820698" y="246799"/>
                </a:lnTo>
                <a:lnTo>
                  <a:pt x="981335" y="246799"/>
                </a:lnTo>
                <a:lnTo>
                  <a:pt x="981335" y="370901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9A5E1C4-B513-174A-5939-2260EB3ABCE2}"/>
              </a:ext>
            </a:extLst>
          </p:cNvPr>
          <p:cNvSpPr/>
          <p:nvPr/>
        </p:nvSpPr>
        <p:spPr>
          <a:xfrm>
            <a:off x="-2314933" y="1109852"/>
            <a:ext cx="452139" cy="514334"/>
          </a:xfrm>
          <a:custGeom>
            <a:avLst/>
            <a:gdLst>
              <a:gd name="connsiteX0" fmla="*/ 1117604 w 1190776"/>
              <a:gd name="connsiteY0" fmla="*/ 742521 h 1360015"/>
              <a:gd name="connsiteX1" fmla="*/ 1117604 w 1190776"/>
              <a:gd name="connsiteY1" fmla="*/ 303932 h 1360015"/>
              <a:gd name="connsiteX2" fmla="*/ 936780 w 1190776"/>
              <a:gd name="connsiteY2" fmla="*/ 303932 h 1360015"/>
              <a:gd name="connsiteX3" fmla="*/ 936780 w 1190776"/>
              <a:gd name="connsiteY3" fmla="*/ 180823 h 1360015"/>
              <a:gd name="connsiteX4" fmla="*/ 1115685 w 1190776"/>
              <a:gd name="connsiteY4" fmla="*/ 180823 h 1360015"/>
              <a:gd name="connsiteX5" fmla="*/ 1115685 w 1190776"/>
              <a:gd name="connsiteY5" fmla="*/ 0 h 1360015"/>
              <a:gd name="connsiteX6" fmla="*/ 932941 w 1190776"/>
              <a:gd name="connsiteY6" fmla="*/ 0 h 1360015"/>
              <a:gd name="connsiteX7" fmla="*/ 932941 w 1190776"/>
              <a:gd name="connsiteY7" fmla="*/ 176985 h 1360015"/>
              <a:gd name="connsiteX8" fmla="*/ 257766 w 1190776"/>
              <a:gd name="connsiteY8" fmla="*/ 176985 h 1360015"/>
              <a:gd name="connsiteX9" fmla="*/ 257766 w 1190776"/>
              <a:gd name="connsiteY9" fmla="*/ 0 h 1360015"/>
              <a:gd name="connsiteX10" fmla="*/ 75023 w 1190776"/>
              <a:gd name="connsiteY10" fmla="*/ 0 h 1360015"/>
              <a:gd name="connsiteX11" fmla="*/ 75023 w 1190776"/>
              <a:gd name="connsiteY11" fmla="*/ 180823 h 1360015"/>
              <a:gd name="connsiteX12" fmla="*/ 253928 w 1190776"/>
              <a:gd name="connsiteY12" fmla="*/ 180823 h 1360015"/>
              <a:gd name="connsiteX13" fmla="*/ 253928 w 1190776"/>
              <a:gd name="connsiteY13" fmla="*/ 303932 h 1360015"/>
              <a:gd name="connsiteX14" fmla="*/ 73104 w 1190776"/>
              <a:gd name="connsiteY14" fmla="*/ 303932 h 1360015"/>
              <a:gd name="connsiteX15" fmla="*/ 73104 w 1190776"/>
              <a:gd name="connsiteY15" fmla="*/ 742521 h 1360015"/>
              <a:gd name="connsiteX16" fmla="*/ 0 w 1190776"/>
              <a:gd name="connsiteY16" fmla="*/ 742521 h 1360015"/>
              <a:gd name="connsiteX17" fmla="*/ 0 w 1190776"/>
              <a:gd name="connsiteY17" fmla="*/ 1244585 h 1360015"/>
              <a:gd name="connsiteX18" fmla="*/ 59635 w 1190776"/>
              <a:gd name="connsiteY18" fmla="*/ 1244585 h 1360015"/>
              <a:gd name="connsiteX19" fmla="*/ 59635 w 1190776"/>
              <a:gd name="connsiteY19" fmla="*/ 802156 h 1360015"/>
              <a:gd name="connsiteX20" fmla="*/ 148127 w 1190776"/>
              <a:gd name="connsiteY20" fmla="*/ 802156 h 1360015"/>
              <a:gd name="connsiteX21" fmla="*/ 148127 w 1190776"/>
              <a:gd name="connsiteY21" fmla="*/ 1360016 h 1360015"/>
              <a:gd name="connsiteX22" fmla="*/ 213520 w 1190776"/>
              <a:gd name="connsiteY22" fmla="*/ 1360016 h 1360015"/>
              <a:gd name="connsiteX23" fmla="*/ 213520 w 1190776"/>
              <a:gd name="connsiteY23" fmla="*/ 723294 h 1360015"/>
              <a:gd name="connsiteX24" fmla="*/ 269316 w 1190776"/>
              <a:gd name="connsiteY24" fmla="*/ 723294 h 1360015"/>
              <a:gd name="connsiteX25" fmla="*/ 269316 w 1190776"/>
              <a:gd name="connsiteY25" fmla="*/ 1111880 h 1360015"/>
              <a:gd name="connsiteX26" fmla="*/ 338582 w 1190776"/>
              <a:gd name="connsiteY26" fmla="*/ 1111880 h 1360015"/>
              <a:gd name="connsiteX27" fmla="*/ 338582 w 1190776"/>
              <a:gd name="connsiteY27" fmla="*/ 800237 h 1360015"/>
              <a:gd name="connsiteX28" fmla="*/ 403974 w 1190776"/>
              <a:gd name="connsiteY28" fmla="*/ 800237 h 1360015"/>
              <a:gd name="connsiteX29" fmla="*/ 403974 w 1190776"/>
              <a:gd name="connsiteY29" fmla="*/ 1219600 h 1360015"/>
              <a:gd name="connsiteX30" fmla="*/ 473240 w 1190776"/>
              <a:gd name="connsiteY30" fmla="*/ 1219600 h 1360015"/>
              <a:gd name="connsiteX31" fmla="*/ 473240 w 1190776"/>
              <a:gd name="connsiteY31" fmla="*/ 763702 h 1360015"/>
              <a:gd name="connsiteX32" fmla="*/ 550182 w 1190776"/>
              <a:gd name="connsiteY32" fmla="*/ 763702 h 1360015"/>
              <a:gd name="connsiteX33" fmla="*/ 550182 w 1190776"/>
              <a:gd name="connsiteY33" fmla="*/ 1304254 h 1360015"/>
              <a:gd name="connsiteX34" fmla="*/ 640594 w 1190776"/>
              <a:gd name="connsiteY34" fmla="*/ 1304254 h 1360015"/>
              <a:gd name="connsiteX35" fmla="*/ 640594 w 1190776"/>
              <a:gd name="connsiteY35" fmla="*/ 763702 h 1360015"/>
              <a:gd name="connsiteX36" fmla="*/ 717537 w 1190776"/>
              <a:gd name="connsiteY36" fmla="*/ 763702 h 1360015"/>
              <a:gd name="connsiteX37" fmla="*/ 717537 w 1190776"/>
              <a:gd name="connsiteY37" fmla="*/ 1219600 h 1360015"/>
              <a:gd name="connsiteX38" fmla="*/ 786802 w 1190776"/>
              <a:gd name="connsiteY38" fmla="*/ 1219600 h 1360015"/>
              <a:gd name="connsiteX39" fmla="*/ 786802 w 1190776"/>
              <a:gd name="connsiteY39" fmla="*/ 800237 h 1360015"/>
              <a:gd name="connsiteX40" fmla="*/ 852195 w 1190776"/>
              <a:gd name="connsiteY40" fmla="*/ 800237 h 1360015"/>
              <a:gd name="connsiteX41" fmla="*/ 852195 w 1190776"/>
              <a:gd name="connsiteY41" fmla="*/ 1111880 h 1360015"/>
              <a:gd name="connsiteX42" fmla="*/ 921460 w 1190776"/>
              <a:gd name="connsiteY42" fmla="*/ 1111880 h 1360015"/>
              <a:gd name="connsiteX43" fmla="*/ 921460 w 1190776"/>
              <a:gd name="connsiteY43" fmla="*/ 723294 h 1360015"/>
              <a:gd name="connsiteX44" fmla="*/ 977256 w 1190776"/>
              <a:gd name="connsiteY44" fmla="*/ 723294 h 1360015"/>
              <a:gd name="connsiteX45" fmla="*/ 977256 w 1190776"/>
              <a:gd name="connsiteY45" fmla="*/ 1360016 h 1360015"/>
              <a:gd name="connsiteX46" fmla="*/ 1042649 w 1190776"/>
              <a:gd name="connsiteY46" fmla="*/ 1360016 h 1360015"/>
              <a:gd name="connsiteX47" fmla="*/ 1042649 w 1190776"/>
              <a:gd name="connsiteY47" fmla="*/ 802156 h 1360015"/>
              <a:gd name="connsiteX48" fmla="*/ 1131142 w 1190776"/>
              <a:gd name="connsiteY48" fmla="*/ 802156 h 1360015"/>
              <a:gd name="connsiteX49" fmla="*/ 1131142 w 1190776"/>
              <a:gd name="connsiteY49" fmla="*/ 1244585 h 1360015"/>
              <a:gd name="connsiteX50" fmla="*/ 1190776 w 1190776"/>
              <a:gd name="connsiteY50" fmla="*/ 1244585 h 1360015"/>
              <a:gd name="connsiteX51" fmla="*/ 1190776 w 1190776"/>
              <a:gd name="connsiteY51" fmla="*/ 742521 h 1360015"/>
              <a:gd name="connsiteX52" fmla="*/ 1117672 w 1190776"/>
              <a:gd name="connsiteY52" fmla="*/ 742521 h 1360015"/>
              <a:gd name="connsiteX53" fmla="*/ 440475 w 1190776"/>
              <a:gd name="connsiteY53" fmla="*/ 632883 h 1360015"/>
              <a:gd name="connsiteX54" fmla="*/ 313528 w 1190776"/>
              <a:gd name="connsiteY54" fmla="*/ 632883 h 1360015"/>
              <a:gd name="connsiteX55" fmla="*/ 313528 w 1190776"/>
              <a:gd name="connsiteY55" fmla="*/ 334709 h 1360015"/>
              <a:gd name="connsiteX56" fmla="*/ 440475 w 1190776"/>
              <a:gd name="connsiteY56" fmla="*/ 334709 h 1360015"/>
              <a:gd name="connsiteX57" fmla="*/ 440475 w 1190776"/>
              <a:gd name="connsiteY57" fmla="*/ 632883 h 1360015"/>
              <a:gd name="connsiteX58" fmla="*/ 877145 w 1190776"/>
              <a:gd name="connsiteY58" fmla="*/ 632883 h 1360015"/>
              <a:gd name="connsiteX59" fmla="*/ 750164 w 1190776"/>
              <a:gd name="connsiteY59" fmla="*/ 632883 h 1360015"/>
              <a:gd name="connsiteX60" fmla="*/ 750164 w 1190776"/>
              <a:gd name="connsiteY60" fmla="*/ 334709 h 1360015"/>
              <a:gd name="connsiteX61" fmla="*/ 877145 w 1190776"/>
              <a:gd name="connsiteY61" fmla="*/ 334709 h 1360015"/>
              <a:gd name="connsiteX62" fmla="*/ 877145 w 1190776"/>
              <a:gd name="connsiteY62" fmla="*/ 632883 h 1360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190776" h="1360015">
                <a:moveTo>
                  <a:pt x="1117604" y="742521"/>
                </a:moveTo>
                <a:lnTo>
                  <a:pt x="1117604" y="303932"/>
                </a:lnTo>
                <a:lnTo>
                  <a:pt x="936780" y="303932"/>
                </a:lnTo>
                <a:lnTo>
                  <a:pt x="936780" y="180823"/>
                </a:lnTo>
                <a:lnTo>
                  <a:pt x="1115685" y="180823"/>
                </a:lnTo>
                <a:lnTo>
                  <a:pt x="1115685" y="0"/>
                </a:lnTo>
                <a:lnTo>
                  <a:pt x="932941" y="0"/>
                </a:lnTo>
                <a:lnTo>
                  <a:pt x="932941" y="176985"/>
                </a:lnTo>
                <a:lnTo>
                  <a:pt x="257766" y="176985"/>
                </a:lnTo>
                <a:lnTo>
                  <a:pt x="257766" y="0"/>
                </a:lnTo>
                <a:lnTo>
                  <a:pt x="75023" y="0"/>
                </a:lnTo>
                <a:lnTo>
                  <a:pt x="75023" y="180823"/>
                </a:lnTo>
                <a:lnTo>
                  <a:pt x="253928" y="180823"/>
                </a:lnTo>
                <a:lnTo>
                  <a:pt x="253928" y="303932"/>
                </a:lnTo>
                <a:lnTo>
                  <a:pt x="73104" y="303932"/>
                </a:lnTo>
                <a:lnTo>
                  <a:pt x="73104" y="742521"/>
                </a:lnTo>
                <a:lnTo>
                  <a:pt x="0" y="742521"/>
                </a:lnTo>
                <a:lnTo>
                  <a:pt x="0" y="1244585"/>
                </a:lnTo>
                <a:lnTo>
                  <a:pt x="59635" y="1244585"/>
                </a:lnTo>
                <a:lnTo>
                  <a:pt x="59635" y="802156"/>
                </a:lnTo>
                <a:lnTo>
                  <a:pt x="148127" y="802156"/>
                </a:lnTo>
                <a:lnTo>
                  <a:pt x="148127" y="1360016"/>
                </a:lnTo>
                <a:lnTo>
                  <a:pt x="213520" y="1360016"/>
                </a:lnTo>
                <a:lnTo>
                  <a:pt x="213520" y="723294"/>
                </a:lnTo>
                <a:lnTo>
                  <a:pt x="269316" y="723294"/>
                </a:lnTo>
                <a:lnTo>
                  <a:pt x="269316" y="1111880"/>
                </a:lnTo>
                <a:lnTo>
                  <a:pt x="338582" y="1111880"/>
                </a:lnTo>
                <a:lnTo>
                  <a:pt x="338582" y="800237"/>
                </a:lnTo>
                <a:lnTo>
                  <a:pt x="403974" y="800237"/>
                </a:lnTo>
                <a:lnTo>
                  <a:pt x="403974" y="1219600"/>
                </a:lnTo>
                <a:lnTo>
                  <a:pt x="473240" y="1219600"/>
                </a:lnTo>
                <a:lnTo>
                  <a:pt x="473240" y="763702"/>
                </a:lnTo>
                <a:lnTo>
                  <a:pt x="550182" y="763702"/>
                </a:lnTo>
                <a:lnTo>
                  <a:pt x="550182" y="1304254"/>
                </a:lnTo>
                <a:lnTo>
                  <a:pt x="640594" y="1304254"/>
                </a:lnTo>
                <a:lnTo>
                  <a:pt x="640594" y="763702"/>
                </a:lnTo>
                <a:lnTo>
                  <a:pt x="717537" y="763702"/>
                </a:lnTo>
                <a:lnTo>
                  <a:pt x="717537" y="1219600"/>
                </a:lnTo>
                <a:lnTo>
                  <a:pt x="786802" y="1219600"/>
                </a:lnTo>
                <a:lnTo>
                  <a:pt x="786802" y="800237"/>
                </a:lnTo>
                <a:lnTo>
                  <a:pt x="852195" y="800237"/>
                </a:lnTo>
                <a:lnTo>
                  <a:pt x="852195" y="1111880"/>
                </a:lnTo>
                <a:lnTo>
                  <a:pt x="921460" y="1111880"/>
                </a:lnTo>
                <a:lnTo>
                  <a:pt x="921460" y="723294"/>
                </a:lnTo>
                <a:lnTo>
                  <a:pt x="977256" y="723294"/>
                </a:lnTo>
                <a:lnTo>
                  <a:pt x="977256" y="1360016"/>
                </a:lnTo>
                <a:lnTo>
                  <a:pt x="1042649" y="1360016"/>
                </a:lnTo>
                <a:lnTo>
                  <a:pt x="1042649" y="802156"/>
                </a:lnTo>
                <a:lnTo>
                  <a:pt x="1131142" y="802156"/>
                </a:lnTo>
                <a:lnTo>
                  <a:pt x="1131142" y="1244585"/>
                </a:lnTo>
                <a:lnTo>
                  <a:pt x="1190776" y="1244585"/>
                </a:lnTo>
                <a:lnTo>
                  <a:pt x="1190776" y="742521"/>
                </a:lnTo>
                <a:lnTo>
                  <a:pt x="1117672" y="742521"/>
                </a:lnTo>
                <a:close/>
                <a:moveTo>
                  <a:pt x="440475" y="632883"/>
                </a:moveTo>
                <a:lnTo>
                  <a:pt x="313528" y="632883"/>
                </a:lnTo>
                <a:lnTo>
                  <a:pt x="313528" y="334709"/>
                </a:lnTo>
                <a:lnTo>
                  <a:pt x="440475" y="334709"/>
                </a:lnTo>
                <a:lnTo>
                  <a:pt x="440475" y="632883"/>
                </a:lnTo>
                <a:close/>
                <a:moveTo>
                  <a:pt x="877145" y="632883"/>
                </a:moveTo>
                <a:lnTo>
                  <a:pt x="750164" y="632883"/>
                </a:lnTo>
                <a:lnTo>
                  <a:pt x="750164" y="334709"/>
                </a:lnTo>
                <a:lnTo>
                  <a:pt x="877145" y="334709"/>
                </a:lnTo>
                <a:lnTo>
                  <a:pt x="877145" y="632883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437B4271-0DD9-C382-E0CD-959E3B5F99B2}"/>
              </a:ext>
            </a:extLst>
          </p:cNvPr>
          <p:cNvSpPr/>
          <p:nvPr/>
        </p:nvSpPr>
        <p:spPr>
          <a:xfrm>
            <a:off x="-1034644" y="1174023"/>
            <a:ext cx="555673" cy="385990"/>
          </a:xfrm>
          <a:custGeom>
            <a:avLst/>
            <a:gdLst>
              <a:gd name="connsiteX0" fmla="*/ 1330610 w 1463451"/>
              <a:gd name="connsiteY0" fmla="*/ 894111 h 1020645"/>
              <a:gd name="connsiteX1" fmla="*/ 1330610 w 1463451"/>
              <a:gd name="connsiteY1" fmla="*/ 769700 h 1020645"/>
              <a:gd name="connsiteX2" fmla="*/ 1182997 w 1463451"/>
              <a:gd name="connsiteY2" fmla="*/ 769700 h 1020645"/>
              <a:gd name="connsiteX3" fmla="*/ 1182997 w 1463451"/>
              <a:gd name="connsiteY3" fmla="*/ 643165 h 1020645"/>
              <a:gd name="connsiteX4" fmla="*/ 1410740 w 1463451"/>
              <a:gd name="connsiteY4" fmla="*/ 643165 h 1020645"/>
              <a:gd name="connsiteX5" fmla="*/ 1410740 w 1463451"/>
              <a:gd name="connsiteY5" fmla="*/ 259377 h 1020645"/>
              <a:gd name="connsiteX6" fmla="*/ 1256820 w 1463451"/>
              <a:gd name="connsiteY6" fmla="*/ 259377 h 1020645"/>
              <a:gd name="connsiteX7" fmla="*/ 1256820 w 1463451"/>
              <a:gd name="connsiteY7" fmla="*/ 132842 h 1020645"/>
              <a:gd name="connsiteX8" fmla="*/ 1052246 w 1463451"/>
              <a:gd name="connsiteY8" fmla="*/ 132842 h 1020645"/>
              <a:gd name="connsiteX9" fmla="*/ 1052246 w 1463451"/>
              <a:gd name="connsiteY9" fmla="*/ 0 h 1020645"/>
              <a:gd name="connsiteX10" fmla="*/ 411171 w 1463451"/>
              <a:gd name="connsiteY10" fmla="*/ 0 h 1020645"/>
              <a:gd name="connsiteX11" fmla="*/ 411171 w 1463451"/>
              <a:gd name="connsiteY11" fmla="*/ 132842 h 1020645"/>
              <a:gd name="connsiteX12" fmla="*/ 206597 w 1463451"/>
              <a:gd name="connsiteY12" fmla="*/ 132842 h 1020645"/>
              <a:gd name="connsiteX13" fmla="*/ 206597 w 1463451"/>
              <a:gd name="connsiteY13" fmla="*/ 259377 h 1020645"/>
              <a:gd name="connsiteX14" fmla="*/ 52712 w 1463451"/>
              <a:gd name="connsiteY14" fmla="*/ 259377 h 1020645"/>
              <a:gd name="connsiteX15" fmla="*/ 52712 w 1463451"/>
              <a:gd name="connsiteY15" fmla="*/ 643165 h 1020645"/>
              <a:gd name="connsiteX16" fmla="*/ 280455 w 1463451"/>
              <a:gd name="connsiteY16" fmla="*/ 643165 h 1020645"/>
              <a:gd name="connsiteX17" fmla="*/ 280455 w 1463451"/>
              <a:gd name="connsiteY17" fmla="*/ 769700 h 1020645"/>
              <a:gd name="connsiteX18" fmla="*/ 132842 w 1463451"/>
              <a:gd name="connsiteY18" fmla="*/ 769700 h 1020645"/>
              <a:gd name="connsiteX19" fmla="*/ 132842 w 1463451"/>
              <a:gd name="connsiteY19" fmla="*/ 894111 h 1020645"/>
              <a:gd name="connsiteX20" fmla="*/ 0 w 1463451"/>
              <a:gd name="connsiteY20" fmla="*/ 894111 h 1020645"/>
              <a:gd name="connsiteX21" fmla="*/ 0 w 1463451"/>
              <a:gd name="connsiteY21" fmla="*/ 1020646 h 1020645"/>
              <a:gd name="connsiteX22" fmla="*/ 267809 w 1463451"/>
              <a:gd name="connsiteY22" fmla="*/ 1020646 h 1020645"/>
              <a:gd name="connsiteX23" fmla="*/ 267809 w 1463451"/>
              <a:gd name="connsiteY23" fmla="*/ 896235 h 1020645"/>
              <a:gd name="connsiteX24" fmla="*/ 404866 w 1463451"/>
              <a:gd name="connsiteY24" fmla="*/ 896235 h 1020645"/>
              <a:gd name="connsiteX25" fmla="*/ 404866 w 1463451"/>
              <a:gd name="connsiteY25" fmla="*/ 765485 h 1020645"/>
              <a:gd name="connsiteX26" fmla="*/ 558819 w 1463451"/>
              <a:gd name="connsiteY26" fmla="*/ 765485 h 1020645"/>
              <a:gd name="connsiteX27" fmla="*/ 558819 w 1463451"/>
              <a:gd name="connsiteY27" fmla="*/ 894111 h 1020645"/>
              <a:gd name="connsiteX28" fmla="*/ 904632 w 1463451"/>
              <a:gd name="connsiteY28" fmla="*/ 894111 h 1020645"/>
              <a:gd name="connsiteX29" fmla="*/ 904632 w 1463451"/>
              <a:gd name="connsiteY29" fmla="*/ 765485 h 1020645"/>
              <a:gd name="connsiteX30" fmla="*/ 1058586 w 1463451"/>
              <a:gd name="connsiteY30" fmla="*/ 765485 h 1020645"/>
              <a:gd name="connsiteX31" fmla="*/ 1058586 w 1463451"/>
              <a:gd name="connsiteY31" fmla="*/ 896235 h 1020645"/>
              <a:gd name="connsiteX32" fmla="*/ 1195644 w 1463451"/>
              <a:gd name="connsiteY32" fmla="*/ 896235 h 1020645"/>
              <a:gd name="connsiteX33" fmla="*/ 1195644 w 1463451"/>
              <a:gd name="connsiteY33" fmla="*/ 1020646 h 1020645"/>
              <a:gd name="connsiteX34" fmla="*/ 1463451 w 1463451"/>
              <a:gd name="connsiteY34" fmla="*/ 1020646 h 1020645"/>
              <a:gd name="connsiteX35" fmla="*/ 1463451 w 1463451"/>
              <a:gd name="connsiteY35" fmla="*/ 894111 h 1020645"/>
              <a:gd name="connsiteX36" fmla="*/ 1330610 w 1463451"/>
              <a:gd name="connsiteY36" fmla="*/ 894111 h 1020645"/>
              <a:gd name="connsiteX37" fmla="*/ 537707 w 1463451"/>
              <a:gd name="connsiteY37" fmla="*/ 362710 h 1020645"/>
              <a:gd name="connsiteX38" fmla="*/ 411171 w 1463451"/>
              <a:gd name="connsiteY38" fmla="*/ 362710 h 1020645"/>
              <a:gd name="connsiteX39" fmla="*/ 411171 w 1463451"/>
              <a:gd name="connsiteY39" fmla="*/ 236174 h 1020645"/>
              <a:gd name="connsiteX40" fmla="*/ 537707 w 1463451"/>
              <a:gd name="connsiteY40" fmla="*/ 236174 h 1020645"/>
              <a:gd name="connsiteX41" fmla="*/ 537707 w 1463451"/>
              <a:gd name="connsiteY41" fmla="*/ 362710 h 1020645"/>
              <a:gd name="connsiteX42" fmla="*/ 824503 w 1463451"/>
              <a:gd name="connsiteY42" fmla="*/ 767575 h 1020645"/>
              <a:gd name="connsiteX43" fmla="*/ 638915 w 1463451"/>
              <a:gd name="connsiteY43" fmla="*/ 767575 h 1020645"/>
              <a:gd name="connsiteX44" fmla="*/ 638915 w 1463451"/>
              <a:gd name="connsiteY44" fmla="*/ 643165 h 1020645"/>
              <a:gd name="connsiteX45" fmla="*/ 824503 w 1463451"/>
              <a:gd name="connsiteY45" fmla="*/ 643165 h 1020645"/>
              <a:gd name="connsiteX46" fmla="*/ 824503 w 1463451"/>
              <a:gd name="connsiteY46" fmla="*/ 767575 h 1020645"/>
              <a:gd name="connsiteX47" fmla="*/ 1052246 w 1463451"/>
              <a:gd name="connsiteY47" fmla="*/ 362710 h 1020645"/>
              <a:gd name="connsiteX48" fmla="*/ 925710 w 1463451"/>
              <a:gd name="connsiteY48" fmla="*/ 362710 h 1020645"/>
              <a:gd name="connsiteX49" fmla="*/ 925710 w 1463451"/>
              <a:gd name="connsiteY49" fmla="*/ 236174 h 1020645"/>
              <a:gd name="connsiteX50" fmla="*/ 1052246 w 1463451"/>
              <a:gd name="connsiteY50" fmla="*/ 236174 h 1020645"/>
              <a:gd name="connsiteX51" fmla="*/ 1052246 w 1463451"/>
              <a:gd name="connsiteY51" fmla="*/ 362710 h 102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63451" h="1020645">
                <a:moveTo>
                  <a:pt x="1330610" y="894111"/>
                </a:moveTo>
                <a:lnTo>
                  <a:pt x="1330610" y="769700"/>
                </a:lnTo>
                <a:lnTo>
                  <a:pt x="1182997" y="769700"/>
                </a:lnTo>
                <a:lnTo>
                  <a:pt x="1182997" y="643165"/>
                </a:lnTo>
                <a:lnTo>
                  <a:pt x="1410740" y="643165"/>
                </a:lnTo>
                <a:lnTo>
                  <a:pt x="1410740" y="259377"/>
                </a:lnTo>
                <a:lnTo>
                  <a:pt x="1256820" y="259377"/>
                </a:lnTo>
                <a:lnTo>
                  <a:pt x="1256820" y="132842"/>
                </a:lnTo>
                <a:lnTo>
                  <a:pt x="1052246" y="132842"/>
                </a:lnTo>
                <a:lnTo>
                  <a:pt x="1052246" y="0"/>
                </a:lnTo>
                <a:lnTo>
                  <a:pt x="411171" y="0"/>
                </a:lnTo>
                <a:lnTo>
                  <a:pt x="411171" y="132842"/>
                </a:lnTo>
                <a:lnTo>
                  <a:pt x="206597" y="132842"/>
                </a:lnTo>
                <a:lnTo>
                  <a:pt x="206597" y="259377"/>
                </a:lnTo>
                <a:lnTo>
                  <a:pt x="52712" y="259377"/>
                </a:lnTo>
                <a:lnTo>
                  <a:pt x="52712" y="643165"/>
                </a:lnTo>
                <a:lnTo>
                  <a:pt x="280455" y="643165"/>
                </a:lnTo>
                <a:lnTo>
                  <a:pt x="280455" y="769700"/>
                </a:lnTo>
                <a:lnTo>
                  <a:pt x="132842" y="769700"/>
                </a:lnTo>
                <a:lnTo>
                  <a:pt x="132842" y="894111"/>
                </a:lnTo>
                <a:lnTo>
                  <a:pt x="0" y="894111"/>
                </a:lnTo>
                <a:lnTo>
                  <a:pt x="0" y="1020646"/>
                </a:lnTo>
                <a:lnTo>
                  <a:pt x="267809" y="1020646"/>
                </a:lnTo>
                <a:lnTo>
                  <a:pt x="267809" y="896235"/>
                </a:lnTo>
                <a:lnTo>
                  <a:pt x="404866" y="896235"/>
                </a:lnTo>
                <a:lnTo>
                  <a:pt x="404866" y="765485"/>
                </a:lnTo>
                <a:lnTo>
                  <a:pt x="558819" y="765485"/>
                </a:lnTo>
                <a:lnTo>
                  <a:pt x="558819" y="894111"/>
                </a:lnTo>
                <a:lnTo>
                  <a:pt x="904632" y="894111"/>
                </a:lnTo>
                <a:lnTo>
                  <a:pt x="904632" y="765485"/>
                </a:lnTo>
                <a:lnTo>
                  <a:pt x="1058586" y="765485"/>
                </a:lnTo>
                <a:lnTo>
                  <a:pt x="1058586" y="896235"/>
                </a:lnTo>
                <a:lnTo>
                  <a:pt x="1195644" y="896235"/>
                </a:lnTo>
                <a:lnTo>
                  <a:pt x="1195644" y="1020646"/>
                </a:lnTo>
                <a:lnTo>
                  <a:pt x="1463451" y="1020646"/>
                </a:lnTo>
                <a:lnTo>
                  <a:pt x="1463451" y="894111"/>
                </a:lnTo>
                <a:lnTo>
                  <a:pt x="1330610" y="894111"/>
                </a:lnTo>
                <a:close/>
                <a:moveTo>
                  <a:pt x="537707" y="362710"/>
                </a:moveTo>
                <a:lnTo>
                  <a:pt x="411171" y="362710"/>
                </a:lnTo>
                <a:lnTo>
                  <a:pt x="411171" y="236174"/>
                </a:lnTo>
                <a:lnTo>
                  <a:pt x="537707" y="236174"/>
                </a:lnTo>
                <a:lnTo>
                  <a:pt x="537707" y="362710"/>
                </a:lnTo>
                <a:close/>
                <a:moveTo>
                  <a:pt x="824503" y="767575"/>
                </a:moveTo>
                <a:lnTo>
                  <a:pt x="638915" y="767575"/>
                </a:lnTo>
                <a:lnTo>
                  <a:pt x="638915" y="643165"/>
                </a:lnTo>
                <a:lnTo>
                  <a:pt x="824503" y="643165"/>
                </a:lnTo>
                <a:lnTo>
                  <a:pt x="824503" y="767575"/>
                </a:lnTo>
                <a:close/>
                <a:moveTo>
                  <a:pt x="1052246" y="362710"/>
                </a:moveTo>
                <a:lnTo>
                  <a:pt x="925710" y="362710"/>
                </a:lnTo>
                <a:lnTo>
                  <a:pt x="925710" y="236174"/>
                </a:lnTo>
                <a:lnTo>
                  <a:pt x="1052246" y="236174"/>
                </a:lnTo>
                <a:lnTo>
                  <a:pt x="1052246" y="362710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E27CF163-94A4-349F-5942-CA95D45DDCA5}"/>
              </a:ext>
            </a:extLst>
          </p:cNvPr>
          <p:cNvSpPr/>
          <p:nvPr/>
        </p:nvSpPr>
        <p:spPr>
          <a:xfrm>
            <a:off x="-3597315" y="478972"/>
            <a:ext cx="475797" cy="410008"/>
          </a:xfrm>
          <a:custGeom>
            <a:avLst/>
            <a:gdLst>
              <a:gd name="connsiteX0" fmla="*/ 1087478 w 1253084"/>
              <a:gd name="connsiteY0" fmla="*/ 868337 h 1084153"/>
              <a:gd name="connsiteX1" fmla="*/ 1087478 w 1253084"/>
              <a:gd name="connsiteY1" fmla="*/ 757910 h 1084153"/>
              <a:gd name="connsiteX2" fmla="*/ 980410 w 1253084"/>
              <a:gd name="connsiteY2" fmla="*/ 757910 h 1084153"/>
              <a:gd name="connsiteX3" fmla="*/ 980410 w 1253084"/>
              <a:gd name="connsiteY3" fmla="*/ 650842 h 1084153"/>
              <a:gd name="connsiteX4" fmla="*/ 1251439 w 1253084"/>
              <a:gd name="connsiteY4" fmla="*/ 650842 h 1084153"/>
              <a:gd name="connsiteX5" fmla="*/ 1251439 w 1253084"/>
              <a:gd name="connsiteY5" fmla="*/ 267705 h 1084153"/>
              <a:gd name="connsiteX6" fmla="*/ 1089157 w 1253084"/>
              <a:gd name="connsiteY6" fmla="*/ 267705 h 1084153"/>
              <a:gd name="connsiteX7" fmla="*/ 1089157 w 1253084"/>
              <a:gd name="connsiteY7" fmla="*/ 112107 h 1084153"/>
              <a:gd name="connsiteX8" fmla="*/ 869982 w 1253084"/>
              <a:gd name="connsiteY8" fmla="*/ 112107 h 1084153"/>
              <a:gd name="connsiteX9" fmla="*/ 869982 w 1253084"/>
              <a:gd name="connsiteY9" fmla="*/ 0 h 1084153"/>
              <a:gd name="connsiteX10" fmla="*/ 383136 w 1253084"/>
              <a:gd name="connsiteY10" fmla="*/ 0 h 1084153"/>
              <a:gd name="connsiteX11" fmla="*/ 383136 w 1253084"/>
              <a:gd name="connsiteY11" fmla="*/ 112107 h 1084153"/>
              <a:gd name="connsiteX12" fmla="*/ 163961 w 1253084"/>
              <a:gd name="connsiteY12" fmla="*/ 112107 h 1084153"/>
              <a:gd name="connsiteX13" fmla="*/ 163961 w 1253084"/>
              <a:gd name="connsiteY13" fmla="*/ 267705 h 1084153"/>
              <a:gd name="connsiteX14" fmla="*/ 1679 w 1253084"/>
              <a:gd name="connsiteY14" fmla="*/ 267705 h 1084153"/>
              <a:gd name="connsiteX15" fmla="*/ 1679 w 1253084"/>
              <a:gd name="connsiteY15" fmla="*/ 650842 h 1084153"/>
              <a:gd name="connsiteX16" fmla="*/ 272709 w 1253084"/>
              <a:gd name="connsiteY16" fmla="*/ 650842 h 1084153"/>
              <a:gd name="connsiteX17" fmla="*/ 272709 w 1253084"/>
              <a:gd name="connsiteY17" fmla="*/ 757910 h 1084153"/>
              <a:gd name="connsiteX18" fmla="*/ 165641 w 1253084"/>
              <a:gd name="connsiteY18" fmla="*/ 757910 h 1084153"/>
              <a:gd name="connsiteX19" fmla="*/ 165641 w 1253084"/>
              <a:gd name="connsiteY19" fmla="*/ 868337 h 1084153"/>
              <a:gd name="connsiteX20" fmla="*/ 0 w 1253084"/>
              <a:gd name="connsiteY20" fmla="*/ 868337 h 1084153"/>
              <a:gd name="connsiteX21" fmla="*/ 0 w 1253084"/>
              <a:gd name="connsiteY21" fmla="*/ 1084154 h 1084153"/>
              <a:gd name="connsiteX22" fmla="*/ 217496 w 1253084"/>
              <a:gd name="connsiteY22" fmla="*/ 1084154 h 1084153"/>
              <a:gd name="connsiteX23" fmla="*/ 217496 w 1253084"/>
              <a:gd name="connsiteY23" fmla="*/ 920192 h 1084153"/>
              <a:gd name="connsiteX24" fmla="*/ 324564 w 1253084"/>
              <a:gd name="connsiteY24" fmla="*/ 920192 h 1084153"/>
              <a:gd name="connsiteX25" fmla="*/ 324564 w 1253084"/>
              <a:gd name="connsiteY25" fmla="*/ 816448 h 1084153"/>
              <a:gd name="connsiteX26" fmla="*/ 429953 w 1253084"/>
              <a:gd name="connsiteY26" fmla="*/ 816448 h 1084153"/>
              <a:gd name="connsiteX27" fmla="*/ 429953 w 1253084"/>
              <a:gd name="connsiteY27" fmla="*/ 918513 h 1084153"/>
              <a:gd name="connsiteX28" fmla="*/ 823131 w 1253084"/>
              <a:gd name="connsiteY28" fmla="*/ 918513 h 1084153"/>
              <a:gd name="connsiteX29" fmla="*/ 823131 w 1253084"/>
              <a:gd name="connsiteY29" fmla="*/ 816448 h 1084153"/>
              <a:gd name="connsiteX30" fmla="*/ 928520 w 1253084"/>
              <a:gd name="connsiteY30" fmla="*/ 816448 h 1084153"/>
              <a:gd name="connsiteX31" fmla="*/ 928520 w 1253084"/>
              <a:gd name="connsiteY31" fmla="*/ 920192 h 1084153"/>
              <a:gd name="connsiteX32" fmla="*/ 1035589 w 1253084"/>
              <a:gd name="connsiteY32" fmla="*/ 920192 h 1084153"/>
              <a:gd name="connsiteX33" fmla="*/ 1035589 w 1253084"/>
              <a:gd name="connsiteY33" fmla="*/ 1084154 h 1084153"/>
              <a:gd name="connsiteX34" fmla="*/ 1253084 w 1253084"/>
              <a:gd name="connsiteY34" fmla="*/ 1084154 h 1084153"/>
              <a:gd name="connsiteX35" fmla="*/ 1253084 w 1253084"/>
              <a:gd name="connsiteY35" fmla="*/ 868337 h 1084153"/>
              <a:gd name="connsiteX36" fmla="*/ 1087444 w 1253084"/>
              <a:gd name="connsiteY36" fmla="*/ 868337 h 1084153"/>
              <a:gd name="connsiteX37" fmla="*/ 163961 w 1253084"/>
              <a:gd name="connsiteY37" fmla="*/ 543773 h 1084153"/>
              <a:gd name="connsiteX38" fmla="*/ 163961 w 1253084"/>
              <a:gd name="connsiteY38" fmla="*/ 379812 h 1084153"/>
              <a:gd name="connsiteX39" fmla="*/ 438350 w 1253084"/>
              <a:gd name="connsiteY39" fmla="*/ 379812 h 1084153"/>
              <a:gd name="connsiteX40" fmla="*/ 438350 w 1253084"/>
              <a:gd name="connsiteY40" fmla="*/ 543773 h 1084153"/>
              <a:gd name="connsiteX41" fmla="*/ 163961 w 1253084"/>
              <a:gd name="connsiteY41" fmla="*/ 543773 h 1084153"/>
              <a:gd name="connsiteX42" fmla="*/ 816448 w 1253084"/>
              <a:gd name="connsiteY42" fmla="*/ 757910 h 1084153"/>
              <a:gd name="connsiteX43" fmla="*/ 436671 w 1253084"/>
              <a:gd name="connsiteY43" fmla="*/ 757910 h 1084153"/>
              <a:gd name="connsiteX44" fmla="*/ 436671 w 1253084"/>
              <a:gd name="connsiteY44" fmla="*/ 650842 h 1084153"/>
              <a:gd name="connsiteX45" fmla="*/ 816448 w 1253084"/>
              <a:gd name="connsiteY45" fmla="*/ 650842 h 1084153"/>
              <a:gd name="connsiteX46" fmla="*/ 816448 w 1253084"/>
              <a:gd name="connsiteY46" fmla="*/ 757910 h 1084153"/>
              <a:gd name="connsiteX47" fmla="*/ 814769 w 1253084"/>
              <a:gd name="connsiteY47" fmla="*/ 543773 h 1084153"/>
              <a:gd name="connsiteX48" fmla="*/ 814769 w 1253084"/>
              <a:gd name="connsiteY48" fmla="*/ 379812 h 1084153"/>
              <a:gd name="connsiteX49" fmla="*/ 1089157 w 1253084"/>
              <a:gd name="connsiteY49" fmla="*/ 379812 h 1084153"/>
              <a:gd name="connsiteX50" fmla="*/ 1089157 w 1253084"/>
              <a:gd name="connsiteY50" fmla="*/ 543773 h 1084153"/>
              <a:gd name="connsiteX51" fmla="*/ 814769 w 1253084"/>
              <a:gd name="connsiteY51" fmla="*/ 543773 h 108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53084" h="1084153">
                <a:moveTo>
                  <a:pt x="1087478" y="868337"/>
                </a:moveTo>
                <a:lnTo>
                  <a:pt x="1087478" y="757910"/>
                </a:lnTo>
                <a:lnTo>
                  <a:pt x="980410" y="757910"/>
                </a:lnTo>
                <a:lnTo>
                  <a:pt x="980410" y="650842"/>
                </a:lnTo>
                <a:lnTo>
                  <a:pt x="1251439" y="650842"/>
                </a:lnTo>
                <a:lnTo>
                  <a:pt x="1251439" y="267705"/>
                </a:lnTo>
                <a:lnTo>
                  <a:pt x="1089157" y="267705"/>
                </a:lnTo>
                <a:lnTo>
                  <a:pt x="1089157" y="112107"/>
                </a:lnTo>
                <a:lnTo>
                  <a:pt x="869982" y="112107"/>
                </a:lnTo>
                <a:lnTo>
                  <a:pt x="869982" y="0"/>
                </a:lnTo>
                <a:lnTo>
                  <a:pt x="383136" y="0"/>
                </a:lnTo>
                <a:lnTo>
                  <a:pt x="383136" y="112107"/>
                </a:lnTo>
                <a:lnTo>
                  <a:pt x="163961" y="112107"/>
                </a:lnTo>
                <a:lnTo>
                  <a:pt x="163961" y="267705"/>
                </a:lnTo>
                <a:lnTo>
                  <a:pt x="1679" y="267705"/>
                </a:lnTo>
                <a:lnTo>
                  <a:pt x="1679" y="650842"/>
                </a:lnTo>
                <a:lnTo>
                  <a:pt x="272709" y="650842"/>
                </a:lnTo>
                <a:lnTo>
                  <a:pt x="272709" y="757910"/>
                </a:lnTo>
                <a:lnTo>
                  <a:pt x="165641" y="757910"/>
                </a:lnTo>
                <a:lnTo>
                  <a:pt x="165641" y="868337"/>
                </a:lnTo>
                <a:lnTo>
                  <a:pt x="0" y="868337"/>
                </a:lnTo>
                <a:lnTo>
                  <a:pt x="0" y="1084154"/>
                </a:lnTo>
                <a:lnTo>
                  <a:pt x="217496" y="1084154"/>
                </a:lnTo>
                <a:lnTo>
                  <a:pt x="217496" y="920192"/>
                </a:lnTo>
                <a:lnTo>
                  <a:pt x="324564" y="920192"/>
                </a:lnTo>
                <a:lnTo>
                  <a:pt x="324564" y="816448"/>
                </a:lnTo>
                <a:lnTo>
                  <a:pt x="429953" y="816448"/>
                </a:lnTo>
                <a:lnTo>
                  <a:pt x="429953" y="918513"/>
                </a:lnTo>
                <a:lnTo>
                  <a:pt x="823131" y="918513"/>
                </a:lnTo>
                <a:lnTo>
                  <a:pt x="823131" y="816448"/>
                </a:lnTo>
                <a:lnTo>
                  <a:pt x="928520" y="816448"/>
                </a:lnTo>
                <a:lnTo>
                  <a:pt x="928520" y="920192"/>
                </a:lnTo>
                <a:lnTo>
                  <a:pt x="1035589" y="920192"/>
                </a:lnTo>
                <a:lnTo>
                  <a:pt x="1035589" y="1084154"/>
                </a:lnTo>
                <a:lnTo>
                  <a:pt x="1253084" y="1084154"/>
                </a:lnTo>
                <a:lnTo>
                  <a:pt x="1253084" y="868337"/>
                </a:lnTo>
                <a:lnTo>
                  <a:pt x="1087444" y="868337"/>
                </a:lnTo>
                <a:close/>
                <a:moveTo>
                  <a:pt x="163961" y="543773"/>
                </a:moveTo>
                <a:lnTo>
                  <a:pt x="163961" y="379812"/>
                </a:lnTo>
                <a:lnTo>
                  <a:pt x="438350" y="379812"/>
                </a:lnTo>
                <a:lnTo>
                  <a:pt x="438350" y="543773"/>
                </a:lnTo>
                <a:lnTo>
                  <a:pt x="163961" y="543773"/>
                </a:lnTo>
                <a:close/>
                <a:moveTo>
                  <a:pt x="816448" y="757910"/>
                </a:moveTo>
                <a:lnTo>
                  <a:pt x="436671" y="757910"/>
                </a:lnTo>
                <a:lnTo>
                  <a:pt x="436671" y="650842"/>
                </a:lnTo>
                <a:lnTo>
                  <a:pt x="816448" y="650842"/>
                </a:lnTo>
                <a:lnTo>
                  <a:pt x="816448" y="757910"/>
                </a:lnTo>
                <a:close/>
                <a:moveTo>
                  <a:pt x="814769" y="543773"/>
                </a:moveTo>
                <a:lnTo>
                  <a:pt x="814769" y="379812"/>
                </a:lnTo>
                <a:lnTo>
                  <a:pt x="1089157" y="379812"/>
                </a:lnTo>
                <a:lnTo>
                  <a:pt x="1089157" y="543773"/>
                </a:lnTo>
                <a:lnTo>
                  <a:pt x="814769" y="543773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7263B9F-4C27-AE70-6C5B-9096A3688811}"/>
              </a:ext>
            </a:extLst>
          </p:cNvPr>
          <p:cNvSpPr/>
          <p:nvPr/>
        </p:nvSpPr>
        <p:spPr>
          <a:xfrm>
            <a:off x="-3008320" y="480009"/>
            <a:ext cx="537363" cy="407934"/>
          </a:xfrm>
          <a:custGeom>
            <a:avLst/>
            <a:gdLst>
              <a:gd name="connsiteX0" fmla="*/ 1083091 w 1415229"/>
              <a:gd name="connsiteY0" fmla="*/ 806783 h 1078669"/>
              <a:gd name="connsiteX1" fmla="*/ 1083091 w 1415229"/>
              <a:gd name="connsiteY1" fmla="*/ 673051 h 1078669"/>
              <a:gd name="connsiteX2" fmla="*/ 1323789 w 1415229"/>
              <a:gd name="connsiteY2" fmla="*/ 673051 h 1078669"/>
              <a:gd name="connsiteX3" fmla="*/ 1323789 w 1415229"/>
              <a:gd name="connsiteY3" fmla="*/ 271887 h 1078669"/>
              <a:gd name="connsiteX4" fmla="*/ 1156641 w 1415229"/>
              <a:gd name="connsiteY4" fmla="*/ 271887 h 1078669"/>
              <a:gd name="connsiteX5" fmla="*/ 1156641 w 1415229"/>
              <a:gd name="connsiteY5" fmla="*/ 138154 h 1078669"/>
              <a:gd name="connsiteX6" fmla="*/ 942709 w 1415229"/>
              <a:gd name="connsiteY6" fmla="*/ 138154 h 1078669"/>
              <a:gd name="connsiteX7" fmla="*/ 942709 w 1415229"/>
              <a:gd name="connsiteY7" fmla="*/ 0 h 1078669"/>
              <a:gd name="connsiteX8" fmla="*/ 472452 w 1415229"/>
              <a:gd name="connsiteY8" fmla="*/ 0 h 1078669"/>
              <a:gd name="connsiteX9" fmla="*/ 472452 w 1415229"/>
              <a:gd name="connsiteY9" fmla="*/ 138154 h 1078669"/>
              <a:gd name="connsiteX10" fmla="*/ 258520 w 1415229"/>
              <a:gd name="connsiteY10" fmla="*/ 138154 h 1078669"/>
              <a:gd name="connsiteX11" fmla="*/ 258520 w 1415229"/>
              <a:gd name="connsiteY11" fmla="*/ 271887 h 1078669"/>
              <a:gd name="connsiteX12" fmla="*/ 91372 w 1415229"/>
              <a:gd name="connsiteY12" fmla="*/ 271887 h 1078669"/>
              <a:gd name="connsiteX13" fmla="*/ 91372 w 1415229"/>
              <a:gd name="connsiteY13" fmla="*/ 673051 h 1078669"/>
              <a:gd name="connsiteX14" fmla="*/ 332070 w 1415229"/>
              <a:gd name="connsiteY14" fmla="*/ 673051 h 1078669"/>
              <a:gd name="connsiteX15" fmla="*/ 332070 w 1415229"/>
              <a:gd name="connsiteY15" fmla="*/ 806783 h 1078669"/>
              <a:gd name="connsiteX16" fmla="*/ 0 w 1415229"/>
              <a:gd name="connsiteY16" fmla="*/ 806783 h 1078669"/>
              <a:gd name="connsiteX17" fmla="*/ 0 w 1415229"/>
              <a:gd name="connsiteY17" fmla="*/ 944937 h 1078669"/>
              <a:gd name="connsiteX18" fmla="*/ 147099 w 1415229"/>
              <a:gd name="connsiteY18" fmla="*/ 944937 h 1078669"/>
              <a:gd name="connsiteX19" fmla="*/ 147099 w 1415229"/>
              <a:gd name="connsiteY19" fmla="*/ 1078670 h 1078669"/>
              <a:gd name="connsiteX20" fmla="*/ 312020 w 1415229"/>
              <a:gd name="connsiteY20" fmla="*/ 1078670 h 1078669"/>
              <a:gd name="connsiteX21" fmla="*/ 312020 w 1415229"/>
              <a:gd name="connsiteY21" fmla="*/ 942744 h 1078669"/>
              <a:gd name="connsiteX22" fmla="*/ 459119 w 1415229"/>
              <a:gd name="connsiteY22" fmla="*/ 942744 h 1078669"/>
              <a:gd name="connsiteX23" fmla="*/ 459119 w 1415229"/>
              <a:gd name="connsiteY23" fmla="*/ 802328 h 1078669"/>
              <a:gd name="connsiteX24" fmla="*/ 956110 w 1415229"/>
              <a:gd name="connsiteY24" fmla="*/ 802328 h 1078669"/>
              <a:gd name="connsiteX25" fmla="*/ 956110 w 1415229"/>
              <a:gd name="connsiteY25" fmla="*/ 942744 h 1078669"/>
              <a:gd name="connsiteX26" fmla="*/ 1103209 w 1415229"/>
              <a:gd name="connsiteY26" fmla="*/ 942744 h 1078669"/>
              <a:gd name="connsiteX27" fmla="*/ 1103209 w 1415229"/>
              <a:gd name="connsiteY27" fmla="*/ 1078670 h 1078669"/>
              <a:gd name="connsiteX28" fmla="*/ 1268130 w 1415229"/>
              <a:gd name="connsiteY28" fmla="*/ 1078670 h 1078669"/>
              <a:gd name="connsiteX29" fmla="*/ 1268130 w 1415229"/>
              <a:gd name="connsiteY29" fmla="*/ 944937 h 1078669"/>
              <a:gd name="connsiteX30" fmla="*/ 1415229 w 1415229"/>
              <a:gd name="connsiteY30" fmla="*/ 944937 h 1078669"/>
              <a:gd name="connsiteX31" fmla="*/ 1415229 w 1415229"/>
              <a:gd name="connsiteY31" fmla="*/ 806783 h 1078669"/>
              <a:gd name="connsiteX32" fmla="*/ 1083160 w 1415229"/>
              <a:gd name="connsiteY32" fmla="*/ 806783 h 1078669"/>
              <a:gd name="connsiteX33" fmla="*/ 619516 w 1415229"/>
              <a:gd name="connsiteY33" fmla="*/ 381114 h 1078669"/>
              <a:gd name="connsiteX34" fmla="*/ 479100 w 1415229"/>
              <a:gd name="connsiteY34" fmla="*/ 381114 h 1078669"/>
              <a:gd name="connsiteX35" fmla="*/ 479100 w 1415229"/>
              <a:gd name="connsiteY35" fmla="*/ 240698 h 1078669"/>
              <a:gd name="connsiteX36" fmla="*/ 619516 w 1415229"/>
              <a:gd name="connsiteY36" fmla="*/ 240698 h 1078669"/>
              <a:gd name="connsiteX37" fmla="*/ 619516 w 1415229"/>
              <a:gd name="connsiteY37" fmla="*/ 381114 h 1078669"/>
              <a:gd name="connsiteX38" fmla="*/ 940447 w 1415229"/>
              <a:gd name="connsiteY38" fmla="*/ 381114 h 1078669"/>
              <a:gd name="connsiteX39" fmla="*/ 800031 w 1415229"/>
              <a:gd name="connsiteY39" fmla="*/ 381114 h 1078669"/>
              <a:gd name="connsiteX40" fmla="*/ 800031 w 1415229"/>
              <a:gd name="connsiteY40" fmla="*/ 240698 h 1078669"/>
              <a:gd name="connsiteX41" fmla="*/ 940447 w 1415229"/>
              <a:gd name="connsiteY41" fmla="*/ 240698 h 1078669"/>
              <a:gd name="connsiteX42" fmla="*/ 940447 w 1415229"/>
              <a:gd name="connsiteY42" fmla="*/ 381114 h 10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15229" h="1078669">
                <a:moveTo>
                  <a:pt x="1083091" y="806783"/>
                </a:moveTo>
                <a:lnTo>
                  <a:pt x="1083091" y="673051"/>
                </a:lnTo>
                <a:lnTo>
                  <a:pt x="1323789" y="673051"/>
                </a:lnTo>
                <a:lnTo>
                  <a:pt x="1323789" y="271887"/>
                </a:lnTo>
                <a:lnTo>
                  <a:pt x="1156641" y="271887"/>
                </a:lnTo>
                <a:lnTo>
                  <a:pt x="1156641" y="138154"/>
                </a:lnTo>
                <a:lnTo>
                  <a:pt x="942709" y="138154"/>
                </a:lnTo>
                <a:lnTo>
                  <a:pt x="942709" y="0"/>
                </a:lnTo>
                <a:lnTo>
                  <a:pt x="472452" y="0"/>
                </a:lnTo>
                <a:lnTo>
                  <a:pt x="472452" y="138154"/>
                </a:lnTo>
                <a:lnTo>
                  <a:pt x="258520" y="138154"/>
                </a:lnTo>
                <a:lnTo>
                  <a:pt x="258520" y="271887"/>
                </a:lnTo>
                <a:lnTo>
                  <a:pt x="91372" y="271887"/>
                </a:lnTo>
                <a:lnTo>
                  <a:pt x="91372" y="673051"/>
                </a:lnTo>
                <a:lnTo>
                  <a:pt x="332070" y="673051"/>
                </a:lnTo>
                <a:lnTo>
                  <a:pt x="332070" y="806783"/>
                </a:lnTo>
                <a:lnTo>
                  <a:pt x="0" y="806783"/>
                </a:lnTo>
                <a:lnTo>
                  <a:pt x="0" y="944937"/>
                </a:lnTo>
                <a:lnTo>
                  <a:pt x="147099" y="944937"/>
                </a:lnTo>
                <a:lnTo>
                  <a:pt x="147099" y="1078670"/>
                </a:lnTo>
                <a:lnTo>
                  <a:pt x="312020" y="1078670"/>
                </a:lnTo>
                <a:lnTo>
                  <a:pt x="312020" y="942744"/>
                </a:lnTo>
                <a:lnTo>
                  <a:pt x="459119" y="942744"/>
                </a:lnTo>
                <a:lnTo>
                  <a:pt x="459119" y="802328"/>
                </a:lnTo>
                <a:lnTo>
                  <a:pt x="956110" y="802328"/>
                </a:lnTo>
                <a:lnTo>
                  <a:pt x="956110" y="942744"/>
                </a:lnTo>
                <a:lnTo>
                  <a:pt x="1103209" y="942744"/>
                </a:lnTo>
                <a:lnTo>
                  <a:pt x="1103209" y="1078670"/>
                </a:lnTo>
                <a:lnTo>
                  <a:pt x="1268130" y="1078670"/>
                </a:lnTo>
                <a:lnTo>
                  <a:pt x="1268130" y="944937"/>
                </a:lnTo>
                <a:lnTo>
                  <a:pt x="1415229" y="944937"/>
                </a:lnTo>
                <a:lnTo>
                  <a:pt x="1415229" y="806783"/>
                </a:lnTo>
                <a:lnTo>
                  <a:pt x="1083160" y="806783"/>
                </a:lnTo>
                <a:close/>
                <a:moveTo>
                  <a:pt x="619516" y="381114"/>
                </a:moveTo>
                <a:lnTo>
                  <a:pt x="479100" y="381114"/>
                </a:lnTo>
                <a:lnTo>
                  <a:pt x="479100" y="240698"/>
                </a:lnTo>
                <a:lnTo>
                  <a:pt x="619516" y="240698"/>
                </a:lnTo>
                <a:lnTo>
                  <a:pt x="619516" y="381114"/>
                </a:lnTo>
                <a:close/>
                <a:moveTo>
                  <a:pt x="940447" y="381114"/>
                </a:moveTo>
                <a:lnTo>
                  <a:pt x="800031" y="381114"/>
                </a:lnTo>
                <a:lnTo>
                  <a:pt x="800031" y="240698"/>
                </a:lnTo>
                <a:lnTo>
                  <a:pt x="940447" y="240698"/>
                </a:lnTo>
                <a:lnTo>
                  <a:pt x="940447" y="381114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025E1D84-6582-3C9F-744F-AD5AC6F771C0}"/>
              </a:ext>
            </a:extLst>
          </p:cNvPr>
          <p:cNvSpPr/>
          <p:nvPr/>
        </p:nvSpPr>
        <p:spPr>
          <a:xfrm>
            <a:off x="-1706771" y="535523"/>
            <a:ext cx="553174" cy="296920"/>
          </a:xfrm>
          <a:custGeom>
            <a:avLst/>
            <a:gdLst>
              <a:gd name="connsiteX0" fmla="*/ 1198350 w 1456870"/>
              <a:gd name="connsiteY0" fmla="*/ 105320 h 785122"/>
              <a:gd name="connsiteX1" fmla="*/ 1198350 w 1456870"/>
              <a:gd name="connsiteY1" fmla="*/ 292005 h 785122"/>
              <a:gd name="connsiteX2" fmla="*/ 1101016 w 1456870"/>
              <a:gd name="connsiteY2" fmla="*/ 292005 h 785122"/>
              <a:gd name="connsiteX3" fmla="*/ 1101016 w 1456870"/>
              <a:gd name="connsiteY3" fmla="*/ 0 h 785122"/>
              <a:gd name="connsiteX4" fmla="*/ 986133 w 1456870"/>
              <a:gd name="connsiteY4" fmla="*/ 0 h 785122"/>
              <a:gd name="connsiteX5" fmla="*/ 986133 w 1456870"/>
              <a:gd name="connsiteY5" fmla="*/ 100522 h 785122"/>
              <a:gd name="connsiteX6" fmla="*/ 880813 w 1456870"/>
              <a:gd name="connsiteY6" fmla="*/ 100522 h 785122"/>
              <a:gd name="connsiteX7" fmla="*/ 880813 w 1456870"/>
              <a:gd name="connsiteY7" fmla="*/ 191482 h 785122"/>
              <a:gd name="connsiteX8" fmla="*/ 576024 w 1456870"/>
              <a:gd name="connsiteY8" fmla="*/ 191482 h 785122"/>
              <a:gd name="connsiteX9" fmla="*/ 576024 w 1456870"/>
              <a:gd name="connsiteY9" fmla="*/ 100522 h 785122"/>
              <a:gd name="connsiteX10" fmla="*/ 470703 w 1456870"/>
              <a:gd name="connsiteY10" fmla="*/ 100522 h 785122"/>
              <a:gd name="connsiteX11" fmla="*/ 470703 w 1456870"/>
              <a:gd name="connsiteY11" fmla="*/ 0 h 785122"/>
              <a:gd name="connsiteX12" fmla="*/ 355821 w 1456870"/>
              <a:gd name="connsiteY12" fmla="*/ 0 h 785122"/>
              <a:gd name="connsiteX13" fmla="*/ 355821 w 1456870"/>
              <a:gd name="connsiteY13" fmla="*/ 292005 h 785122"/>
              <a:gd name="connsiteX14" fmla="*/ 258486 w 1456870"/>
              <a:gd name="connsiteY14" fmla="*/ 292005 h 785122"/>
              <a:gd name="connsiteX15" fmla="*/ 258486 w 1456870"/>
              <a:gd name="connsiteY15" fmla="*/ 105320 h 785122"/>
              <a:gd name="connsiteX16" fmla="*/ 0 w 1456870"/>
              <a:gd name="connsiteY16" fmla="*/ 105320 h 785122"/>
              <a:gd name="connsiteX17" fmla="*/ 0 w 1456870"/>
              <a:gd name="connsiteY17" fmla="*/ 231376 h 785122"/>
              <a:gd name="connsiteX18" fmla="*/ 151589 w 1456870"/>
              <a:gd name="connsiteY18" fmla="*/ 231376 h 785122"/>
              <a:gd name="connsiteX19" fmla="*/ 151589 w 1456870"/>
              <a:gd name="connsiteY19" fmla="*/ 384576 h 785122"/>
              <a:gd name="connsiteX20" fmla="*/ 264860 w 1456870"/>
              <a:gd name="connsiteY20" fmla="*/ 384576 h 785122"/>
              <a:gd name="connsiteX21" fmla="*/ 264860 w 1456870"/>
              <a:gd name="connsiteY21" fmla="*/ 481911 h 785122"/>
              <a:gd name="connsiteX22" fmla="*/ 374979 w 1456870"/>
              <a:gd name="connsiteY22" fmla="*/ 481911 h 785122"/>
              <a:gd name="connsiteX23" fmla="*/ 374979 w 1456870"/>
              <a:gd name="connsiteY23" fmla="*/ 675004 h 785122"/>
              <a:gd name="connsiteX24" fmla="*/ 260097 w 1456870"/>
              <a:gd name="connsiteY24" fmla="*/ 675004 h 785122"/>
              <a:gd name="connsiteX25" fmla="*/ 260097 w 1456870"/>
              <a:gd name="connsiteY25" fmla="*/ 785123 h 785122"/>
              <a:gd name="connsiteX26" fmla="*/ 462752 w 1456870"/>
              <a:gd name="connsiteY26" fmla="*/ 785123 h 785122"/>
              <a:gd name="connsiteX27" fmla="*/ 462752 w 1456870"/>
              <a:gd name="connsiteY27" fmla="*/ 587266 h 785122"/>
              <a:gd name="connsiteX28" fmla="*/ 994118 w 1456870"/>
              <a:gd name="connsiteY28" fmla="*/ 587266 h 785122"/>
              <a:gd name="connsiteX29" fmla="*/ 994118 w 1456870"/>
              <a:gd name="connsiteY29" fmla="*/ 785123 h 785122"/>
              <a:gd name="connsiteX30" fmla="*/ 1196774 w 1456870"/>
              <a:gd name="connsiteY30" fmla="*/ 785123 h 785122"/>
              <a:gd name="connsiteX31" fmla="*/ 1196774 w 1456870"/>
              <a:gd name="connsiteY31" fmla="*/ 675004 h 785122"/>
              <a:gd name="connsiteX32" fmla="*/ 1081891 w 1456870"/>
              <a:gd name="connsiteY32" fmla="*/ 675004 h 785122"/>
              <a:gd name="connsiteX33" fmla="*/ 1081891 w 1456870"/>
              <a:gd name="connsiteY33" fmla="*/ 481911 h 785122"/>
              <a:gd name="connsiteX34" fmla="*/ 1191976 w 1456870"/>
              <a:gd name="connsiteY34" fmla="*/ 481911 h 785122"/>
              <a:gd name="connsiteX35" fmla="*/ 1191976 w 1456870"/>
              <a:gd name="connsiteY35" fmla="*/ 384576 h 785122"/>
              <a:gd name="connsiteX36" fmla="*/ 1305282 w 1456870"/>
              <a:gd name="connsiteY36" fmla="*/ 384576 h 785122"/>
              <a:gd name="connsiteX37" fmla="*/ 1305282 w 1456870"/>
              <a:gd name="connsiteY37" fmla="*/ 231376 h 785122"/>
              <a:gd name="connsiteX38" fmla="*/ 1456871 w 1456870"/>
              <a:gd name="connsiteY38" fmla="*/ 231376 h 785122"/>
              <a:gd name="connsiteX39" fmla="*/ 1456871 w 1456870"/>
              <a:gd name="connsiteY39" fmla="*/ 105320 h 785122"/>
              <a:gd name="connsiteX40" fmla="*/ 1198350 w 1456870"/>
              <a:gd name="connsiteY40" fmla="*/ 105320 h 785122"/>
              <a:gd name="connsiteX41" fmla="*/ 580822 w 1456870"/>
              <a:gd name="connsiteY41" fmla="*/ 400513 h 785122"/>
              <a:gd name="connsiteX42" fmla="*/ 465939 w 1456870"/>
              <a:gd name="connsiteY42" fmla="*/ 400513 h 785122"/>
              <a:gd name="connsiteX43" fmla="*/ 465939 w 1456870"/>
              <a:gd name="connsiteY43" fmla="*/ 285630 h 785122"/>
              <a:gd name="connsiteX44" fmla="*/ 580822 w 1456870"/>
              <a:gd name="connsiteY44" fmla="*/ 285630 h 785122"/>
              <a:gd name="connsiteX45" fmla="*/ 580822 w 1456870"/>
              <a:gd name="connsiteY45" fmla="*/ 400513 h 785122"/>
              <a:gd name="connsiteX46" fmla="*/ 990931 w 1456870"/>
              <a:gd name="connsiteY46" fmla="*/ 400513 h 785122"/>
              <a:gd name="connsiteX47" fmla="*/ 876049 w 1456870"/>
              <a:gd name="connsiteY47" fmla="*/ 400513 h 785122"/>
              <a:gd name="connsiteX48" fmla="*/ 876049 w 1456870"/>
              <a:gd name="connsiteY48" fmla="*/ 285630 h 785122"/>
              <a:gd name="connsiteX49" fmla="*/ 990931 w 1456870"/>
              <a:gd name="connsiteY49" fmla="*/ 285630 h 785122"/>
              <a:gd name="connsiteX50" fmla="*/ 990931 w 1456870"/>
              <a:gd name="connsiteY50" fmla="*/ 400513 h 78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56870" h="785122">
                <a:moveTo>
                  <a:pt x="1198350" y="105320"/>
                </a:moveTo>
                <a:lnTo>
                  <a:pt x="1198350" y="292005"/>
                </a:lnTo>
                <a:lnTo>
                  <a:pt x="1101016" y="292005"/>
                </a:lnTo>
                <a:lnTo>
                  <a:pt x="1101016" y="0"/>
                </a:lnTo>
                <a:lnTo>
                  <a:pt x="986133" y="0"/>
                </a:lnTo>
                <a:lnTo>
                  <a:pt x="986133" y="100522"/>
                </a:lnTo>
                <a:lnTo>
                  <a:pt x="880813" y="100522"/>
                </a:lnTo>
                <a:lnTo>
                  <a:pt x="880813" y="191482"/>
                </a:lnTo>
                <a:lnTo>
                  <a:pt x="576024" y="191482"/>
                </a:lnTo>
                <a:lnTo>
                  <a:pt x="576024" y="100522"/>
                </a:lnTo>
                <a:lnTo>
                  <a:pt x="470703" y="100522"/>
                </a:lnTo>
                <a:lnTo>
                  <a:pt x="470703" y="0"/>
                </a:lnTo>
                <a:lnTo>
                  <a:pt x="355821" y="0"/>
                </a:lnTo>
                <a:lnTo>
                  <a:pt x="355821" y="292005"/>
                </a:lnTo>
                <a:lnTo>
                  <a:pt x="258486" y="292005"/>
                </a:lnTo>
                <a:lnTo>
                  <a:pt x="258486" y="105320"/>
                </a:lnTo>
                <a:lnTo>
                  <a:pt x="0" y="105320"/>
                </a:lnTo>
                <a:lnTo>
                  <a:pt x="0" y="231376"/>
                </a:lnTo>
                <a:lnTo>
                  <a:pt x="151589" y="231376"/>
                </a:lnTo>
                <a:lnTo>
                  <a:pt x="151589" y="384576"/>
                </a:lnTo>
                <a:lnTo>
                  <a:pt x="264860" y="384576"/>
                </a:lnTo>
                <a:lnTo>
                  <a:pt x="264860" y="481911"/>
                </a:lnTo>
                <a:lnTo>
                  <a:pt x="374979" y="481911"/>
                </a:lnTo>
                <a:lnTo>
                  <a:pt x="374979" y="675004"/>
                </a:lnTo>
                <a:lnTo>
                  <a:pt x="260097" y="675004"/>
                </a:lnTo>
                <a:lnTo>
                  <a:pt x="260097" y="785123"/>
                </a:lnTo>
                <a:lnTo>
                  <a:pt x="462752" y="785123"/>
                </a:lnTo>
                <a:lnTo>
                  <a:pt x="462752" y="587266"/>
                </a:lnTo>
                <a:lnTo>
                  <a:pt x="994118" y="587266"/>
                </a:lnTo>
                <a:lnTo>
                  <a:pt x="994118" y="785123"/>
                </a:lnTo>
                <a:lnTo>
                  <a:pt x="1196774" y="785123"/>
                </a:lnTo>
                <a:lnTo>
                  <a:pt x="1196774" y="675004"/>
                </a:lnTo>
                <a:lnTo>
                  <a:pt x="1081891" y="675004"/>
                </a:lnTo>
                <a:lnTo>
                  <a:pt x="1081891" y="481911"/>
                </a:lnTo>
                <a:lnTo>
                  <a:pt x="1191976" y="481911"/>
                </a:lnTo>
                <a:lnTo>
                  <a:pt x="1191976" y="384576"/>
                </a:lnTo>
                <a:lnTo>
                  <a:pt x="1305282" y="384576"/>
                </a:lnTo>
                <a:lnTo>
                  <a:pt x="1305282" y="231376"/>
                </a:lnTo>
                <a:lnTo>
                  <a:pt x="1456871" y="231376"/>
                </a:lnTo>
                <a:lnTo>
                  <a:pt x="1456871" y="105320"/>
                </a:lnTo>
                <a:lnTo>
                  <a:pt x="1198350" y="105320"/>
                </a:lnTo>
                <a:close/>
                <a:moveTo>
                  <a:pt x="580822" y="400513"/>
                </a:moveTo>
                <a:lnTo>
                  <a:pt x="465939" y="400513"/>
                </a:lnTo>
                <a:lnTo>
                  <a:pt x="465939" y="285630"/>
                </a:lnTo>
                <a:lnTo>
                  <a:pt x="580822" y="285630"/>
                </a:lnTo>
                <a:lnTo>
                  <a:pt x="580822" y="400513"/>
                </a:lnTo>
                <a:close/>
                <a:moveTo>
                  <a:pt x="990931" y="400513"/>
                </a:moveTo>
                <a:lnTo>
                  <a:pt x="876049" y="400513"/>
                </a:lnTo>
                <a:lnTo>
                  <a:pt x="876049" y="285630"/>
                </a:lnTo>
                <a:lnTo>
                  <a:pt x="990931" y="285630"/>
                </a:lnTo>
                <a:lnTo>
                  <a:pt x="990931" y="400513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6D15C5F-1F0D-3630-F6B6-099C010460F3}"/>
              </a:ext>
            </a:extLst>
          </p:cNvPr>
          <p:cNvSpPr/>
          <p:nvPr/>
        </p:nvSpPr>
        <p:spPr>
          <a:xfrm>
            <a:off x="-1040398" y="481369"/>
            <a:ext cx="545483" cy="397681"/>
          </a:xfrm>
          <a:custGeom>
            <a:avLst/>
            <a:gdLst>
              <a:gd name="connsiteX0" fmla="*/ 1206953 w 1436615"/>
              <a:gd name="connsiteY0" fmla="*/ 835401 h 1051559"/>
              <a:gd name="connsiteX1" fmla="*/ 1206953 w 1436615"/>
              <a:gd name="connsiteY1" fmla="*/ 722815 h 1051559"/>
              <a:gd name="connsiteX2" fmla="*/ 1294761 w 1436615"/>
              <a:gd name="connsiteY2" fmla="*/ 722815 h 1051559"/>
              <a:gd name="connsiteX3" fmla="*/ 1294761 w 1436615"/>
              <a:gd name="connsiteY3" fmla="*/ 112586 h 1051559"/>
              <a:gd name="connsiteX4" fmla="*/ 1186664 w 1436615"/>
              <a:gd name="connsiteY4" fmla="*/ 112586 h 1051559"/>
              <a:gd name="connsiteX5" fmla="*/ 1186664 w 1436615"/>
              <a:gd name="connsiteY5" fmla="*/ 0 h 1051559"/>
              <a:gd name="connsiteX6" fmla="*/ 249952 w 1436615"/>
              <a:gd name="connsiteY6" fmla="*/ 0 h 1051559"/>
              <a:gd name="connsiteX7" fmla="*/ 249952 w 1436615"/>
              <a:gd name="connsiteY7" fmla="*/ 112586 h 1051559"/>
              <a:gd name="connsiteX8" fmla="*/ 141855 w 1436615"/>
              <a:gd name="connsiteY8" fmla="*/ 112586 h 1051559"/>
              <a:gd name="connsiteX9" fmla="*/ 141855 w 1436615"/>
              <a:gd name="connsiteY9" fmla="*/ 722815 h 1051559"/>
              <a:gd name="connsiteX10" fmla="*/ 229663 w 1436615"/>
              <a:gd name="connsiteY10" fmla="*/ 722815 h 1051559"/>
              <a:gd name="connsiteX11" fmla="*/ 229663 w 1436615"/>
              <a:gd name="connsiteY11" fmla="*/ 835401 h 1051559"/>
              <a:gd name="connsiteX12" fmla="*/ 0 w 1436615"/>
              <a:gd name="connsiteY12" fmla="*/ 835401 h 1051559"/>
              <a:gd name="connsiteX13" fmla="*/ 0 w 1436615"/>
              <a:gd name="connsiteY13" fmla="*/ 934484 h 1051559"/>
              <a:gd name="connsiteX14" fmla="*/ 123828 w 1436615"/>
              <a:gd name="connsiteY14" fmla="*/ 934484 h 1051559"/>
              <a:gd name="connsiteX15" fmla="*/ 123828 w 1436615"/>
              <a:gd name="connsiteY15" fmla="*/ 1047036 h 1051559"/>
              <a:gd name="connsiteX16" fmla="*/ 231925 w 1436615"/>
              <a:gd name="connsiteY16" fmla="*/ 1047036 h 1051559"/>
              <a:gd name="connsiteX17" fmla="*/ 231925 w 1436615"/>
              <a:gd name="connsiteY17" fmla="*/ 936712 h 1051559"/>
              <a:gd name="connsiteX18" fmla="*/ 331007 w 1436615"/>
              <a:gd name="connsiteY18" fmla="*/ 936712 h 1051559"/>
              <a:gd name="connsiteX19" fmla="*/ 331007 w 1436615"/>
              <a:gd name="connsiteY19" fmla="*/ 1051560 h 1051559"/>
              <a:gd name="connsiteX20" fmla="*/ 443594 w 1436615"/>
              <a:gd name="connsiteY20" fmla="*/ 1051560 h 1051559"/>
              <a:gd name="connsiteX21" fmla="*/ 443594 w 1436615"/>
              <a:gd name="connsiteY21" fmla="*/ 938974 h 1051559"/>
              <a:gd name="connsiteX22" fmla="*/ 540415 w 1436615"/>
              <a:gd name="connsiteY22" fmla="*/ 938974 h 1051559"/>
              <a:gd name="connsiteX23" fmla="*/ 540415 w 1436615"/>
              <a:gd name="connsiteY23" fmla="*/ 734056 h 1051559"/>
              <a:gd name="connsiteX24" fmla="*/ 646249 w 1436615"/>
              <a:gd name="connsiteY24" fmla="*/ 734056 h 1051559"/>
              <a:gd name="connsiteX25" fmla="*/ 646249 w 1436615"/>
              <a:gd name="connsiteY25" fmla="*/ 616980 h 1051559"/>
              <a:gd name="connsiteX26" fmla="*/ 790366 w 1436615"/>
              <a:gd name="connsiteY26" fmla="*/ 616980 h 1051559"/>
              <a:gd name="connsiteX27" fmla="*/ 790366 w 1436615"/>
              <a:gd name="connsiteY27" fmla="*/ 734056 h 1051559"/>
              <a:gd name="connsiteX28" fmla="*/ 896202 w 1436615"/>
              <a:gd name="connsiteY28" fmla="*/ 734056 h 1051559"/>
              <a:gd name="connsiteX29" fmla="*/ 896202 w 1436615"/>
              <a:gd name="connsiteY29" fmla="*/ 938974 h 1051559"/>
              <a:gd name="connsiteX30" fmla="*/ 993022 w 1436615"/>
              <a:gd name="connsiteY30" fmla="*/ 938974 h 1051559"/>
              <a:gd name="connsiteX31" fmla="*/ 993022 w 1436615"/>
              <a:gd name="connsiteY31" fmla="*/ 1051560 h 1051559"/>
              <a:gd name="connsiteX32" fmla="*/ 1105608 w 1436615"/>
              <a:gd name="connsiteY32" fmla="*/ 1051560 h 1051559"/>
              <a:gd name="connsiteX33" fmla="*/ 1105608 w 1436615"/>
              <a:gd name="connsiteY33" fmla="*/ 936712 h 1051559"/>
              <a:gd name="connsiteX34" fmla="*/ 1204692 w 1436615"/>
              <a:gd name="connsiteY34" fmla="*/ 936712 h 1051559"/>
              <a:gd name="connsiteX35" fmla="*/ 1204692 w 1436615"/>
              <a:gd name="connsiteY35" fmla="*/ 1047036 h 1051559"/>
              <a:gd name="connsiteX36" fmla="*/ 1312788 w 1436615"/>
              <a:gd name="connsiteY36" fmla="*/ 1047036 h 1051559"/>
              <a:gd name="connsiteX37" fmla="*/ 1312788 w 1436615"/>
              <a:gd name="connsiteY37" fmla="*/ 934484 h 1051559"/>
              <a:gd name="connsiteX38" fmla="*/ 1436616 w 1436615"/>
              <a:gd name="connsiteY38" fmla="*/ 934484 h 1051559"/>
              <a:gd name="connsiteX39" fmla="*/ 1436616 w 1436615"/>
              <a:gd name="connsiteY39" fmla="*/ 835401 h 1051559"/>
              <a:gd name="connsiteX40" fmla="*/ 1206919 w 1436615"/>
              <a:gd name="connsiteY40" fmla="*/ 835401 h 1051559"/>
              <a:gd name="connsiteX41" fmla="*/ 612491 w 1436615"/>
              <a:gd name="connsiteY41" fmla="*/ 450380 h 1051559"/>
              <a:gd name="connsiteX42" fmla="*/ 353525 w 1436615"/>
              <a:gd name="connsiteY42" fmla="*/ 450380 h 1051559"/>
              <a:gd name="connsiteX43" fmla="*/ 353525 w 1436615"/>
              <a:gd name="connsiteY43" fmla="*/ 191414 h 1051559"/>
              <a:gd name="connsiteX44" fmla="*/ 612491 w 1436615"/>
              <a:gd name="connsiteY44" fmla="*/ 191414 h 1051559"/>
              <a:gd name="connsiteX45" fmla="*/ 612491 w 1436615"/>
              <a:gd name="connsiteY45" fmla="*/ 450380 h 1051559"/>
              <a:gd name="connsiteX46" fmla="*/ 1083092 w 1436615"/>
              <a:gd name="connsiteY46" fmla="*/ 450380 h 1051559"/>
              <a:gd name="connsiteX47" fmla="*/ 824126 w 1436615"/>
              <a:gd name="connsiteY47" fmla="*/ 450380 h 1051559"/>
              <a:gd name="connsiteX48" fmla="*/ 824126 w 1436615"/>
              <a:gd name="connsiteY48" fmla="*/ 191414 h 1051559"/>
              <a:gd name="connsiteX49" fmla="*/ 1083092 w 1436615"/>
              <a:gd name="connsiteY49" fmla="*/ 191414 h 1051559"/>
              <a:gd name="connsiteX50" fmla="*/ 1083092 w 1436615"/>
              <a:gd name="connsiteY50" fmla="*/ 450380 h 105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6615" h="1051559">
                <a:moveTo>
                  <a:pt x="1206953" y="835401"/>
                </a:moveTo>
                <a:lnTo>
                  <a:pt x="1206953" y="722815"/>
                </a:lnTo>
                <a:lnTo>
                  <a:pt x="1294761" y="722815"/>
                </a:lnTo>
                <a:lnTo>
                  <a:pt x="1294761" y="112586"/>
                </a:lnTo>
                <a:lnTo>
                  <a:pt x="1186664" y="112586"/>
                </a:lnTo>
                <a:lnTo>
                  <a:pt x="1186664" y="0"/>
                </a:lnTo>
                <a:lnTo>
                  <a:pt x="249952" y="0"/>
                </a:lnTo>
                <a:lnTo>
                  <a:pt x="249952" y="112586"/>
                </a:lnTo>
                <a:lnTo>
                  <a:pt x="141855" y="112586"/>
                </a:lnTo>
                <a:lnTo>
                  <a:pt x="141855" y="722815"/>
                </a:lnTo>
                <a:lnTo>
                  <a:pt x="229663" y="722815"/>
                </a:lnTo>
                <a:lnTo>
                  <a:pt x="229663" y="835401"/>
                </a:lnTo>
                <a:lnTo>
                  <a:pt x="0" y="835401"/>
                </a:lnTo>
                <a:lnTo>
                  <a:pt x="0" y="934484"/>
                </a:lnTo>
                <a:lnTo>
                  <a:pt x="123828" y="934484"/>
                </a:lnTo>
                <a:lnTo>
                  <a:pt x="123828" y="1047036"/>
                </a:lnTo>
                <a:lnTo>
                  <a:pt x="231925" y="1047036"/>
                </a:lnTo>
                <a:lnTo>
                  <a:pt x="231925" y="936712"/>
                </a:lnTo>
                <a:lnTo>
                  <a:pt x="331007" y="936712"/>
                </a:lnTo>
                <a:lnTo>
                  <a:pt x="331007" y="1051560"/>
                </a:lnTo>
                <a:lnTo>
                  <a:pt x="443594" y="1051560"/>
                </a:lnTo>
                <a:lnTo>
                  <a:pt x="443594" y="938974"/>
                </a:lnTo>
                <a:lnTo>
                  <a:pt x="540415" y="938974"/>
                </a:lnTo>
                <a:lnTo>
                  <a:pt x="540415" y="734056"/>
                </a:lnTo>
                <a:lnTo>
                  <a:pt x="646249" y="734056"/>
                </a:lnTo>
                <a:lnTo>
                  <a:pt x="646249" y="616980"/>
                </a:lnTo>
                <a:lnTo>
                  <a:pt x="790366" y="616980"/>
                </a:lnTo>
                <a:lnTo>
                  <a:pt x="790366" y="734056"/>
                </a:lnTo>
                <a:lnTo>
                  <a:pt x="896202" y="734056"/>
                </a:lnTo>
                <a:lnTo>
                  <a:pt x="896202" y="938974"/>
                </a:lnTo>
                <a:lnTo>
                  <a:pt x="993022" y="938974"/>
                </a:lnTo>
                <a:lnTo>
                  <a:pt x="993022" y="1051560"/>
                </a:lnTo>
                <a:lnTo>
                  <a:pt x="1105608" y="1051560"/>
                </a:lnTo>
                <a:lnTo>
                  <a:pt x="1105608" y="936712"/>
                </a:lnTo>
                <a:lnTo>
                  <a:pt x="1204692" y="936712"/>
                </a:lnTo>
                <a:lnTo>
                  <a:pt x="1204692" y="1047036"/>
                </a:lnTo>
                <a:lnTo>
                  <a:pt x="1312788" y="1047036"/>
                </a:lnTo>
                <a:lnTo>
                  <a:pt x="1312788" y="934484"/>
                </a:lnTo>
                <a:lnTo>
                  <a:pt x="1436616" y="934484"/>
                </a:lnTo>
                <a:lnTo>
                  <a:pt x="1436616" y="835401"/>
                </a:lnTo>
                <a:lnTo>
                  <a:pt x="1206919" y="835401"/>
                </a:lnTo>
                <a:close/>
                <a:moveTo>
                  <a:pt x="612491" y="450380"/>
                </a:moveTo>
                <a:lnTo>
                  <a:pt x="353525" y="450380"/>
                </a:lnTo>
                <a:lnTo>
                  <a:pt x="353525" y="191414"/>
                </a:lnTo>
                <a:lnTo>
                  <a:pt x="612491" y="191414"/>
                </a:lnTo>
                <a:lnTo>
                  <a:pt x="612491" y="450380"/>
                </a:lnTo>
                <a:close/>
                <a:moveTo>
                  <a:pt x="1083092" y="450380"/>
                </a:moveTo>
                <a:lnTo>
                  <a:pt x="824126" y="450380"/>
                </a:lnTo>
                <a:lnTo>
                  <a:pt x="824126" y="191414"/>
                </a:lnTo>
                <a:lnTo>
                  <a:pt x="1083092" y="191414"/>
                </a:lnTo>
                <a:lnTo>
                  <a:pt x="1083092" y="450380"/>
                </a:lnTo>
                <a:close/>
              </a:path>
            </a:pathLst>
          </a:custGeom>
          <a:solidFill>
            <a:schemeClr val="accent2"/>
          </a:solidFill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3726296"/>
      </p:ext>
    </p:extLst>
  </p:cSld>
  <p:clrMapOvr>
    <a:masterClrMapping/>
  </p:clrMapOvr>
  <p:transition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3346BD-CA4C-C8A4-8A3B-5311BCFBC0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Title here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0BCBB34-6E55-30D0-8154-72C16F8D08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Bullet 1</a:t>
            </a:r>
          </a:p>
          <a:p>
            <a:r>
              <a:rPr lang="en-US" dirty="0"/>
              <a:t>Bullet 2</a:t>
            </a:r>
          </a:p>
          <a:p>
            <a:pPr lvl="1"/>
            <a:r>
              <a:rPr lang="en-US" dirty="0"/>
              <a:t>Sub-bullet 2a</a:t>
            </a:r>
          </a:p>
          <a:p>
            <a:pPr lvl="1"/>
            <a:r>
              <a:rPr lang="en-US" dirty="0"/>
              <a:t>Sub-bullet 2b</a:t>
            </a:r>
          </a:p>
        </p:txBody>
      </p:sp>
    </p:spTree>
    <p:extLst>
      <p:ext uri="{BB962C8B-B14F-4D97-AF65-F5344CB8AC3E}">
        <p14:creationId xmlns:p14="http://schemas.microsoft.com/office/powerpoint/2010/main" val="3783572215"/>
      </p:ext>
    </p:extLst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 rot="20668838">
            <a:off x="821360" y="2408328"/>
            <a:ext cx="10600624" cy="1951303"/>
          </a:xfrm>
          <a:prstGeom prst="rect">
            <a:avLst/>
          </a:prstGeom>
          <a:noFill/>
        </p:spPr>
        <p:txBody>
          <a:bodyPr wrap="square" lIns="121920" tIns="60960" rIns="121920" bIns="6096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6600" b="1" spc="400" dirty="0">
                <a:ln w="18415" cmpd="sng">
                  <a:solidFill>
                    <a:schemeClr val="accent1"/>
                  </a:solidFill>
                  <a:prstDash val="solid"/>
                </a:ln>
                <a:solidFill>
                  <a:schemeClr val="tx2"/>
                </a:solidFill>
                <a:latin typeface="+mj-lt"/>
              </a:rPr>
              <a:t>FULL FRAME BACKGROUND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49F840-0E24-47B8-B689-F4B9AAB9FEC3}" type="datetime1">
              <a:rPr lang="en-US" smtClean="0"/>
              <a:pPr/>
              <a:t>7/26/2022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95701-3067-48B4-ACC8-8F90D08E3078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677994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3B595ED-EA6E-41A2-85C4-CA53E45BB6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D1BCB5-23EB-4780-937B-9D9C715C5E5B}" type="datetime1">
              <a:rPr lang="en-US" smtClean="0"/>
              <a:pPr/>
              <a:t>7/26/2022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5E2FD5-3F54-41F5-B396-1FCFE37C24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 information statement (go to INSERT&gt;&gt;HEADER &amp; FOOTER)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E606C1-F83E-47AC-AF2B-E86913FAE0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90343F-D056-4E24-BE3D-A305BDC1A23E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662175"/>
      </p:ext>
    </p:extLst>
  </p:cSld>
  <p:clrMapOvr>
    <a:masterClrMapping/>
  </p:clrMapOvr>
  <p:transition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PROJECT_OPEN" val="0"/>
</p:tagLst>
</file>

<file path=ppt/theme/theme1.xml><?xml version="1.0" encoding="utf-8"?>
<a:theme xmlns:a="http://schemas.openxmlformats.org/drawingml/2006/main" name="Space Invaders 16x9">
  <a:themeElements>
    <a:clrScheme name="TLC Master Template">
      <a:dk1>
        <a:srgbClr val="000000"/>
      </a:dk1>
      <a:lt1>
        <a:srgbClr val="FFFFFF"/>
      </a:lt1>
      <a:dk2>
        <a:srgbClr val="0EA14E"/>
      </a:dk2>
      <a:lt2>
        <a:srgbClr val="E1E1E1"/>
      </a:lt2>
      <a:accent1>
        <a:srgbClr val="00E800"/>
      </a:accent1>
      <a:accent2>
        <a:srgbClr val="9F00FF"/>
      </a:accent2>
      <a:accent3>
        <a:srgbClr val="5FEEFF"/>
      </a:accent3>
      <a:accent4>
        <a:srgbClr val="FF1BF0"/>
      </a:accent4>
      <a:accent5>
        <a:srgbClr val="EE7A04"/>
      </a:accent5>
      <a:accent6>
        <a:srgbClr val="F4E135"/>
      </a:accent6>
      <a:hlink>
        <a:srgbClr val="000000"/>
      </a:hlink>
      <a:folHlink>
        <a:srgbClr val="595959"/>
      </a:folHlink>
    </a:clrScheme>
    <a:fontScheme name="Space Invaders">
      <a:majorFont>
        <a:latin typeface="STCaiyun"/>
        <a:ea typeface=""/>
        <a:cs typeface=""/>
      </a:majorFont>
      <a:minorFont>
        <a:latin typeface="Dotum"/>
        <a:ea typeface=""/>
        <a:cs typeface=""/>
      </a:minorFont>
    </a:fontScheme>
    <a:fmtScheme name="Glow Edge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91440" tIns="0" rIns="91440" bIns="0" rtlCol="0" anchor="ctr"/>
      <a:lstStyle>
        <a:defPPr algn="ctr">
          <a:lnSpc>
            <a:spcPct val="85000"/>
          </a:lnSpc>
          <a:defRPr sz="2400" dirty="0">
            <a:solidFill>
              <a:schemeClr val="bg1"/>
            </a:solidFill>
          </a:defRPr>
        </a:defPPr>
      </a:lstStyle>
      <a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</a:ln>
        <a:effectLst/>
      </a:spPr>
      <a:bodyPr/>
      <a:lstStyle/>
      <a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a:style>
    </a:lnDef>
    <a:txDef>
      <a:spPr>
        <a:noFill/>
      </a:spPr>
      <a:bodyPr wrap="none" lIns="91440" tIns="0" rIns="91440" bIns="0" rtlCol="0" anchor="ctr">
        <a:noAutofit/>
      </a:bodyPr>
      <a:lstStyle>
        <a:defPPr algn="ctr">
          <a:lnSpc>
            <a:spcPct val="85000"/>
          </a:lnSpc>
          <a:defRPr sz="2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paceInvaders_16x9.pptx" id="{6A28186B-B68A-431B-817F-EC2A0EFA9164}" vid="{957C26A5-41E8-48A6-BF25-8C2CF5A7A95B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TLC Master">
      <a:majorFont>
        <a:latin typeface="Dotum"/>
        <a:ea typeface=""/>
        <a:cs typeface=""/>
      </a:majorFont>
      <a:minorFont>
        <a:latin typeface="Dotum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SpaceInvaders_16x9</Template>
  <TotalTime>1</TotalTime>
  <Words>136</Words>
  <Application>Microsoft Office PowerPoint</Application>
  <PresentationFormat>Widescreen</PresentationFormat>
  <Paragraphs>40</Paragraphs>
  <Slides>8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3" baseType="lpstr">
      <vt:lpstr>Dotum</vt:lpstr>
      <vt:lpstr>STCaiyun</vt:lpstr>
      <vt:lpstr>Calibri</vt:lpstr>
      <vt:lpstr>Wingdings</vt:lpstr>
      <vt:lpstr>Space Invaders 16x9</vt:lpstr>
      <vt:lpstr>PowerPoint Presentation</vt:lpstr>
      <vt:lpstr>PowerPoint Presentation</vt:lpstr>
      <vt:lpstr>Slide title here</vt:lpstr>
      <vt:lpstr>Title layout Title goes here</vt:lpstr>
      <vt:lpstr>Section Header Layout</vt:lpstr>
      <vt:lpstr>Title here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Troy Chollar</dc:creator>
  <dc:description>PowerPoint Template Design By:
TLC Creative Services, Inc.
www.tlccreative.com</dc:description>
  <cp:lastModifiedBy>Troy Chollar</cp:lastModifiedBy>
  <cp:revision>1</cp:revision>
  <dcterms:created xsi:type="dcterms:W3CDTF">2022-07-26T15:52:01Z</dcterms:created>
  <dcterms:modified xsi:type="dcterms:W3CDTF">2022-07-26T15:53:21Z</dcterms:modified>
</cp:coreProperties>
</file>