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78" autoAdjust="0"/>
  </p:normalViewPr>
  <p:slideViewPr>
    <p:cSldViewPr snapToGrid="0">
      <p:cViewPr varScale="1">
        <p:scale>
          <a:sx n="102" d="100"/>
          <a:sy n="102" d="100"/>
        </p:scale>
        <p:origin x="8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6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5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73888" y="197549"/>
            <a:ext cx="633272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>
          <a:xfrm>
            <a:off x="5754371" y="8739584"/>
            <a:ext cx="1045718" cy="3925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1022350" y="8738615"/>
            <a:ext cx="4615181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62203" y="8738615"/>
            <a:ext cx="518966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4194" y="8749269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20293" y="8749269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58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3888" y="197549"/>
            <a:ext cx="6027971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54371" y="8739584"/>
            <a:ext cx="1045718" cy="3925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12/20/2023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96913"/>
            <a:ext cx="3959225" cy="2227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3888" y="2998089"/>
            <a:ext cx="6426200" cy="560108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22350" y="8738615"/>
            <a:ext cx="4615181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203" y="8738615"/>
            <a:ext cx="518966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54194" y="8749269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0293" y="8749269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37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852A-ACCC-49B7-A3DF-CA532AAD8FDB}" type="datetime1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8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750" y="143718"/>
            <a:ext cx="11874500" cy="885681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/>
          <a:p>
            <a:r>
              <a:rPr lang="en-US" dirty="0"/>
              <a:t>Title Goes Here.</a:t>
            </a:r>
            <a:br>
              <a:rPr lang="en-US" dirty="0"/>
            </a:br>
            <a:r>
              <a:rPr lang="en-US" dirty="0"/>
              <a:t>Arial Nova 28pt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860" y="1316183"/>
            <a:ext cx="11874280" cy="522395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dirty="0"/>
              <a:t>1st, Arial Nova 24pt </a:t>
            </a:r>
          </a:p>
          <a:p>
            <a:pPr lvl="1"/>
            <a:r>
              <a:rPr lang="en-US" dirty="0"/>
              <a:t>2nd, Arial Nova 20pt </a:t>
            </a:r>
          </a:p>
          <a:p>
            <a:pPr lvl="2"/>
            <a:r>
              <a:rPr lang="en-US" dirty="0"/>
              <a:t>3rd, Arial Nova 18pt </a:t>
            </a:r>
          </a:p>
          <a:p>
            <a:pPr lvl="3"/>
            <a:r>
              <a:rPr lang="en-US" dirty="0"/>
              <a:t>4th, Arial Nova 16pt </a:t>
            </a:r>
          </a:p>
          <a:p>
            <a:pPr lvl="4"/>
            <a:r>
              <a:rPr lang="en-US" dirty="0"/>
              <a:t>5th, Arial Nova 14pt </a:t>
            </a:r>
          </a:p>
          <a:p>
            <a:pPr lvl="5"/>
            <a:r>
              <a:rPr lang="en-US" dirty="0"/>
              <a:t>6th, Arial Nova 14pt </a:t>
            </a:r>
          </a:p>
          <a:p>
            <a:pPr lvl="6"/>
            <a:r>
              <a:rPr lang="en-US" dirty="0"/>
              <a:t>7th, Arial Nova 14pt</a:t>
            </a:r>
          </a:p>
          <a:p>
            <a:pPr lvl="7"/>
            <a:r>
              <a:rPr lang="en-US" dirty="0"/>
              <a:t>8th, Arial Nova 14pt </a:t>
            </a:r>
          </a:p>
          <a:p>
            <a:pPr lvl="8"/>
            <a:r>
              <a:rPr lang="en-US" dirty="0"/>
              <a:t>9th, Arial Nova 14pt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860" y="6646661"/>
            <a:ext cx="1011833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l">
              <a:lnSpc>
                <a:spcPct val="8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108F795-BDAE-42CA-A25D-9D448150699D}" type="datetime1">
              <a:rPr lang="en-US" smtClean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2736" y="6646661"/>
            <a:ext cx="9888681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ctr">
              <a:lnSpc>
                <a:spcPct val="8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Confidential information statement (go to INSERT&gt;&gt;HEADER &amp; FOOTER)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3460" y="6646661"/>
            <a:ext cx="469680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>
              <a:lnSpc>
                <a:spcPct val="80000"/>
              </a:lnSpc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>
    <p:fade/>
  </p:transition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28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219170" rtl="0" eaLnBrk="1" latinLnBrk="0" hangingPunct="1">
        <a:lnSpc>
          <a:spcPct val="90000"/>
        </a:lnSpc>
        <a:spcBef>
          <a:spcPts val="12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1219170" rtl="0" eaLnBrk="1" latinLnBrk="0" hangingPunct="1">
        <a:lnSpc>
          <a:spcPct val="90000"/>
        </a:lnSpc>
        <a:spcBef>
          <a:spcPts val="300"/>
        </a:spcBef>
        <a:buFont typeface="Tw Cen MT" panose="020B0602020104020603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B0866F9-EFFB-33AD-1476-3458E327A279}"/>
              </a:ext>
            </a:extLst>
          </p:cNvPr>
          <p:cNvSpPr/>
          <p:nvPr/>
        </p:nvSpPr>
        <p:spPr>
          <a:xfrm>
            <a:off x="3979985" y="496985"/>
            <a:ext cx="4232030" cy="6180552"/>
          </a:xfrm>
          <a:custGeom>
            <a:avLst/>
            <a:gdLst>
              <a:gd name="connsiteX0" fmla="*/ 3943289 w 4696024"/>
              <a:gd name="connsiteY0" fmla="*/ 3543929 h 6858182"/>
              <a:gd name="connsiteX1" fmla="*/ 4696025 w 4696024"/>
              <a:gd name="connsiteY1" fmla="*/ 2367472 h 6858182"/>
              <a:gd name="connsiteX2" fmla="*/ 3397816 w 4696024"/>
              <a:gd name="connsiteY2" fmla="*/ 1069324 h 6858182"/>
              <a:gd name="connsiteX3" fmla="*/ 2099730 w 4696024"/>
              <a:gd name="connsiteY3" fmla="*/ 2367472 h 6858182"/>
              <a:gd name="connsiteX4" fmla="*/ 2102714 w 4696024"/>
              <a:gd name="connsiteY4" fmla="*/ 2426368 h 6858182"/>
              <a:gd name="connsiteX5" fmla="*/ 1375437 w 4696024"/>
              <a:gd name="connsiteY5" fmla="*/ 2426368 h 6858182"/>
              <a:gd name="connsiteX6" fmla="*/ 1849407 w 4696024"/>
              <a:gd name="connsiteY6" fmla="*/ 1949779 h 6858182"/>
              <a:gd name="connsiteX7" fmla="*/ 2299684 w 4696024"/>
              <a:gd name="connsiteY7" fmla="*/ 1052149 h 6858182"/>
              <a:gd name="connsiteX8" fmla="*/ 1247535 w 4696024"/>
              <a:gd name="connsiteY8" fmla="*/ 0 h 6858182"/>
              <a:gd name="connsiteX9" fmla="*/ 195386 w 4696024"/>
              <a:gd name="connsiteY9" fmla="*/ 1052149 h 6858182"/>
              <a:gd name="connsiteX10" fmla="*/ 562588 w 4696024"/>
              <a:gd name="connsiteY10" fmla="*/ 1850381 h 6858182"/>
              <a:gd name="connsiteX11" fmla="*/ 970291 w 4696024"/>
              <a:gd name="connsiteY11" fmla="*/ 1439084 h 6858182"/>
              <a:gd name="connsiteX12" fmla="*/ 771616 w 4696024"/>
              <a:gd name="connsiteY12" fmla="*/ 1052149 h 6858182"/>
              <a:gd name="connsiteX13" fmla="*/ 1247535 w 4696024"/>
              <a:gd name="connsiteY13" fmla="*/ 576230 h 6858182"/>
              <a:gd name="connsiteX14" fmla="*/ 1723453 w 4696024"/>
              <a:gd name="connsiteY14" fmla="*/ 1052149 h 6858182"/>
              <a:gd name="connsiteX15" fmla="*/ 1598718 w 4696024"/>
              <a:gd name="connsiteY15" fmla="*/ 1373793 h 6858182"/>
              <a:gd name="connsiteX16" fmla="*/ 238995 w 4696024"/>
              <a:gd name="connsiteY16" fmla="*/ 2760558 h 6858182"/>
              <a:gd name="connsiteX17" fmla="*/ 0 w 4696024"/>
              <a:gd name="connsiteY17" fmla="*/ 3002659 h 6858182"/>
              <a:gd name="connsiteX18" fmla="*/ 540905 w 4696024"/>
              <a:gd name="connsiteY18" fmla="*/ 3002659 h 6858182"/>
              <a:gd name="connsiteX19" fmla="*/ 195386 w 4696024"/>
              <a:gd name="connsiteY19" fmla="*/ 3779940 h 6858182"/>
              <a:gd name="connsiteX20" fmla="*/ 562588 w 4696024"/>
              <a:gd name="connsiteY20" fmla="*/ 4578172 h 6858182"/>
              <a:gd name="connsiteX21" fmla="*/ 970291 w 4696024"/>
              <a:gd name="connsiteY21" fmla="*/ 4166875 h 6858182"/>
              <a:gd name="connsiteX22" fmla="*/ 771616 w 4696024"/>
              <a:gd name="connsiteY22" fmla="*/ 3779940 h 6858182"/>
              <a:gd name="connsiteX23" fmla="*/ 1247535 w 4696024"/>
              <a:gd name="connsiteY23" fmla="*/ 3304021 h 6858182"/>
              <a:gd name="connsiteX24" fmla="*/ 1723453 w 4696024"/>
              <a:gd name="connsiteY24" fmla="*/ 3779940 h 6858182"/>
              <a:gd name="connsiteX25" fmla="*/ 1598718 w 4696024"/>
              <a:gd name="connsiteY25" fmla="*/ 4101523 h 6858182"/>
              <a:gd name="connsiteX26" fmla="*/ 238995 w 4696024"/>
              <a:gd name="connsiteY26" fmla="*/ 5488288 h 6858182"/>
              <a:gd name="connsiteX27" fmla="*/ 0 w 4696024"/>
              <a:gd name="connsiteY27" fmla="*/ 5730328 h 6858182"/>
              <a:gd name="connsiteX28" fmla="*/ 1491646 w 4696024"/>
              <a:gd name="connsiteY28" fmla="*/ 5730328 h 6858182"/>
              <a:gd name="connsiteX29" fmla="*/ 1491646 w 4696024"/>
              <a:gd name="connsiteY29" fmla="*/ 5730328 h 6858182"/>
              <a:gd name="connsiteX30" fmla="*/ 1990891 w 4696024"/>
              <a:gd name="connsiteY30" fmla="*/ 5730328 h 6858182"/>
              <a:gd name="connsiteX31" fmla="*/ 3366876 w 4696024"/>
              <a:gd name="connsiteY31" fmla="*/ 5730328 h 6858182"/>
              <a:gd name="connsiteX32" fmla="*/ 3366876 w 4696024"/>
              <a:gd name="connsiteY32" fmla="*/ 6858183 h 6858182"/>
              <a:gd name="connsiteX33" fmla="*/ 3943350 w 4696024"/>
              <a:gd name="connsiteY33" fmla="*/ 6275375 h 6858182"/>
              <a:gd name="connsiteX34" fmla="*/ 3943350 w 4696024"/>
              <a:gd name="connsiteY34" fmla="*/ 5730328 h 6858182"/>
              <a:gd name="connsiteX35" fmla="*/ 4513429 w 4696024"/>
              <a:gd name="connsiteY35" fmla="*/ 5156595 h 6858182"/>
              <a:gd name="connsiteX36" fmla="*/ 3943350 w 4696024"/>
              <a:gd name="connsiteY36" fmla="*/ 5156595 h 6858182"/>
              <a:gd name="connsiteX37" fmla="*/ 3943350 w 4696024"/>
              <a:gd name="connsiteY37" fmla="*/ 3543868 h 6858182"/>
              <a:gd name="connsiteX38" fmla="*/ 3397816 w 4696024"/>
              <a:gd name="connsiteY38" fmla="*/ 1645250 h 6858182"/>
              <a:gd name="connsiteX39" fmla="*/ 4120099 w 4696024"/>
              <a:gd name="connsiteY39" fmla="*/ 2367472 h 6858182"/>
              <a:gd name="connsiteX40" fmla="*/ 3397816 w 4696024"/>
              <a:gd name="connsiteY40" fmla="*/ 3089694 h 6858182"/>
              <a:gd name="connsiteX41" fmla="*/ 2675656 w 4696024"/>
              <a:gd name="connsiteY41" fmla="*/ 2367472 h 6858182"/>
              <a:gd name="connsiteX42" fmla="*/ 3397816 w 4696024"/>
              <a:gd name="connsiteY42" fmla="*/ 1645250 h 6858182"/>
              <a:gd name="connsiteX43" fmla="*/ 1375437 w 4696024"/>
              <a:gd name="connsiteY43" fmla="*/ 5154098 h 6858182"/>
              <a:gd name="connsiteX44" fmla="*/ 1849407 w 4696024"/>
              <a:gd name="connsiteY44" fmla="*/ 4677570 h 6858182"/>
              <a:gd name="connsiteX45" fmla="*/ 2299684 w 4696024"/>
              <a:gd name="connsiteY45" fmla="*/ 3779940 h 6858182"/>
              <a:gd name="connsiteX46" fmla="*/ 1954165 w 4696024"/>
              <a:gd name="connsiteY46" fmla="*/ 3002659 h 6858182"/>
              <a:gd name="connsiteX47" fmla="*/ 2266855 w 4696024"/>
              <a:gd name="connsiteY47" fmla="*/ 3002659 h 6858182"/>
              <a:gd name="connsiteX48" fmla="*/ 3292571 w 4696024"/>
              <a:gd name="connsiteY48" fmla="*/ 3660442 h 6858182"/>
              <a:gd name="connsiteX49" fmla="*/ 2828286 w 4696024"/>
              <a:gd name="connsiteY49" fmla="*/ 4194404 h 6858182"/>
              <a:gd name="connsiteX50" fmla="*/ 1993083 w 4696024"/>
              <a:gd name="connsiteY50" fmla="*/ 5154159 h 6858182"/>
              <a:gd name="connsiteX51" fmla="*/ 1375437 w 4696024"/>
              <a:gd name="connsiteY51" fmla="*/ 5154159 h 6858182"/>
              <a:gd name="connsiteX52" fmla="*/ 2764395 w 4696024"/>
              <a:gd name="connsiteY52" fmla="*/ 5156656 h 6858182"/>
              <a:gd name="connsiteX53" fmla="*/ 3366755 w 4696024"/>
              <a:gd name="connsiteY53" fmla="*/ 4428039 h 6858182"/>
              <a:gd name="connsiteX54" fmla="*/ 3366755 w 4696024"/>
              <a:gd name="connsiteY54" fmla="*/ 5156656 h 6858182"/>
              <a:gd name="connsiteX55" fmla="*/ 2764395 w 4696024"/>
              <a:gd name="connsiteY55" fmla="*/ 5156656 h 685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96024" h="6858182">
                <a:moveTo>
                  <a:pt x="3943289" y="3543929"/>
                </a:moveTo>
                <a:cubicBezTo>
                  <a:pt x="4387049" y="3337337"/>
                  <a:pt x="4696025" y="2888339"/>
                  <a:pt x="4696025" y="2367472"/>
                </a:cubicBezTo>
                <a:cubicBezTo>
                  <a:pt x="4696025" y="1651645"/>
                  <a:pt x="4113643" y="1069324"/>
                  <a:pt x="3397816" y="1069324"/>
                </a:cubicBezTo>
                <a:cubicBezTo>
                  <a:pt x="2681990" y="1069324"/>
                  <a:pt x="2099730" y="1651706"/>
                  <a:pt x="2099730" y="2367472"/>
                </a:cubicBezTo>
                <a:cubicBezTo>
                  <a:pt x="2099730" y="2387327"/>
                  <a:pt x="2101801" y="2406695"/>
                  <a:pt x="2102714" y="2426368"/>
                </a:cubicBezTo>
                <a:lnTo>
                  <a:pt x="1375437" y="2426368"/>
                </a:lnTo>
                <a:lnTo>
                  <a:pt x="1849407" y="1949779"/>
                </a:lnTo>
                <a:cubicBezTo>
                  <a:pt x="2113068" y="1683986"/>
                  <a:pt x="2299684" y="1464055"/>
                  <a:pt x="2299684" y="1052149"/>
                </a:cubicBezTo>
                <a:cubicBezTo>
                  <a:pt x="2299684" y="472020"/>
                  <a:pt x="1827724" y="0"/>
                  <a:pt x="1247535" y="0"/>
                </a:cubicBezTo>
                <a:cubicBezTo>
                  <a:pt x="667346" y="0"/>
                  <a:pt x="195386" y="472020"/>
                  <a:pt x="195386" y="1052149"/>
                </a:cubicBezTo>
                <a:cubicBezTo>
                  <a:pt x="195386" y="1362038"/>
                  <a:pt x="330536" y="1651584"/>
                  <a:pt x="562588" y="1850381"/>
                </a:cubicBezTo>
                <a:lnTo>
                  <a:pt x="970291" y="1439084"/>
                </a:lnTo>
                <a:cubicBezTo>
                  <a:pt x="846348" y="1350588"/>
                  <a:pt x="771616" y="1207702"/>
                  <a:pt x="771616" y="1052149"/>
                </a:cubicBezTo>
                <a:cubicBezTo>
                  <a:pt x="771616" y="789705"/>
                  <a:pt x="985091" y="576230"/>
                  <a:pt x="1247535" y="576230"/>
                </a:cubicBezTo>
                <a:cubicBezTo>
                  <a:pt x="1509978" y="576230"/>
                  <a:pt x="1723453" y="789705"/>
                  <a:pt x="1723453" y="1052149"/>
                </a:cubicBezTo>
                <a:cubicBezTo>
                  <a:pt x="1723453" y="1165799"/>
                  <a:pt x="1681306" y="1274212"/>
                  <a:pt x="1598718" y="1373793"/>
                </a:cubicBezTo>
                <a:cubicBezTo>
                  <a:pt x="1559495" y="1419350"/>
                  <a:pt x="1025777" y="1963727"/>
                  <a:pt x="238995" y="2760558"/>
                </a:cubicBezTo>
                <a:lnTo>
                  <a:pt x="0" y="3002659"/>
                </a:lnTo>
                <a:lnTo>
                  <a:pt x="540905" y="3002659"/>
                </a:lnTo>
                <a:cubicBezTo>
                  <a:pt x="329257" y="3195243"/>
                  <a:pt x="195386" y="3471878"/>
                  <a:pt x="195386" y="3779940"/>
                </a:cubicBezTo>
                <a:cubicBezTo>
                  <a:pt x="195386" y="4088002"/>
                  <a:pt x="330536" y="4379375"/>
                  <a:pt x="562588" y="4578172"/>
                </a:cubicBezTo>
                <a:lnTo>
                  <a:pt x="970291" y="4166875"/>
                </a:lnTo>
                <a:cubicBezTo>
                  <a:pt x="846348" y="4078439"/>
                  <a:pt x="771616" y="3935493"/>
                  <a:pt x="771616" y="3779940"/>
                </a:cubicBezTo>
                <a:cubicBezTo>
                  <a:pt x="771616" y="3517497"/>
                  <a:pt x="985091" y="3304021"/>
                  <a:pt x="1247535" y="3304021"/>
                </a:cubicBezTo>
                <a:cubicBezTo>
                  <a:pt x="1509978" y="3304021"/>
                  <a:pt x="1723453" y="3517497"/>
                  <a:pt x="1723453" y="3779940"/>
                </a:cubicBezTo>
                <a:cubicBezTo>
                  <a:pt x="1723453" y="3893590"/>
                  <a:pt x="1681306" y="4002003"/>
                  <a:pt x="1598718" y="4101523"/>
                </a:cubicBezTo>
                <a:cubicBezTo>
                  <a:pt x="1559495" y="4147080"/>
                  <a:pt x="1025777" y="4691457"/>
                  <a:pt x="238995" y="5488288"/>
                </a:cubicBezTo>
                <a:lnTo>
                  <a:pt x="0" y="5730328"/>
                </a:lnTo>
                <a:lnTo>
                  <a:pt x="1491646" y="5730328"/>
                </a:lnTo>
                <a:lnTo>
                  <a:pt x="1491646" y="5730328"/>
                </a:lnTo>
                <a:cubicBezTo>
                  <a:pt x="1491646" y="5730328"/>
                  <a:pt x="1990891" y="5730328"/>
                  <a:pt x="1990891" y="5730328"/>
                </a:cubicBezTo>
                <a:lnTo>
                  <a:pt x="3366876" y="5730328"/>
                </a:lnTo>
                <a:lnTo>
                  <a:pt x="3366876" y="6858183"/>
                </a:lnTo>
                <a:lnTo>
                  <a:pt x="3943350" y="6275375"/>
                </a:lnTo>
                <a:lnTo>
                  <a:pt x="3943350" y="5730328"/>
                </a:lnTo>
                <a:lnTo>
                  <a:pt x="4513429" y="5156595"/>
                </a:lnTo>
                <a:lnTo>
                  <a:pt x="3943350" y="5156595"/>
                </a:lnTo>
                <a:lnTo>
                  <a:pt x="3943350" y="3543868"/>
                </a:lnTo>
                <a:close/>
                <a:moveTo>
                  <a:pt x="3397816" y="1645250"/>
                </a:moveTo>
                <a:cubicBezTo>
                  <a:pt x="3796080" y="1645250"/>
                  <a:pt x="4120099" y="1969269"/>
                  <a:pt x="4120099" y="2367472"/>
                </a:cubicBezTo>
                <a:cubicBezTo>
                  <a:pt x="4120099" y="2765674"/>
                  <a:pt x="3796080" y="3089694"/>
                  <a:pt x="3397816" y="3089694"/>
                </a:cubicBezTo>
                <a:cubicBezTo>
                  <a:pt x="2999553" y="3089694"/>
                  <a:pt x="2675656" y="2765674"/>
                  <a:pt x="2675656" y="2367472"/>
                </a:cubicBezTo>
                <a:cubicBezTo>
                  <a:pt x="2675656" y="1969269"/>
                  <a:pt x="2999675" y="1645250"/>
                  <a:pt x="3397816" y="1645250"/>
                </a:cubicBezTo>
                <a:close/>
                <a:moveTo>
                  <a:pt x="1375437" y="5154098"/>
                </a:moveTo>
                <a:lnTo>
                  <a:pt x="1849407" y="4677570"/>
                </a:lnTo>
                <a:cubicBezTo>
                  <a:pt x="2113068" y="4411777"/>
                  <a:pt x="2299684" y="4191846"/>
                  <a:pt x="2299684" y="3779940"/>
                </a:cubicBezTo>
                <a:cubicBezTo>
                  <a:pt x="2299684" y="3471939"/>
                  <a:pt x="2165813" y="3195243"/>
                  <a:pt x="1954165" y="3002659"/>
                </a:cubicBezTo>
                <a:lnTo>
                  <a:pt x="2266855" y="3002659"/>
                </a:lnTo>
                <a:cubicBezTo>
                  <a:pt x="2473326" y="3368886"/>
                  <a:pt x="2852039" y="3624813"/>
                  <a:pt x="3292571" y="3660442"/>
                </a:cubicBezTo>
                <a:lnTo>
                  <a:pt x="2828286" y="4194404"/>
                </a:lnTo>
                <a:lnTo>
                  <a:pt x="1993083" y="5154159"/>
                </a:lnTo>
                <a:lnTo>
                  <a:pt x="1375437" y="5154159"/>
                </a:lnTo>
                <a:close/>
                <a:moveTo>
                  <a:pt x="2764395" y="5156656"/>
                </a:moveTo>
                <a:lnTo>
                  <a:pt x="3366755" y="4428039"/>
                </a:lnTo>
                <a:lnTo>
                  <a:pt x="3366755" y="5156656"/>
                </a:lnTo>
                <a:lnTo>
                  <a:pt x="2764395" y="5156656"/>
                </a:lnTo>
                <a:close/>
              </a:path>
            </a:pathLst>
          </a:custGeom>
          <a:blipFill>
            <a:blip r:embed="rId2"/>
            <a:stretch>
              <a:fillRect l="-86078" r="-86078"/>
            </a:stretch>
          </a:blip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C33FE7-2221-3D2A-99CB-7F35918E450D}"/>
              </a:ext>
            </a:extLst>
          </p:cNvPr>
          <p:cNvGrpSpPr/>
          <p:nvPr/>
        </p:nvGrpSpPr>
        <p:grpSpPr>
          <a:xfrm>
            <a:off x="3979984" y="5743246"/>
            <a:ext cx="3024395" cy="253107"/>
            <a:chOff x="4646833" y="5075032"/>
            <a:chExt cx="1956613" cy="16374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0D39327-46CB-B102-5FF1-2FDC3244775F}"/>
                </a:ext>
              </a:extLst>
            </p:cNvPr>
            <p:cNvSpPr/>
            <p:nvPr/>
          </p:nvSpPr>
          <p:spPr>
            <a:xfrm>
              <a:off x="4646833" y="5075072"/>
              <a:ext cx="145716" cy="163666"/>
            </a:xfrm>
            <a:custGeom>
              <a:avLst/>
              <a:gdLst>
                <a:gd name="connsiteX0" fmla="*/ 226813 w 226935"/>
                <a:gd name="connsiteY0" fmla="*/ 254891 h 254890"/>
                <a:gd name="connsiteX1" fmla="*/ 186372 w 226935"/>
                <a:gd name="connsiteY1" fmla="*/ 254891 h 254890"/>
                <a:gd name="connsiteX2" fmla="*/ 41538 w 226935"/>
                <a:gd name="connsiteY2" fmla="*/ 51770 h 254890"/>
                <a:gd name="connsiteX3" fmla="*/ 32524 w 226935"/>
                <a:gd name="connsiteY3" fmla="*/ 35752 h 254890"/>
                <a:gd name="connsiteX4" fmla="*/ 31367 w 226935"/>
                <a:gd name="connsiteY4" fmla="*/ 35752 h 254890"/>
                <a:gd name="connsiteX5" fmla="*/ 32950 w 226935"/>
                <a:gd name="connsiteY5" fmla="*/ 70773 h 254890"/>
                <a:gd name="connsiteX6" fmla="*/ 32950 w 226935"/>
                <a:gd name="connsiteY6" fmla="*/ 254891 h 254890"/>
                <a:gd name="connsiteX7" fmla="*/ 0 w 226935"/>
                <a:gd name="connsiteY7" fmla="*/ 254891 h 254890"/>
                <a:gd name="connsiteX8" fmla="*/ 0 w 226935"/>
                <a:gd name="connsiteY8" fmla="*/ 0 h 254890"/>
                <a:gd name="connsiteX9" fmla="*/ 42817 w 226935"/>
                <a:gd name="connsiteY9" fmla="*/ 0 h 254890"/>
                <a:gd name="connsiteX10" fmla="*/ 183753 w 226935"/>
                <a:gd name="connsiteY10" fmla="*/ 199954 h 254890"/>
                <a:gd name="connsiteX11" fmla="*/ 195142 w 226935"/>
                <a:gd name="connsiteY11" fmla="*/ 217008 h 254890"/>
                <a:gd name="connsiteX12" fmla="*/ 195934 w 226935"/>
                <a:gd name="connsiteY12" fmla="*/ 217008 h 254890"/>
                <a:gd name="connsiteX13" fmla="*/ 193985 w 226935"/>
                <a:gd name="connsiteY13" fmla="*/ 179489 h 254890"/>
                <a:gd name="connsiteX14" fmla="*/ 193985 w 226935"/>
                <a:gd name="connsiteY14" fmla="*/ 0 h 254890"/>
                <a:gd name="connsiteX15" fmla="*/ 226935 w 226935"/>
                <a:gd name="connsiteY15" fmla="*/ 0 h 254890"/>
                <a:gd name="connsiteX16" fmla="*/ 226935 w 226935"/>
                <a:gd name="connsiteY16" fmla="*/ 254891 h 25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6935" h="254890">
                  <a:moveTo>
                    <a:pt x="226813" y="254891"/>
                  </a:moveTo>
                  <a:lnTo>
                    <a:pt x="186372" y="254891"/>
                  </a:lnTo>
                  <a:lnTo>
                    <a:pt x="41538" y="51770"/>
                  </a:lnTo>
                  <a:cubicBezTo>
                    <a:pt x="37883" y="46654"/>
                    <a:pt x="34838" y="41355"/>
                    <a:pt x="32524" y="35752"/>
                  </a:cubicBezTo>
                  <a:lnTo>
                    <a:pt x="31367" y="35752"/>
                  </a:lnTo>
                  <a:cubicBezTo>
                    <a:pt x="32402" y="41233"/>
                    <a:pt x="32950" y="52866"/>
                    <a:pt x="32950" y="70773"/>
                  </a:cubicBezTo>
                  <a:lnTo>
                    <a:pt x="32950" y="254891"/>
                  </a:lnTo>
                  <a:lnTo>
                    <a:pt x="0" y="254891"/>
                  </a:lnTo>
                  <a:lnTo>
                    <a:pt x="0" y="0"/>
                  </a:lnTo>
                  <a:lnTo>
                    <a:pt x="42817" y="0"/>
                  </a:lnTo>
                  <a:lnTo>
                    <a:pt x="183753" y="199954"/>
                  </a:lnTo>
                  <a:cubicBezTo>
                    <a:pt x="189661" y="208237"/>
                    <a:pt x="193437" y="213962"/>
                    <a:pt x="195142" y="217008"/>
                  </a:cubicBezTo>
                  <a:lnTo>
                    <a:pt x="195934" y="217008"/>
                  </a:lnTo>
                  <a:cubicBezTo>
                    <a:pt x="194594" y="209699"/>
                    <a:pt x="193985" y="197152"/>
                    <a:pt x="193985" y="179489"/>
                  </a:cubicBezTo>
                  <a:lnTo>
                    <a:pt x="193985" y="0"/>
                  </a:lnTo>
                  <a:lnTo>
                    <a:pt x="226935" y="0"/>
                  </a:lnTo>
                  <a:lnTo>
                    <a:pt x="226935" y="254891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4587E6-E9F8-D33F-A73B-BEE49B62390B}"/>
                </a:ext>
              </a:extLst>
            </p:cNvPr>
            <p:cNvSpPr/>
            <p:nvPr/>
          </p:nvSpPr>
          <p:spPr>
            <a:xfrm>
              <a:off x="4936389" y="5075072"/>
              <a:ext cx="95776" cy="163666"/>
            </a:xfrm>
            <a:custGeom>
              <a:avLst/>
              <a:gdLst>
                <a:gd name="connsiteX0" fmla="*/ 149158 w 149158"/>
                <a:gd name="connsiteY0" fmla="*/ 254891 h 254890"/>
                <a:gd name="connsiteX1" fmla="*/ 0 w 149158"/>
                <a:gd name="connsiteY1" fmla="*/ 254891 h 254890"/>
                <a:gd name="connsiteX2" fmla="*/ 0 w 149158"/>
                <a:gd name="connsiteY2" fmla="*/ 0 h 254890"/>
                <a:gd name="connsiteX3" fmla="*/ 142885 w 149158"/>
                <a:gd name="connsiteY3" fmla="*/ 0 h 254890"/>
                <a:gd name="connsiteX4" fmla="*/ 142885 w 149158"/>
                <a:gd name="connsiteY4" fmla="*/ 26981 h 254890"/>
                <a:gd name="connsiteX5" fmla="*/ 32950 w 149158"/>
                <a:gd name="connsiteY5" fmla="*/ 26981 h 254890"/>
                <a:gd name="connsiteX6" fmla="*/ 32950 w 149158"/>
                <a:gd name="connsiteY6" fmla="*/ 111823 h 254890"/>
                <a:gd name="connsiteX7" fmla="*/ 134602 w 149158"/>
                <a:gd name="connsiteY7" fmla="*/ 111823 h 254890"/>
                <a:gd name="connsiteX8" fmla="*/ 134602 w 149158"/>
                <a:gd name="connsiteY8" fmla="*/ 138682 h 254890"/>
                <a:gd name="connsiteX9" fmla="*/ 32950 w 149158"/>
                <a:gd name="connsiteY9" fmla="*/ 138682 h 254890"/>
                <a:gd name="connsiteX10" fmla="*/ 32950 w 149158"/>
                <a:gd name="connsiteY10" fmla="*/ 227910 h 254890"/>
                <a:gd name="connsiteX11" fmla="*/ 149158 w 149158"/>
                <a:gd name="connsiteY11" fmla="*/ 227910 h 254890"/>
                <a:gd name="connsiteX12" fmla="*/ 149158 w 149158"/>
                <a:gd name="connsiteY12" fmla="*/ 254891 h 25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158" h="254890">
                  <a:moveTo>
                    <a:pt x="149158" y="254891"/>
                  </a:moveTo>
                  <a:lnTo>
                    <a:pt x="0" y="254891"/>
                  </a:lnTo>
                  <a:lnTo>
                    <a:pt x="0" y="0"/>
                  </a:lnTo>
                  <a:lnTo>
                    <a:pt x="142885" y="0"/>
                  </a:lnTo>
                  <a:lnTo>
                    <a:pt x="142885" y="26981"/>
                  </a:lnTo>
                  <a:lnTo>
                    <a:pt x="32950" y="26981"/>
                  </a:lnTo>
                  <a:lnTo>
                    <a:pt x="32950" y="111823"/>
                  </a:lnTo>
                  <a:lnTo>
                    <a:pt x="134602" y="111823"/>
                  </a:lnTo>
                  <a:lnTo>
                    <a:pt x="134602" y="138682"/>
                  </a:lnTo>
                  <a:lnTo>
                    <a:pt x="32950" y="138682"/>
                  </a:lnTo>
                  <a:lnTo>
                    <a:pt x="32950" y="227910"/>
                  </a:lnTo>
                  <a:lnTo>
                    <a:pt x="149158" y="227910"/>
                  </a:lnTo>
                  <a:lnTo>
                    <a:pt x="149158" y="254891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286E942-F78D-829A-2F81-52474543C722}"/>
                </a:ext>
              </a:extLst>
            </p:cNvPr>
            <p:cNvSpPr/>
            <p:nvPr/>
          </p:nvSpPr>
          <p:spPr>
            <a:xfrm>
              <a:off x="5176004" y="5075072"/>
              <a:ext cx="234687" cy="163706"/>
            </a:xfrm>
            <a:custGeom>
              <a:avLst/>
              <a:gdLst>
                <a:gd name="connsiteX0" fmla="*/ 365496 w 365496"/>
                <a:gd name="connsiteY0" fmla="*/ 0 h 254951"/>
                <a:gd name="connsiteX1" fmla="*/ 286014 w 365496"/>
                <a:gd name="connsiteY1" fmla="*/ 254891 h 254951"/>
                <a:gd name="connsiteX2" fmla="*/ 247339 w 365496"/>
                <a:gd name="connsiteY2" fmla="*/ 254891 h 254951"/>
                <a:gd name="connsiteX3" fmla="*/ 189417 w 365496"/>
                <a:gd name="connsiteY3" fmla="*/ 68641 h 254951"/>
                <a:gd name="connsiteX4" fmla="*/ 184910 w 365496"/>
                <a:gd name="connsiteY4" fmla="*/ 42695 h 254951"/>
                <a:gd name="connsiteX5" fmla="*/ 184118 w 365496"/>
                <a:gd name="connsiteY5" fmla="*/ 42695 h 254951"/>
                <a:gd name="connsiteX6" fmla="*/ 179002 w 365496"/>
                <a:gd name="connsiteY6" fmla="*/ 68336 h 254951"/>
                <a:gd name="connsiteX7" fmla="*/ 120715 w 365496"/>
                <a:gd name="connsiteY7" fmla="*/ 254952 h 254951"/>
                <a:gd name="connsiteX8" fmla="*/ 82467 w 365496"/>
                <a:gd name="connsiteY8" fmla="*/ 254952 h 254951"/>
                <a:gd name="connsiteX9" fmla="*/ 0 w 365496"/>
                <a:gd name="connsiteY9" fmla="*/ 61 h 254951"/>
                <a:gd name="connsiteX10" fmla="*/ 36300 w 365496"/>
                <a:gd name="connsiteY10" fmla="*/ 61 h 254951"/>
                <a:gd name="connsiteX11" fmla="*/ 96170 w 365496"/>
                <a:gd name="connsiteY11" fmla="*/ 195569 h 254951"/>
                <a:gd name="connsiteX12" fmla="*/ 100860 w 365496"/>
                <a:gd name="connsiteY12" fmla="*/ 221210 h 254951"/>
                <a:gd name="connsiteX13" fmla="*/ 101835 w 365496"/>
                <a:gd name="connsiteY13" fmla="*/ 221210 h 254951"/>
                <a:gd name="connsiteX14" fmla="*/ 107925 w 365496"/>
                <a:gd name="connsiteY14" fmla="*/ 195569 h 254951"/>
                <a:gd name="connsiteX15" fmla="*/ 170171 w 365496"/>
                <a:gd name="connsiteY15" fmla="*/ 61 h 254951"/>
                <a:gd name="connsiteX16" fmla="*/ 201781 w 365496"/>
                <a:gd name="connsiteY16" fmla="*/ 61 h 254951"/>
                <a:gd name="connsiteX17" fmla="*/ 261469 w 365496"/>
                <a:gd name="connsiteY17" fmla="*/ 196969 h 254951"/>
                <a:gd name="connsiteX18" fmla="*/ 266159 w 365496"/>
                <a:gd name="connsiteY18" fmla="*/ 220784 h 254951"/>
                <a:gd name="connsiteX19" fmla="*/ 266950 w 365496"/>
                <a:gd name="connsiteY19" fmla="*/ 220784 h 254951"/>
                <a:gd name="connsiteX20" fmla="*/ 272249 w 365496"/>
                <a:gd name="connsiteY20" fmla="*/ 196239 h 254951"/>
                <a:gd name="connsiteX21" fmla="*/ 329744 w 365496"/>
                <a:gd name="connsiteY21" fmla="*/ 0 h 254951"/>
                <a:gd name="connsiteX22" fmla="*/ 365496 w 365496"/>
                <a:gd name="connsiteY22" fmla="*/ 0 h 25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5496" h="254951">
                  <a:moveTo>
                    <a:pt x="365496" y="0"/>
                  </a:moveTo>
                  <a:lnTo>
                    <a:pt x="286014" y="254891"/>
                  </a:lnTo>
                  <a:lnTo>
                    <a:pt x="247339" y="254891"/>
                  </a:lnTo>
                  <a:lnTo>
                    <a:pt x="189417" y="68641"/>
                  </a:lnTo>
                  <a:cubicBezTo>
                    <a:pt x="186920" y="60723"/>
                    <a:pt x="185458" y="52074"/>
                    <a:pt x="184910" y="42695"/>
                  </a:cubicBezTo>
                  <a:lnTo>
                    <a:pt x="184118" y="42695"/>
                  </a:lnTo>
                  <a:cubicBezTo>
                    <a:pt x="183327" y="51465"/>
                    <a:pt x="181621" y="59992"/>
                    <a:pt x="179002" y="68336"/>
                  </a:cubicBezTo>
                  <a:lnTo>
                    <a:pt x="120715" y="254952"/>
                  </a:lnTo>
                  <a:lnTo>
                    <a:pt x="82467" y="254952"/>
                  </a:lnTo>
                  <a:lnTo>
                    <a:pt x="0" y="61"/>
                  </a:lnTo>
                  <a:lnTo>
                    <a:pt x="36300" y="61"/>
                  </a:lnTo>
                  <a:lnTo>
                    <a:pt x="96170" y="195569"/>
                  </a:lnTo>
                  <a:cubicBezTo>
                    <a:pt x="98667" y="203791"/>
                    <a:pt x="100251" y="212318"/>
                    <a:pt x="100860" y="221210"/>
                  </a:cubicBezTo>
                  <a:lnTo>
                    <a:pt x="101835" y="221210"/>
                  </a:lnTo>
                  <a:cubicBezTo>
                    <a:pt x="102505" y="214937"/>
                    <a:pt x="104514" y="206410"/>
                    <a:pt x="107925" y="195569"/>
                  </a:cubicBezTo>
                  <a:lnTo>
                    <a:pt x="170171" y="61"/>
                  </a:lnTo>
                  <a:lnTo>
                    <a:pt x="201781" y="61"/>
                  </a:lnTo>
                  <a:lnTo>
                    <a:pt x="261469" y="196969"/>
                  </a:lnTo>
                  <a:cubicBezTo>
                    <a:pt x="263601" y="203730"/>
                    <a:pt x="265123" y="211708"/>
                    <a:pt x="266159" y="220784"/>
                  </a:cubicBezTo>
                  <a:lnTo>
                    <a:pt x="266950" y="220784"/>
                  </a:lnTo>
                  <a:cubicBezTo>
                    <a:pt x="267499" y="214632"/>
                    <a:pt x="269265" y="206410"/>
                    <a:pt x="272249" y="196239"/>
                  </a:cubicBezTo>
                  <a:lnTo>
                    <a:pt x="329744" y="0"/>
                  </a:lnTo>
                  <a:lnTo>
                    <a:pt x="365496" y="0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EBE5F7E-745D-9F5C-6742-6E39F349DB1D}"/>
                </a:ext>
              </a:extLst>
            </p:cNvPr>
            <p:cNvSpPr/>
            <p:nvPr/>
          </p:nvSpPr>
          <p:spPr>
            <a:xfrm>
              <a:off x="5646708" y="5075072"/>
              <a:ext cx="138951" cy="163666"/>
            </a:xfrm>
            <a:custGeom>
              <a:avLst/>
              <a:gdLst>
                <a:gd name="connsiteX0" fmla="*/ 216277 w 216398"/>
                <a:gd name="connsiteY0" fmla="*/ 0 h 254890"/>
                <a:gd name="connsiteX1" fmla="*/ 123456 w 216398"/>
                <a:gd name="connsiteY1" fmla="*/ 160730 h 254890"/>
                <a:gd name="connsiteX2" fmla="*/ 123456 w 216398"/>
                <a:gd name="connsiteY2" fmla="*/ 254891 h 254890"/>
                <a:gd name="connsiteX3" fmla="*/ 90506 w 216398"/>
                <a:gd name="connsiteY3" fmla="*/ 254891 h 254890"/>
                <a:gd name="connsiteX4" fmla="*/ 90506 w 216398"/>
                <a:gd name="connsiteY4" fmla="*/ 161401 h 254890"/>
                <a:gd name="connsiteX5" fmla="*/ 0 w 216398"/>
                <a:gd name="connsiteY5" fmla="*/ 0 h 254890"/>
                <a:gd name="connsiteX6" fmla="*/ 37518 w 216398"/>
                <a:gd name="connsiteY6" fmla="*/ 0 h 254890"/>
                <a:gd name="connsiteX7" fmla="*/ 100556 w 216398"/>
                <a:gd name="connsiteY7" fmla="*/ 115173 h 254890"/>
                <a:gd name="connsiteX8" fmla="*/ 107438 w 216398"/>
                <a:gd name="connsiteY8" fmla="*/ 130826 h 254890"/>
                <a:gd name="connsiteX9" fmla="*/ 108047 w 216398"/>
                <a:gd name="connsiteY9" fmla="*/ 130826 h 254890"/>
                <a:gd name="connsiteX10" fmla="*/ 115477 w 216398"/>
                <a:gd name="connsiteY10" fmla="*/ 115173 h 254890"/>
                <a:gd name="connsiteX11" fmla="*/ 181439 w 216398"/>
                <a:gd name="connsiteY11" fmla="*/ 0 h 254890"/>
                <a:gd name="connsiteX12" fmla="*/ 216399 w 216398"/>
                <a:gd name="connsiteY12" fmla="*/ 0 h 25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398" h="254890">
                  <a:moveTo>
                    <a:pt x="216277" y="0"/>
                  </a:moveTo>
                  <a:lnTo>
                    <a:pt x="123456" y="160730"/>
                  </a:lnTo>
                  <a:lnTo>
                    <a:pt x="123456" y="254891"/>
                  </a:lnTo>
                  <a:lnTo>
                    <a:pt x="90506" y="254891"/>
                  </a:lnTo>
                  <a:lnTo>
                    <a:pt x="90506" y="161401"/>
                  </a:lnTo>
                  <a:lnTo>
                    <a:pt x="0" y="0"/>
                  </a:lnTo>
                  <a:lnTo>
                    <a:pt x="37518" y="0"/>
                  </a:lnTo>
                  <a:lnTo>
                    <a:pt x="100556" y="115173"/>
                  </a:lnTo>
                  <a:cubicBezTo>
                    <a:pt x="101347" y="116635"/>
                    <a:pt x="103662" y="121812"/>
                    <a:pt x="107438" y="130826"/>
                  </a:cubicBezTo>
                  <a:lnTo>
                    <a:pt x="108047" y="130826"/>
                  </a:lnTo>
                  <a:cubicBezTo>
                    <a:pt x="109387" y="126806"/>
                    <a:pt x="111823" y="121568"/>
                    <a:pt x="115477" y="115173"/>
                  </a:cubicBezTo>
                  <a:lnTo>
                    <a:pt x="181439" y="0"/>
                  </a:lnTo>
                  <a:lnTo>
                    <a:pt x="216399" y="0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461021-4831-8DCF-EDB2-8F23C41DAFCA}"/>
                </a:ext>
              </a:extLst>
            </p:cNvPr>
            <p:cNvSpPr/>
            <p:nvPr/>
          </p:nvSpPr>
          <p:spPr>
            <a:xfrm>
              <a:off x="5929419" y="5075072"/>
              <a:ext cx="95814" cy="163666"/>
            </a:xfrm>
            <a:custGeom>
              <a:avLst/>
              <a:gdLst>
                <a:gd name="connsiteX0" fmla="*/ 149219 w 149219"/>
                <a:gd name="connsiteY0" fmla="*/ 254891 h 254890"/>
                <a:gd name="connsiteX1" fmla="*/ 0 w 149219"/>
                <a:gd name="connsiteY1" fmla="*/ 254891 h 254890"/>
                <a:gd name="connsiteX2" fmla="*/ 0 w 149219"/>
                <a:gd name="connsiteY2" fmla="*/ 0 h 254890"/>
                <a:gd name="connsiteX3" fmla="*/ 142885 w 149219"/>
                <a:gd name="connsiteY3" fmla="*/ 0 h 254890"/>
                <a:gd name="connsiteX4" fmla="*/ 142885 w 149219"/>
                <a:gd name="connsiteY4" fmla="*/ 26981 h 254890"/>
                <a:gd name="connsiteX5" fmla="*/ 32950 w 149219"/>
                <a:gd name="connsiteY5" fmla="*/ 26981 h 254890"/>
                <a:gd name="connsiteX6" fmla="*/ 32950 w 149219"/>
                <a:gd name="connsiteY6" fmla="*/ 111823 h 254890"/>
                <a:gd name="connsiteX7" fmla="*/ 134602 w 149219"/>
                <a:gd name="connsiteY7" fmla="*/ 111823 h 254890"/>
                <a:gd name="connsiteX8" fmla="*/ 134602 w 149219"/>
                <a:gd name="connsiteY8" fmla="*/ 138682 h 254890"/>
                <a:gd name="connsiteX9" fmla="*/ 32950 w 149219"/>
                <a:gd name="connsiteY9" fmla="*/ 138682 h 254890"/>
                <a:gd name="connsiteX10" fmla="*/ 32950 w 149219"/>
                <a:gd name="connsiteY10" fmla="*/ 227910 h 254890"/>
                <a:gd name="connsiteX11" fmla="*/ 149158 w 149219"/>
                <a:gd name="connsiteY11" fmla="*/ 227910 h 254890"/>
                <a:gd name="connsiteX12" fmla="*/ 149158 w 149219"/>
                <a:gd name="connsiteY12" fmla="*/ 254891 h 25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219" h="254890">
                  <a:moveTo>
                    <a:pt x="149219" y="254891"/>
                  </a:moveTo>
                  <a:lnTo>
                    <a:pt x="0" y="254891"/>
                  </a:lnTo>
                  <a:lnTo>
                    <a:pt x="0" y="0"/>
                  </a:lnTo>
                  <a:lnTo>
                    <a:pt x="142885" y="0"/>
                  </a:lnTo>
                  <a:lnTo>
                    <a:pt x="142885" y="26981"/>
                  </a:lnTo>
                  <a:lnTo>
                    <a:pt x="32950" y="26981"/>
                  </a:lnTo>
                  <a:lnTo>
                    <a:pt x="32950" y="111823"/>
                  </a:lnTo>
                  <a:lnTo>
                    <a:pt x="134602" y="111823"/>
                  </a:lnTo>
                  <a:lnTo>
                    <a:pt x="134602" y="138682"/>
                  </a:lnTo>
                  <a:lnTo>
                    <a:pt x="32950" y="138682"/>
                  </a:lnTo>
                  <a:lnTo>
                    <a:pt x="32950" y="227910"/>
                  </a:lnTo>
                  <a:lnTo>
                    <a:pt x="149158" y="227910"/>
                  </a:lnTo>
                  <a:lnTo>
                    <a:pt x="149158" y="254891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2732FF3-8F96-54B7-B0C5-106E470836BA}"/>
                </a:ext>
              </a:extLst>
            </p:cNvPr>
            <p:cNvSpPr/>
            <p:nvPr/>
          </p:nvSpPr>
          <p:spPr>
            <a:xfrm>
              <a:off x="6169190" y="5075072"/>
              <a:ext cx="160851" cy="163666"/>
            </a:xfrm>
            <a:custGeom>
              <a:avLst/>
              <a:gdLst>
                <a:gd name="connsiteX0" fmla="*/ 250384 w 250505"/>
                <a:gd name="connsiteY0" fmla="*/ 254891 h 254890"/>
                <a:gd name="connsiteX1" fmla="*/ 213901 w 250505"/>
                <a:gd name="connsiteY1" fmla="*/ 254891 h 254890"/>
                <a:gd name="connsiteX2" fmla="*/ 184058 w 250505"/>
                <a:gd name="connsiteY2" fmla="*/ 183448 h 254890"/>
                <a:gd name="connsiteX3" fmla="*/ 64743 w 250505"/>
                <a:gd name="connsiteY3" fmla="*/ 183448 h 254890"/>
                <a:gd name="connsiteX4" fmla="*/ 36726 w 250505"/>
                <a:gd name="connsiteY4" fmla="*/ 254891 h 254890"/>
                <a:gd name="connsiteX5" fmla="*/ 0 w 250505"/>
                <a:gd name="connsiteY5" fmla="*/ 254891 h 254890"/>
                <a:gd name="connsiteX6" fmla="*/ 107986 w 250505"/>
                <a:gd name="connsiteY6" fmla="*/ 0 h 254890"/>
                <a:gd name="connsiteX7" fmla="*/ 142154 w 250505"/>
                <a:gd name="connsiteY7" fmla="*/ 0 h 254890"/>
                <a:gd name="connsiteX8" fmla="*/ 250506 w 250505"/>
                <a:gd name="connsiteY8" fmla="*/ 254891 h 254890"/>
                <a:gd name="connsiteX9" fmla="*/ 173277 w 250505"/>
                <a:gd name="connsiteY9" fmla="*/ 156650 h 254890"/>
                <a:gd name="connsiteX10" fmla="*/ 129060 w 250505"/>
                <a:gd name="connsiteY10" fmla="*/ 48054 h 254890"/>
                <a:gd name="connsiteX11" fmla="*/ 124735 w 250505"/>
                <a:gd name="connsiteY11" fmla="*/ 31001 h 254890"/>
                <a:gd name="connsiteX12" fmla="*/ 123943 w 250505"/>
                <a:gd name="connsiteY12" fmla="*/ 31001 h 254890"/>
                <a:gd name="connsiteX13" fmla="*/ 119375 w 250505"/>
                <a:gd name="connsiteY13" fmla="*/ 48054 h 254890"/>
                <a:gd name="connsiteX14" fmla="*/ 75645 w 250505"/>
                <a:gd name="connsiteY14" fmla="*/ 156650 h 254890"/>
                <a:gd name="connsiteX15" fmla="*/ 173216 w 250505"/>
                <a:gd name="connsiteY15" fmla="*/ 156650 h 25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0505" h="254890">
                  <a:moveTo>
                    <a:pt x="250384" y="254891"/>
                  </a:moveTo>
                  <a:lnTo>
                    <a:pt x="213901" y="254891"/>
                  </a:lnTo>
                  <a:lnTo>
                    <a:pt x="184058" y="183448"/>
                  </a:lnTo>
                  <a:lnTo>
                    <a:pt x="64743" y="183448"/>
                  </a:lnTo>
                  <a:lnTo>
                    <a:pt x="36726" y="254891"/>
                  </a:lnTo>
                  <a:lnTo>
                    <a:pt x="0" y="254891"/>
                  </a:lnTo>
                  <a:lnTo>
                    <a:pt x="107986" y="0"/>
                  </a:lnTo>
                  <a:lnTo>
                    <a:pt x="142154" y="0"/>
                  </a:lnTo>
                  <a:lnTo>
                    <a:pt x="250506" y="254891"/>
                  </a:lnTo>
                  <a:close/>
                  <a:moveTo>
                    <a:pt x="173277" y="156650"/>
                  </a:moveTo>
                  <a:lnTo>
                    <a:pt x="129060" y="48054"/>
                  </a:lnTo>
                  <a:cubicBezTo>
                    <a:pt x="127598" y="44461"/>
                    <a:pt x="126197" y="38797"/>
                    <a:pt x="124735" y="31001"/>
                  </a:cubicBezTo>
                  <a:lnTo>
                    <a:pt x="123943" y="31001"/>
                  </a:lnTo>
                  <a:cubicBezTo>
                    <a:pt x="122664" y="38188"/>
                    <a:pt x="121142" y="43913"/>
                    <a:pt x="119375" y="48054"/>
                  </a:cubicBezTo>
                  <a:lnTo>
                    <a:pt x="75645" y="156650"/>
                  </a:lnTo>
                  <a:lnTo>
                    <a:pt x="173216" y="156650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CBB8066-DC28-1C0F-34DF-DE5A73A26195}"/>
                </a:ext>
              </a:extLst>
            </p:cNvPr>
            <p:cNvSpPr/>
            <p:nvPr/>
          </p:nvSpPr>
          <p:spPr>
            <a:xfrm>
              <a:off x="6473842" y="5075032"/>
              <a:ext cx="129604" cy="163706"/>
            </a:xfrm>
            <a:custGeom>
              <a:avLst/>
              <a:gdLst>
                <a:gd name="connsiteX0" fmla="*/ 201781 w 201842"/>
                <a:gd name="connsiteY0" fmla="*/ 254952 h 254951"/>
                <a:gd name="connsiteX1" fmla="*/ 162497 w 201842"/>
                <a:gd name="connsiteY1" fmla="*/ 254952 h 254951"/>
                <a:gd name="connsiteX2" fmla="*/ 115417 w 201842"/>
                <a:gd name="connsiteY2" fmla="*/ 183509 h 254951"/>
                <a:gd name="connsiteX3" fmla="*/ 102870 w 201842"/>
                <a:gd name="connsiteY3" fmla="*/ 166516 h 254951"/>
                <a:gd name="connsiteX4" fmla="*/ 90445 w 201842"/>
                <a:gd name="connsiteY4" fmla="*/ 155005 h 254951"/>
                <a:gd name="connsiteX5" fmla="*/ 76680 w 201842"/>
                <a:gd name="connsiteY5" fmla="*/ 148549 h 254951"/>
                <a:gd name="connsiteX6" fmla="*/ 60053 w 201842"/>
                <a:gd name="connsiteY6" fmla="*/ 146479 h 254951"/>
                <a:gd name="connsiteX7" fmla="*/ 32950 w 201842"/>
                <a:gd name="connsiteY7" fmla="*/ 146479 h 254951"/>
                <a:gd name="connsiteX8" fmla="*/ 32950 w 201842"/>
                <a:gd name="connsiteY8" fmla="*/ 254891 h 254951"/>
                <a:gd name="connsiteX9" fmla="*/ 0 w 201842"/>
                <a:gd name="connsiteY9" fmla="*/ 254891 h 254951"/>
                <a:gd name="connsiteX10" fmla="*/ 0 w 201842"/>
                <a:gd name="connsiteY10" fmla="*/ 0 h 254951"/>
                <a:gd name="connsiteX11" fmla="*/ 83989 w 201842"/>
                <a:gd name="connsiteY11" fmla="*/ 0 h 254951"/>
                <a:gd name="connsiteX12" fmla="*/ 118036 w 201842"/>
                <a:gd name="connsiteY12" fmla="*/ 4203 h 254951"/>
                <a:gd name="connsiteX13" fmla="*/ 145139 w 201842"/>
                <a:gd name="connsiteY13" fmla="*/ 16871 h 254951"/>
                <a:gd name="connsiteX14" fmla="*/ 163106 w 201842"/>
                <a:gd name="connsiteY14" fmla="*/ 38127 h 254951"/>
                <a:gd name="connsiteX15" fmla="*/ 169623 w 201842"/>
                <a:gd name="connsiteY15" fmla="*/ 67910 h 254951"/>
                <a:gd name="connsiteX16" fmla="*/ 165177 w 201842"/>
                <a:gd name="connsiteY16" fmla="*/ 92333 h 254951"/>
                <a:gd name="connsiteX17" fmla="*/ 152630 w 201842"/>
                <a:gd name="connsiteY17" fmla="*/ 112188 h 254951"/>
                <a:gd name="connsiteX18" fmla="*/ 133018 w 201842"/>
                <a:gd name="connsiteY18" fmla="*/ 126989 h 254951"/>
                <a:gd name="connsiteX19" fmla="*/ 107194 w 201842"/>
                <a:gd name="connsiteY19" fmla="*/ 136490 h 254951"/>
                <a:gd name="connsiteX20" fmla="*/ 107194 w 201842"/>
                <a:gd name="connsiteY20" fmla="*/ 137160 h 254951"/>
                <a:gd name="connsiteX21" fmla="*/ 119497 w 201842"/>
                <a:gd name="connsiteY21" fmla="*/ 143616 h 254951"/>
                <a:gd name="connsiteX22" fmla="*/ 129364 w 201842"/>
                <a:gd name="connsiteY22" fmla="*/ 152265 h 254951"/>
                <a:gd name="connsiteX23" fmla="*/ 138744 w 201842"/>
                <a:gd name="connsiteY23" fmla="*/ 163532 h 254951"/>
                <a:gd name="connsiteX24" fmla="*/ 149037 w 201842"/>
                <a:gd name="connsiteY24" fmla="*/ 178271 h 254951"/>
                <a:gd name="connsiteX25" fmla="*/ 201842 w 201842"/>
                <a:gd name="connsiteY25" fmla="*/ 254830 h 254951"/>
                <a:gd name="connsiteX26" fmla="*/ 32950 w 201842"/>
                <a:gd name="connsiteY26" fmla="*/ 27103 h 254951"/>
                <a:gd name="connsiteX27" fmla="*/ 32950 w 201842"/>
                <a:gd name="connsiteY27" fmla="*/ 119558 h 254951"/>
                <a:gd name="connsiteX28" fmla="*/ 77716 w 201842"/>
                <a:gd name="connsiteY28" fmla="*/ 119558 h 254951"/>
                <a:gd name="connsiteX29" fmla="*/ 100616 w 201842"/>
                <a:gd name="connsiteY29" fmla="*/ 116208 h 254951"/>
                <a:gd name="connsiteX30" fmla="*/ 118766 w 201842"/>
                <a:gd name="connsiteY30" fmla="*/ 106524 h 254951"/>
                <a:gd name="connsiteX31" fmla="*/ 130704 w 201842"/>
                <a:gd name="connsiteY31" fmla="*/ 91054 h 254951"/>
                <a:gd name="connsiteX32" fmla="*/ 135028 w 201842"/>
                <a:gd name="connsiteY32" fmla="*/ 70529 h 254951"/>
                <a:gd name="connsiteX33" fmla="*/ 120411 w 201842"/>
                <a:gd name="connsiteY33" fmla="*/ 38614 h 254951"/>
                <a:gd name="connsiteX34" fmla="*/ 78142 w 201842"/>
                <a:gd name="connsiteY34" fmla="*/ 27103 h 254951"/>
                <a:gd name="connsiteX35" fmla="*/ 33011 w 201842"/>
                <a:gd name="connsiteY35" fmla="*/ 27103 h 25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01842" h="254951">
                  <a:moveTo>
                    <a:pt x="201781" y="254952"/>
                  </a:moveTo>
                  <a:lnTo>
                    <a:pt x="162497" y="254952"/>
                  </a:lnTo>
                  <a:lnTo>
                    <a:pt x="115417" y="183509"/>
                  </a:lnTo>
                  <a:cubicBezTo>
                    <a:pt x="111092" y="176870"/>
                    <a:pt x="106890" y="171206"/>
                    <a:pt x="102870" y="166516"/>
                  </a:cubicBezTo>
                  <a:cubicBezTo>
                    <a:pt x="98850" y="161827"/>
                    <a:pt x="94709" y="157990"/>
                    <a:pt x="90445" y="155005"/>
                  </a:cubicBezTo>
                  <a:cubicBezTo>
                    <a:pt x="86182" y="152082"/>
                    <a:pt x="81614" y="149889"/>
                    <a:pt x="76680" y="148549"/>
                  </a:cubicBezTo>
                  <a:cubicBezTo>
                    <a:pt x="71747" y="147148"/>
                    <a:pt x="66266" y="146479"/>
                    <a:pt x="60053" y="146479"/>
                  </a:cubicBezTo>
                  <a:lnTo>
                    <a:pt x="32950" y="146479"/>
                  </a:lnTo>
                  <a:lnTo>
                    <a:pt x="32950" y="254891"/>
                  </a:lnTo>
                  <a:lnTo>
                    <a:pt x="0" y="254891"/>
                  </a:lnTo>
                  <a:lnTo>
                    <a:pt x="0" y="0"/>
                  </a:lnTo>
                  <a:lnTo>
                    <a:pt x="83989" y="0"/>
                  </a:lnTo>
                  <a:cubicBezTo>
                    <a:pt x="96292" y="0"/>
                    <a:pt x="107682" y="1401"/>
                    <a:pt x="118036" y="4203"/>
                  </a:cubicBezTo>
                  <a:cubicBezTo>
                    <a:pt x="128450" y="6943"/>
                    <a:pt x="137525" y="11206"/>
                    <a:pt x="145139" y="16871"/>
                  </a:cubicBezTo>
                  <a:cubicBezTo>
                    <a:pt x="152813" y="22535"/>
                    <a:pt x="158842" y="29600"/>
                    <a:pt x="163106" y="38127"/>
                  </a:cubicBezTo>
                  <a:cubicBezTo>
                    <a:pt x="167491" y="46593"/>
                    <a:pt x="169623" y="56520"/>
                    <a:pt x="169623" y="67910"/>
                  </a:cubicBezTo>
                  <a:cubicBezTo>
                    <a:pt x="169623" y="76802"/>
                    <a:pt x="168161" y="84903"/>
                    <a:pt x="165177" y="92333"/>
                  </a:cubicBezTo>
                  <a:cubicBezTo>
                    <a:pt x="162253" y="99764"/>
                    <a:pt x="158051" y="106341"/>
                    <a:pt x="152630" y="112188"/>
                  </a:cubicBezTo>
                  <a:cubicBezTo>
                    <a:pt x="147209" y="117975"/>
                    <a:pt x="140693" y="122908"/>
                    <a:pt x="133018" y="126989"/>
                  </a:cubicBezTo>
                  <a:cubicBezTo>
                    <a:pt x="125405" y="131069"/>
                    <a:pt x="116756" y="134236"/>
                    <a:pt x="107194" y="136490"/>
                  </a:cubicBezTo>
                  <a:lnTo>
                    <a:pt x="107194" y="137160"/>
                  </a:lnTo>
                  <a:cubicBezTo>
                    <a:pt x="111884" y="139048"/>
                    <a:pt x="116026" y="141180"/>
                    <a:pt x="119497" y="143616"/>
                  </a:cubicBezTo>
                  <a:cubicBezTo>
                    <a:pt x="122969" y="146113"/>
                    <a:pt x="126197" y="148915"/>
                    <a:pt x="129364" y="152265"/>
                  </a:cubicBezTo>
                  <a:cubicBezTo>
                    <a:pt x="132531" y="155553"/>
                    <a:pt x="135637" y="159391"/>
                    <a:pt x="138744" y="163532"/>
                  </a:cubicBezTo>
                  <a:cubicBezTo>
                    <a:pt x="141850" y="167735"/>
                    <a:pt x="145261" y="172668"/>
                    <a:pt x="149037" y="178271"/>
                  </a:cubicBezTo>
                  <a:lnTo>
                    <a:pt x="201842" y="254830"/>
                  </a:lnTo>
                  <a:close/>
                  <a:moveTo>
                    <a:pt x="32950" y="27103"/>
                  </a:moveTo>
                  <a:lnTo>
                    <a:pt x="32950" y="119558"/>
                  </a:lnTo>
                  <a:lnTo>
                    <a:pt x="77716" y="119558"/>
                  </a:lnTo>
                  <a:cubicBezTo>
                    <a:pt x="85938" y="119558"/>
                    <a:pt x="93612" y="118462"/>
                    <a:pt x="100616" y="116208"/>
                  </a:cubicBezTo>
                  <a:cubicBezTo>
                    <a:pt x="107621" y="113955"/>
                    <a:pt x="113650" y="110727"/>
                    <a:pt x="118766" y="106524"/>
                  </a:cubicBezTo>
                  <a:cubicBezTo>
                    <a:pt x="123822" y="102322"/>
                    <a:pt x="127841" y="97145"/>
                    <a:pt x="130704" y="91054"/>
                  </a:cubicBezTo>
                  <a:cubicBezTo>
                    <a:pt x="133567" y="84964"/>
                    <a:pt x="135028" y="78081"/>
                    <a:pt x="135028" y="70529"/>
                  </a:cubicBezTo>
                  <a:cubicBezTo>
                    <a:pt x="135028" y="56886"/>
                    <a:pt x="130156" y="46288"/>
                    <a:pt x="120411" y="38614"/>
                  </a:cubicBezTo>
                  <a:cubicBezTo>
                    <a:pt x="110666" y="31001"/>
                    <a:pt x="96597" y="27103"/>
                    <a:pt x="78142" y="27103"/>
                  </a:cubicBezTo>
                  <a:lnTo>
                    <a:pt x="33011" y="27103"/>
                  </a:lnTo>
                  <a:close/>
                </a:path>
              </a:pathLst>
            </a:custGeom>
            <a:solidFill>
              <a:schemeClr val="tx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802030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White">
  <a:themeElements>
    <a:clrScheme name="TLC Master Templat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D035BD"/>
      </a:accent4>
      <a:accent5>
        <a:srgbClr val="4BACC6"/>
      </a:accent5>
      <a:accent6>
        <a:srgbClr val="F79646"/>
      </a:accent6>
      <a:hlink>
        <a:srgbClr val="000000"/>
      </a:hlink>
      <a:folHlink>
        <a:srgbClr val="595959"/>
      </a:folHlink>
    </a:clrScheme>
    <a:fontScheme name="Arial Nova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91440" tIns="0" rIns="91440" bIns="0" rtlCol="0" anchor="ctr"/>
      <a:lstStyle>
        <a:defPPr algn="ctr">
          <a:lnSpc>
            <a:spcPct val="85000"/>
          </a:lnSpc>
          <a:defRPr sz="2400" dirty="0">
            <a:solidFill>
              <a:schemeClr val="bg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  <a:txDef>
      <a:spPr>
        <a:noFill/>
      </a:spPr>
      <a:bodyPr wrap="none" lIns="91440" tIns="0" rIns="91440" bIns="0" rtlCol="0" anchor="ctr">
        <a:noAutofit/>
      </a:bodyPr>
      <a:lstStyle>
        <a:defPPr algn="ctr">
          <a:lnSpc>
            <a:spcPct val="85000"/>
          </a:lnSpc>
          <a:defRPr sz="2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 White (TLC).pptx" id="{3DCA7FB4-1CF2-44A9-AC96-976765DC1A23}" vid="{C4EFBF63-B108-42A7-B3B9-52B198850F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LC Maste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White (TLC)</Template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Tw Cen MT</vt:lpstr>
      <vt:lpstr>Blank White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Chollar</dc:creator>
  <dc:description>PowerPoint Template Design By:
TLC Creative Services, Inc.
www.tlccreative.com</dc:description>
  <cp:lastModifiedBy>Troy Chollar</cp:lastModifiedBy>
  <cp:revision>3</cp:revision>
  <dcterms:created xsi:type="dcterms:W3CDTF">2023-12-20T21:09:23Z</dcterms:created>
  <dcterms:modified xsi:type="dcterms:W3CDTF">2023-12-20T21:13:45Z</dcterms:modified>
</cp:coreProperties>
</file>