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7010400" cy="9296400"/>
  <p:custDataLst>
    <p:tags r:id="rId5"/>
  </p:custDataLst>
  <p:defaultTextStyle>
    <a:defPPr>
      <a:defRPr lang="en-US"/>
    </a:defPPr>
    <a:lvl1pPr marL="0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78" autoAdjust="0"/>
  </p:normalViewPr>
  <p:slideViewPr>
    <p:cSldViewPr snapToGrid="0">
      <p:cViewPr varScale="1">
        <p:scale>
          <a:sx n="109" d="100"/>
          <a:sy n="109" d="100"/>
        </p:scale>
        <p:origin x="58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960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0" d="100"/>
          <a:sy n="60" d="100"/>
        </p:scale>
        <p:origin x="3158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373888" y="197549"/>
            <a:ext cx="6332728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5754371" y="8739584"/>
            <a:ext cx="1045718" cy="3925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t>12/20/2023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1022350" y="8738615"/>
            <a:ext cx="4615181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62203" y="8738615"/>
            <a:ext cx="518966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54194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20293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587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73888" y="197549"/>
            <a:ext cx="6027971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54371" y="8739584"/>
            <a:ext cx="1045718" cy="3925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t>12/20/2023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96913"/>
            <a:ext cx="3959225" cy="2227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3888" y="2998089"/>
            <a:ext cx="6426200" cy="560108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22350" y="8738615"/>
            <a:ext cx="4615181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203" y="8738615"/>
            <a:ext cx="518966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54194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0293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7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852A-ACCC-49B7-A3DF-CA532AAD8FDB}" type="datetime1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484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750" y="143718"/>
            <a:ext cx="11874500" cy="885681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en-US" dirty="0"/>
              <a:t>Title Goes Here.</a:t>
            </a:r>
            <a:br>
              <a:rPr lang="en-US" dirty="0"/>
            </a:br>
            <a:r>
              <a:rPr lang="en-US" dirty="0"/>
              <a:t>Arial Nova 28pt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860" y="1316183"/>
            <a:ext cx="11874280" cy="522395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dirty="0"/>
              <a:t>1st, Arial Nova 24pt </a:t>
            </a:r>
          </a:p>
          <a:p>
            <a:pPr lvl="1"/>
            <a:r>
              <a:rPr lang="en-US" dirty="0"/>
              <a:t>2nd, Arial Nova 20pt </a:t>
            </a:r>
          </a:p>
          <a:p>
            <a:pPr lvl="2"/>
            <a:r>
              <a:rPr lang="en-US" dirty="0"/>
              <a:t>3rd, Arial Nova 18pt </a:t>
            </a:r>
          </a:p>
          <a:p>
            <a:pPr lvl="3"/>
            <a:r>
              <a:rPr lang="en-US" dirty="0"/>
              <a:t>4th, Arial Nova 16pt </a:t>
            </a:r>
          </a:p>
          <a:p>
            <a:pPr lvl="4"/>
            <a:r>
              <a:rPr lang="en-US" dirty="0"/>
              <a:t>5th, Arial Nova 14pt </a:t>
            </a:r>
          </a:p>
          <a:p>
            <a:pPr lvl="5"/>
            <a:r>
              <a:rPr lang="en-US" dirty="0"/>
              <a:t>6th, Arial Nova 14pt </a:t>
            </a:r>
          </a:p>
          <a:p>
            <a:pPr lvl="6"/>
            <a:r>
              <a:rPr lang="en-US" dirty="0"/>
              <a:t>7th, Arial Nova 14pt</a:t>
            </a:r>
          </a:p>
          <a:p>
            <a:pPr lvl="7"/>
            <a:r>
              <a:rPr lang="en-US" dirty="0"/>
              <a:t>8th, Arial Nova 14pt </a:t>
            </a:r>
          </a:p>
          <a:p>
            <a:pPr lvl="8"/>
            <a:r>
              <a:rPr lang="en-US" dirty="0"/>
              <a:t>9th, Arial Nova 14pt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8860" y="6646661"/>
            <a:ext cx="1011833" cy="211339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l">
              <a:lnSpc>
                <a:spcPct val="80000"/>
              </a:lnSpc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108F795-BDAE-42CA-A25D-9D448150699D}" type="datetime1">
              <a:rPr lang="en-US" smtClean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2736" y="6646661"/>
            <a:ext cx="9888681" cy="211339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ctr">
              <a:lnSpc>
                <a:spcPct val="80000"/>
              </a:lnSpc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Confidential information statement (go to INSERT&gt;&gt;HEADER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3460" y="6646661"/>
            <a:ext cx="469680" cy="211339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r">
              <a:lnSpc>
                <a:spcPct val="80000"/>
              </a:lnSpc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8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>
    <p:fade/>
  </p:transition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2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219170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tabLst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1219170" rtl="0" eaLnBrk="1" latinLnBrk="0" hangingPunct="1">
        <a:lnSpc>
          <a:spcPct val="90000"/>
        </a:lnSpc>
        <a:spcBef>
          <a:spcPts val="300"/>
        </a:spcBef>
        <a:buFont typeface="Tw Cen MT" panose="020B0602020104020603" pitchFamily="34" charset="0"/>
        <a:buChar char="–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reworks-celebration-background-4k-SBV-318802163-HD">
            <a:hlinkClick r:id="" action="ppaction://media"/>
            <a:extLst>
              <a:ext uri="{FF2B5EF4-FFF2-40B4-BE49-F238E27FC236}">
                <a16:creationId xmlns:a16="http://schemas.microsoft.com/office/drawing/2014/main" id="{C9630ECE-C14E-A8E7-D13B-142A61513C1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9F55CCE-92FA-4B25-EB73-350E196892F3}"/>
              </a:ext>
            </a:extLst>
          </p:cNvPr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287B89E-9298-16E1-C272-897A8B7E55E7}"/>
                </a:ext>
              </a:extLst>
            </p:cNvPr>
            <p:cNvSpPr/>
            <p:nvPr/>
          </p:nvSpPr>
          <p:spPr>
            <a:xfrm>
              <a:off x="-1" y="0"/>
              <a:ext cx="12192000" cy="6858000"/>
            </a:xfrm>
            <a:custGeom>
              <a:avLst/>
              <a:gdLst>
                <a:gd name="connsiteX0" fmla="*/ 6750140 w 12192000"/>
                <a:gd name="connsiteY0" fmla="*/ 4070430 h 6858000"/>
                <a:gd name="connsiteX1" fmla="*/ 6750140 w 12192000"/>
                <a:gd name="connsiteY1" fmla="*/ 4538279 h 6858000"/>
                <a:gd name="connsiteX2" fmla="*/ 6363362 w 12192000"/>
                <a:gd name="connsiteY2" fmla="*/ 4538279 h 6858000"/>
                <a:gd name="connsiteX3" fmla="*/ 7120375 w 12192000"/>
                <a:gd name="connsiteY3" fmla="*/ 3502699 h 6858000"/>
                <a:gd name="connsiteX4" fmla="*/ 7120375 w 12192000"/>
                <a:gd name="connsiteY4" fmla="*/ 3502716 h 6858000"/>
                <a:gd name="connsiteX5" fmla="*/ 7120336 w 12192000"/>
                <a:gd name="connsiteY5" fmla="*/ 3502738 h 6858000"/>
                <a:gd name="connsiteX6" fmla="*/ 5843108 w 12192000"/>
                <a:gd name="connsiteY6" fmla="*/ 3155186 h 6858000"/>
                <a:gd name="connsiteX7" fmla="*/ 6043888 w 12192000"/>
                <a:gd name="connsiteY7" fmla="*/ 3155186 h 6858000"/>
                <a:gd name="connsiteX8" fmla="*/ 6702506 w 12192000"/>
                <a:gd name="connsiteY8" fmla="*/ 3577552 h 6858000"/>
                <a:gd name="connsiteX9" fmla="*/ 6404386 w 12192000"/>
                <a:gd name="connsiteY9" fmla="*/ 3920412 h 6858000"/>
                <a:gd name="connsiteX10" fmla="*/ 5868098 w 12192000"/>
                <a:gd name="connsiteY10" fmla="*/ 4536676 h 6858000"/>
                <a:gd name="connsiteX11" fmla="*/ 5471504 w 12192000"/>
                <a:gd name="connsiteY11" fmla="*/ 4536676 h 6858000"/>
                <a:gd name="connsiteX12" fmla="*/ 5471504 w 12192000"/>
                <a:gd name="connsiteY12" fmla="*/ 4536637 h 6858000"/>
                <a:gd name="connsiteX13" fmla="*/ 5775843 w 12192000"/>
                <a:gd name="connsiteY13" fmla="*/ 4230655 h 6858000"/>
                <a:gd name="connsiteX14" fmla="*/ 6064968 w 12192000"/>
                <a:gd name="connsiteY14" fmla="*/ 3654282 h 6858000"/>
                <a:gd name="connsiteX15" fmla="*/ 5843108 w 12192000"/>
                <a:gd name="connsiteY15" fmla="*/ 3155186 h 6858000"/>
                <a:gd name="connsiteX16" fmla="*/ 6770085 w 12192000"/>
                <a:gd name="connsiteY16" fmla="*/ 2283586 h 6858000"/>
                <a:gd name="connsiteX17" fmla="*/ 7233866 w 12192000"/>
                <a:gd name="connsiteY17" fmla="*/ 2747329 h 6858000"/>
                <a:gd name="connsiteX18" fmla="*/ 6770085 w 12192000"/>
                <a:gd name="connsiteY18" fmla="*/ 3211072 h 6858000"/>
                <a:gd name="connsiteX19" fmla="*/ 6306382 w 12192000"/>
                <a:gd name="connsiteY19" fmla="*/ 2747329 h 6858000"/>
                <a:gd name="connsiteX20" fmla="*/ 6770085 w 12192000"/>
                <a:gd name="connsiteY20" fmla="*/ 2283586 h 6858000"/>
                <a:gd name="connsiteX21" fmla="*/ 5389378 w 12192000"/>
                <a:gd name="connsiteY21" fmla="*/ 1227162 h 6858000"/>
                <a:gd name="connsiteX22" fmla="*/ 4713787 w 12192000"/>
                <a:gd name="connsiteY22" fmla="*/ 1902753 h 6858000"/>
                <a:gd name="connsiteX23" fmla="*/ 4949570 w 12192000"/>
                <a:gd name="connsiteY23" fmla="*/ 2415302 h 6858000"/>
                <a:gd name="connsiteX24" fmla="*/ 5211357 w 12192000"/>
                <a:gd name="connsiteY24" fmla="*/ 2151206 h 6858000"/>
                <a:gd name="connsiteX25" fmla="*/ 5083788 w 12192000"/>
                <a:gd name="connsiteY25" fmla="*/ 1902753 h 6858000"/>
                <a:gd name="connsiteX26" fmla="*/ 5389378 w 12192000"/>
                <a:gd name="connsiteY26" fmla="*/ 1597163 h 6858000"/>
                <a:gd name="connsiteX27" fmla="*/ 5694967 w 12192000"/>
                <a:gd name="connsiteY27" fmla="*/ 1902753 h 6858000"/>
                <a:gd name="connsiteX28" fmla="*/ 5614874 w 12192000"/>
                <a:gd name="connsiteY28" fmla="*/ 2109282 h 6858000"/>
                <a:gd name="connsiteX29" fmla="*/ 4741788 w 12192000"/>
                <a:gd name="connsiteY29" fmla="*/ 2999732 h 6858000"/>
                <a:gd name="connsiteX30" fmla="*/ 4588328 w 12192000"/>
                <a:gd name="connsiteY30" fmla="*/ 3155186 h 6858000"/>
                <a:gd name="connsiteX31" fmla="*/ 4935646 w 12192000"/>
                <a:gd name="connsiteY31" fmla="*/ 3155186 h 6858000"/>
                <a:gd name="connsiteX32" fmla="*/ 4713787 w 12192000"/>
                <a:gd name="connsiteY32" fmla="*/ 3654282 h 6858000"/>
                <a:gd name="connsiteX33" fmla="*/ 4949570 w 12192000"/>
                <a:gd name="connsiteY33" fmla="*/ 4166831 h 6858000"/>
                <a:gd name="connsiteX34" fmla="*/ 5211357 w 12192000"/>
                <a:gd name="connsiteY34" fmla="*/ 3902735 h 6858000"/>
                <a:gd name="connsiteX35" fmla="*/ 5083788 w 12192000"/>
                <a:gd name="connsiteY35" fmla="*/ 3654282 h 6858000"/>
                <a:gd name="connsiteX36" fmla="*/ 5389378 w 12192000"/>
                <a:gd name="connsiteY36" fmla="*/ 3348692 h 6858000"/>
                <a:gd name="connsiteX37" fmla="*/ 5694967 w 12192000"/>
                <a:gd name="connsiteY37" fmla="*/ 3654282 h 6858000"/>
                <a:gd name="connsiteX38" fmla="*/ 5614874 w 12192000"/>
                <a:gd name="connsiteY38" fmla="*/ 3860772 h 6858000"/>
                <a:gd name="connsiteX39" fmla="*/ 4741788 w 12192000"/>
                <a:gd name="connsiteY39" fmla="*/ 4751222 h 6858000"/>
                <a:gd name="connsiteX40" fmla="*/ 4588328 w 12192000"/>
                <a:gd name="connsiteY40" fmla="*/ 4906637 h 6858000"/>
                <a:gd name="connsiteX41" fmla="*/ 5546122 w 12192000"/>
                <a:gd name="connsiteY41" fmla="*/ 4906637 h 6858000"/>
                <a:gd name="connsiteX42" fmla="*/ 5866690 w 12192000"/>
                <a:gd name="connsiteY42" fmla="*/ 4906637 h 6858000"/>
                <a:gd name="connsiteX43" fmla="*/ 6750218 w 12192000"/>
                <a:gd name="connsiteY43" fmla="*/ 4906637 h 6858000"/>
                <a:gd name="connsiteX44" fmla="*/ 6750218 w 12192000"/>
                <a:gd name="connsiteY44" fmla="*/ 5630839 h 6858000"/>
                <a:gd name="connsiteX45" fmla="*/ 7120375 w 12192000"/>
                <a:gd name="connsiteY45" fmla="*/ 5256615 h 6858000"/>
                <a:gd name="connsiteX46" fmla="*/ 7120375 w 12192000"/>
                <a:gd name="connsiteY46" fmla="*/ 4906637 h 6858000"/>
                <a:gd name="connsiteX47" fmla="*/ 7486426 w 12192000"/>
                <a:gd name="connsiteY47" fmla="*/ 4538240 h 6858000"/>
                <a:gd name="connsiteX48" fmla="*/ 7120375 w 12192000"/>
                <a:gd name="connsiteY48" fmla="*/ 4538240 h 6858000"/>
                <a:gd name="connsiteX49" fmla="*/ 7120375 w 12192000"/>
                <a:gd name="connsiteY49" fmla="*/ 3502716 h 6858000"/>
                <a:gd name="connsiteX50" fmla="*/ 7222914 w 12192000"/>
                <a:gd name="connsiteY50" fmla="*/ 3445911 h 6858000"/>
                <a:gd name="connsiteX51" fmla="*/ 7603672 w 12192000"/>
                <a:gd name="connsiteY51" fmla="*/ 2747329 h 6858000"/>
                <a:gd name="connsiteX52" fmla="*/ 6770085 w 12192000"/>
                <a:gd name="connsiteY52" fmla="*/ 1913781 h 6858000"/>
                <a:gd name="connsiteX53" fmla="*/ 5936576 w 12192000"/>
                <a:gd name="connsiteY53" fmla="*/ 2747329 h 6858000"/>
                <a:gd name="connsiteX54" fmla="*/ 5938492 w 12192000"/>
                <a:gd name="connsiteY54" fmla="*/ 2785146 h 6858000"/>
                <a:gd name="connsiteX55" fmla="*/ 5471504 w 12192000"/>
                <a:gd name="connsiteY55" fmla="*/ 2785146 h 6858000"/>
                <a:gd name="connsiteX56" fmla="*/ 5775843 w 12192000"/>
                <a:gd name="connsiteY56" fmla="*/ 2479126 h 6858000"/>
                <a:gd name="connsiteX57" fmla="*/ 6064968 w 12192000"/>
                <a:gd name="connsiteY57" fmla="*/ 1902753 h 6858000"/>
                <a:gd name="connsiteX58" fmla="*/ 5389378 w 12192000"/>
                <a:gd name="connsiteY58" fmla="*/ 1227162 h 6858000"/>
                <a:gd name="connsiteX59" fmla="*/ 0 w 12192000"/>
                <a:gd name="connsiteY59" fmla="*/ 0 h 6858000"/>
                <a:gd name="connsiteX60" fmla="*/ 12192000 w 12192000"/>
                <a:gd name="connsiteY60" fmla="*/ 0 h 6858000"/>
                <a:gd name="connsiteX61" fmla="*/ 12192000 w 12192000"/>
                <a:gd name="connsiteY61" fmla="*/ 6858000 h 6858000"/>
                <a:gd name="connsiteX62" fmla="*/ 0 w 12192000"/>
                <a:gd name="connsiteY62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2192000" h="6858000">
                  <a:moveTo>
                    <a:pt x="6750140" y="4070430"/>
                  </a:moveTo>
                  <a:lnTo>
                    <a:pt x="6750140" y="4538279"/>
                  </a:lnTo>
                  <a:lnTo>
                    <a:pt x="6363362" y="4538279"/>
                  </a:lnTo>
                  <a:close/>
                  <a:moveTo>
                    <a:pt x="7120375" y="3502699"/>
                  </a:moveTo>
                  <a:lnTo>
                    <a:pt x="7120375" y="3502716"/>
                  </a:lnTo>
                  <a:lnTo>
                    <a:pt x="7120336" y="3502738"/>
                  </a:lnTo>
                  <a:close/>
                  <a:moveTo>
                    <a:pt x="5843108" y="3155186"/>
                  </a:moveTo>
                  <a:lnTo>
                    <a:pt x="6043888" y="3155186"/>
                  </a:lnTo>
                  <a:cubicBezTo>
                    <a:pt x="6176465" y="3390342"/>
                    <a:pt x="6419638" y="3554674"/>
                    <a:pt x="6702506" y="3577552"/>
                  </a:cubicBezTo>
                  <a:lnTo>
                    <a:pt x="6404386" y="3920412"/>
                  </a:lnTo>
                  <a:lnTo>
                    <a:pt x="5868098" y="4536676"/>
                  </a:lnTo>
                  <a:lnTo>
                    <a:pt x="5471504" y="4536676"/>
                  </a:lnTo>
                  <a:lnTo>
                    <a:pt x="5471504" y="4536637"/>
                  </a:lnTo>
                  <a:lnTo>
                    <a:pt x="5775843" y="4230655"/>
                  </a:lnTo>
                  <a:cubicBezTo>
                    <a:pt x="5945141" y="4059988"/>
                    <a:pt x="6064968" y="3918769"/>
                    <a:pt x="6064968" y="3654282"/>
                  </a:cubicBezTo>
                  <a:cubicBezTo>
                    <a:pt x="6064968" y="3456513"/>
                    <a:pt x="5979009" y="3278845"/>
                    <a:pt x="5843108" y="3155186"/>
                  </a:cubicBezTo>
                  <a:close/>
                  <a:moveTo>
                    <a:pt x="6770085" y="2283586"/>
                  </a:moveTo>
                  <a:cubicBezTo>
                    <a:pt x="7025812" y="2283586"/>
                    <a:pt x="7233866" y="2491641"/>
                    <a:pt x="7233866" y="2747329"/>
                  </a:cubicBezTo>
                  <a:cubicBezTo>
                    <a:pt x="7233866" y="3003017"/>
                    <a:pt x="7025812" y="3211072"/>
                    <a:pt x="6770085" y="3211072"/>
                  </a:cubicBezTo>
                  <a:cubicBezTo>
                    <a:pt x="6514358" y="3211072"/>
                    <a:pt x="6306382" y="3003017"/>
                    <a:pt x="6306382" y="2747329"/>
                  </a:cubicBezTo>
                  <a:cubicBezTo>
                    <a:pt x="6306382" y="2491641"/>
                    <a:pt x="6514436" y="2283586"/>
                    <a:pt x="6770085" y="2283586"/>
                  </a:cubicBezTo>
                  <a:close/>
                  <a:moveTo>
                    <a:pt x="5389378" y="1227162"/>
                  </a:moveTo>
                  <a:cubicBezTo>
                    <a:pt x="5016835" y="1227162"/>
                    <a:pt x="4713787" y="1530249"/>
                    <a:pt x="4713787" y="1902753"/>
                  </a:cubicBezTo>
                  <a:cubicBezTo>
                    <a:pt x="4713787" y="2101734"/>
                    <a:pt x="4800568" y="2287653"/>
                    <a:pt x="4949570" y="2415302"/>
                  </a:cubicBezTo>
                  <a:lnTo>
                    <a:pt x="5211357" y="2151206"/>
                  </a:lnTo>
                  <a:cubicBezTo>
                    <a:pt x="5131773" y="2094382"/>
                    <a:pt x="5083788" y="2002634"/>
                    <a:pt x="5083788" y="1902753"/>
                  </a:cubicBezTo>
                  <a:cubicBezTo>
                    <a:pt x="5083788" y="1734236"/>
                    <a:pt x="5220861" y="1597163"/>
                    <a:pt x="5389378" y="1597163"/>
                  </a:cubicBezTo>
                  <a:cubicBezTo>
                    <a:pt x="5557893" y="1597163"/>
                    <a:pt x="5694967" y="1734236"/>
                    <a:pt x="5694967" y="1902753"/>
                  </a:cubicBezTo>
                  <a:cubicBezTo>
                    <a:pt x="5694967" y="1975728"/>
                    <a:pt x="5667904" y="2045341"/>
                    <a:pt x="5614874" y="2109282"/>
                  </a:cubicBezTo>
                  <a:cubicBezTo>
                    <a:pt x="5589689" y="2138535"/>
                    <a:pt x="5246985" y="2488082"/>
                    <a:pt x="4741788" y="2999732"/>
                  </a:cubicBezTo>
                  <a:lnTo>
                    <a:pt x="4588328" y="3155186"/>
                  </a:lnTo>
                  <a:lnTo>
                    <a:pt x="4935646" y="3155186"/>
                  </a:lnTo>
                  <a:cubicBezTo>
                    <a:pt x="4799746" y="3278845"/>
                    <a:pt x="4713787" y="3456474"/>
                    <a:pt x="4713787" y="3654282"/>
                  </a:cubicBezTo>
                  <a:cubicBezTo>
                    <a:pt x="4713787" y="3852090"/>
                    <a:pt x="4800568" y="4039183"/>
                    <a:pt x="4949570" y="4166831"/>
                  </a:cubicBezTo>
                  <a:lnTo>
                    <a:pt x="5211357" y="3902735"/>
                  </a:lnTo>
                  <a:cubicBezTo>
                    <a:pt x="5131773" y="3845950"/>
                    <a:pt x="5083788" y="3754164"/>
                    <a:pt x="5083788" y="3654282"/>
                  </a:cubicBezTo>
                  <a:cubicBezTo>
                    <a:pt x="5083788" y="3485766"/>
                    <a:pt x="5220861" y="3348692"/>
                    <a:pt x="5389378" y="3348692"/>
                  </a:cubicBezTo>
                  <a:cubicBezTo>
                    <a:pt x="5557893" y="3348692"/>
                    <a:pt x="5694967" y="3485766"/>
                    <a:pt x="5694967" y="3654282"/>
                  </a:cubicBezTo>
                  <a:cubicBezTo>
                    <a:pt x="5694967" y="3727257"/>
                    <a:pt x="5667904" y="3796870"/>
                    <a:pt x="5614874" y="3860772"/>
                  </a:cubicBezTo>
                  <a:cubicBezTo>
                    <a:pt x="5589689" y="3890025"/>
                    <a:pt x="5246985" y="4239572"/>
                    <a:pt x="4741788" y="4751222"/>
                  </a:cubicBezTo>
                  <a:lnTo>
                    <a:pt x="4588328" y="4906637"/>
                  </a:lnTo>
                  <a:lnTo>
                    <a:pt x="5546122" y="4906637"/>
                  </a:lnTo>
                  <a:cubicBezTo>
                    <a:pt x="5546122" y="4906637"/>
                    <a:pt x="5866690" y="4906637"/>
                    <a:pt x="5866690" y="4906637"/>
                  </a:cubicBezTo>
                  <a:lnTo>
                    <a:pt x="6750218" y="4906637"/>
                  </a:lnTo>
                  <a:lnTo>
                    <a:pt x="6750218" y="5630839"/>
                  </a:lnTo>
                  <a:lnTo>
                    <a:pt x="7120375" y="5256615"/>
                  </a:lnTo>
                  <a:lnTo>
                    <a:pt x="7120375" y="4906637"/>
                  </a:lnTo>
                  <a:lnTo>
                    <a:pt x="7486426" y="4538240"/>
                  </a:lnTo>
                  <a:lnTo>
                    <a:pt x="7120375" y="4538240"/>
                  </a:lnTo>
                  <a:lnTo>
                    <a:pt x="7120375" y="3502716"/>
                  </a:lnTo>
                  <a:lnTo>
                    <a:pt x="7222914" y="3445911"/>
                  </a:lnTo>
                  <a:cubicBezTo>
                    <a:pt x="7451776" y="3297287"/>
                    <a:pt x="7603672" y="3039974"/>
                    <a:pt x="7603672" y="2747329"/>
                  </a:cubicBezTo>
                  <a:cubicBezTo>
                    <a:pt x="7603672" y="2287692"/>
                    <a:pt x="7229721" y="1913781"/>
                    <a:pt x="6770085" y="1913781"/>
                  </a:cubicBezTo>
                  <a:cubicBezTo>
                    <a:pt x="6310449" y="1913781"/>
                    <a:pt x="5936576" y="2287732"/>
                    <a:pt x="5936576" y="2747329"/>
                  </a:cubicBezTo>
                  <a:cubicBezTo>
                    <a:pt x="5936576" y="2760078"/>
                    <a:pt x="5937907" y="2772514"/>
                    <a:pt x="5938492" y="2785146"/>
                  </a:cubicBezTo>
                  <a:lnTo>
                    <a:pt x="5471504" y="2785146"/>
                  </a:lnTo>
                  <a:lnTo>
                    <a:pt x="5775843" y="2479126"/>
                  </a:lnTo>
                  <a:cubicBezTo>
                    <a:pt x="5945141" y="2308459"/>
                    <a:pt x="6064968" y="2167240"/>
                    <a:pt x="6064968" y="1902753"/>
                  </a:cubicBezTo>
                  <a:cubicBezTo>
                    <a:pt x="6064968" y="1530249"/>
                    <a:pt x="5761920" y="1227162"/>
                    <a:pt x="5389378" y="1227162"/>
                  </a:cubicBezTo>
                  <a:close/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/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6EBD28E-9571-4DE3-043D-9EC5F4088CB5}"/>
                </a:ext>
              </a:extLst>
            </p:cNvPr>
            <p:cNvGrpSpPr/>
            <p:nvPr/>
          </p:nvGrpSpPr>
          <p:grpSpPr>
            <a:xfrm>
              <a:off x="4646833" y="5075032"/>
              <a:ext cx="1956613" cy="163746"/>
              <a:chOff x="4646833" y="5075032"/>
              <a:chExt cx="1956613" cy="163746"/>
            </a:xfrm>
            <a:solidFill>
              <a:srgbClr val="674014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871FD60D-FD72-1F3E-0F02-0304F7E1AFD7}"/>
                  </a:ext>
                </a:extLst>
              </p:cNvPr>
              <p:cNvSpPr/>
              <p:nvPr/>
            </p:nvSpPr>
            <p:spPr>
              <a:xfrm>
                <a:off x="4646833" y="5075072"/>
                <a:ext cx="145716" cy="163666"/>
              </a:xfrm>
              <a:custGeom>
                <a:avLst/>
                <a:gdLst>
                  <a:gd name="connsiteX0" fmla="*/ 226813 w 226935"/>
                  <a:gd name="connsiteY0" fmla="*/ 254891 h 254890"/>
                  <a:gd name="connsiteX1" fmla="*/ 186372 w 226935"/>
                  <a:gd name="connsiteY1" fmla="*/ 254891 h 254890"/>
                  <a:gd name="connsiteX2" fmla="*/ 41538 w 226935"/>
                  <a:gd name="connsiteY2" fmla="*/ 51770 h 254890"/>
                  <a:gd name="connsiteX3" fmla="*/ 32524 w 226935"/>
                  <a:gd name="connsiteY3" fmla="*/ 35752 h 254890"/>
                  <a:gd name="connsiteX4" fmla="*/ 31367 w 226935"/>
                  <a:gd name="connsiteY4" fmla="*/ 35752 h 254890"/>
                  <a:gd name="connsiteX5" fmla="*/ 32950 w 226935"/>
                  <a:gd name="connsiteY5" fmla="*/ 70773 h 254890"/>
                  <a:gd name="connsiteX6" fmla="*/ 32950 w 226935"/>
                  <a:gd name="connsiteY6" fmla="*/ 254891 h 254890"/>
                  <a:gd name="connsiteX7" fmla="*/ 0 w 226935"/>
                  <a:gd name="connsiteY7" fmla="*/ 254891 h 254890"/>
                  <a:gd name="connsiteX8" fmla="*/ 0 w 226935"/>
                  <a:gd name="connsiteY8" fmla="*/ 0 h 254890"/>
                  <a:gd name="connsiteX9" fmla="*/ 42817 w 226935"/>
                  <a:gd name="connsiteY9" fmla="*/ 0 h 254890"/>
                  <a:gd name="connsiteX10" fmla="*/ 183753 w 226935"/>
                  <a:gd name="connsiteY10" fmla="*/ 199954 h 254890"/>
                  <a:gd name="connsiteX11" fmla="*/ 195142 w 226935"/>
                  <a:gd name="connsiteY11" fmla="*/ 217008 h 254890"/>
                  <a:gd name="connsiteX12" fmla="*/ 195934 w 226935"/>
                  <a:gd name="connsiteY12" fmla="*/ 217008 h 254890"/>
                  <a:gd name="connsiteX13" fmla="*/ 193985 w 226935"/>
                  <a:gd name="connsiteY13" fmla="*/ 179489 h 254890"/>
                  <a:gd name="connsiteX14" fmla="*/ 193985 w 226935"/>
                  <a:gd name="connsiteY14" fmla="*/ 0 h 254890"/>
                  <a:gd name="connsiteX15" fmla="*/ 226935 w 226935"/>
                  <a:gd name="connsiteY15" fmla="*/ 0 h 254890"/>
                  <a:gd name="connsiteX16" fmla="*/ 226935 w 226935"/>
                  <a:gd name="connsiteY16" fmla="*/ 254891 h 25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6935" h="254890">
                    <a:moveTo>
                      <a:pt x="226813" y="254891"/>
                    </a:moveTo>
                    <a:lnTo>
                      <a:pt x="186372" y="254891"/>
                    </a:lnTo>
                    <a:lnTo>
                      <a:pt x="41538" y="51770"/>
                    </a:lnTo>
                    <a:cubicBezTo>
                      <a:pt x="37883" y="46654"/>
                      <a:pt x="34838" y="41355"/>
                      <a:pt x="32524" y="35752"/>
                    </a:cubicBezTo>
                    <a:lnTo>
                      <a:pt x="31367" y="35752"/>
                    </a:lnTo>
                    <a:cubicBezTo>
                      <a:pt x="32402" y="41233"/>
                      <a:pt x="32950" y="52866"/>
                      <a:pt x="32950" y="70773"/>
                    </a:cubicBezTo>
                    <a:lnTo>
                      <a:pt x="32950" y="254891"/>
                    </a:lnTo>
                    <a:lnTo>
                      <a:pt x="0" y="254891"/>
                    </a:lnTo>
                    <a:lnTo>
                      <a:pt x="0" y="0"/>
                    </a:lnTo>
                    <a:lnTo>
                      <a:pt x="42817" y="0"/>
                    </a:lnTo>
                    <a:lnTo>
                      <a:pt x="183753" y="199954"/>
                    </a:lnTo>
                    <a:cubicBezTo>
                      <a:pt x="189661" y="208237"/>
                      <a:pt x="193437" y="213962"/>
                      <a:pt x="195142" y="217008"/>
                    </a:cubicBezTo>
                    <a:lnTo>
                      <a:pt x="195934" y="217008"/>
                    </a:lnTo>
                    <a:cubicBezTo>
                      <a:pt x="194594" y="209699"/>
                      <a:pt x="193985" y="197152"/>
                      <a:pt x="193985" y="179489"/>
                    </a:cubicBezTo>
                    <a:lnTo>
                      <a:pt x="193985" y="0"/>
                    </a:lnTo>
                    <a:lnTo>
                      <a:pt x="226935" y="0"/>
                    </a:lnTo>
                    <a:lnTo>
                      <a:pt x="226935" y="25489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DB07586B-53CC-DDD6-1690-A5B9039484B1}"/>
                  </a:ext>
                </a:extLst>
              </p:cNvPr>
              <p:cNvSpPr/>
              <p:nvPr/>
            </p:nvSpPr>
            <p:spPr>
              <a:xfrm>
                <a:off x="4936389" y="5075072"/>
                <a:ext cx="95776" cy="163666"/>
              </a:xfrm>
              <a:custGeom>
                <a:avLst/>
                <a:gdLst>
                  <a:gd name="connsiteX0" fmla="*/ 149158 w 149158"/>
                  <a:gd name="connsiteY0" fmla="*/ 254891 h 254890"/>
                  <a:gd name="connsiteX1" fmla="*/ 0 w 149158"/>
                  <a:gd name="connsiteY1" fmla="*/ 254891 h 254890"/>
                  <a:gd name="connsiteX2" fmla="*/ 0 w 149158"/>
                  <a:gd name="connsiteY2" fmla="*/ 0 h 254890"/>
                  <a:gd name="connsiteX3" fmla="*/ 142885 w 149158"/>
                  <a:gd name="connsiteY3" fmla="*/ 0 h 254890"/>
                  <a:gd name="connsiteX4" fmla="*/ 142885 w 149158"/>
                  <a:gd name="connsiteY4" fmla="*/ 26981 h 254890"/>
                  <a:gd name="connsiteX5" fmla="*/ 32950 w 149158"/>
                  <a:gd name="connsiteY5" fmla="*/ 26981 h 254890"/>
                  <a:gd name="connsiteX6" fmla="*/ 32950 w 149158"/>
                  <a:gd name="connsiteY6" fmla="*/ 111823 h 254890"/>
                  <a:gd name="connsiteX7" fmla="*/ 134602 w 149158"/>
                  <a:gd name="connsiteY7" fmla="*/ 111823 h 254890"/>
                  <a:gd name="connsiteX8" fmla="*/ 134602 w 149158"/>
                  <a:gd name="connsiteY8" fmla="*/ 138682 h 254890"/>
                  <a:gd name="connsiteX9" fmla="*/ 32950 w 149158"/>
                  <a:gd name="connsiteY9" fmla="*/ 138682 h 254890"/>
                  <a:gd name="connsiteX10" fmla="*/ 32950 w 149158"/>
                  <a:gd name="connsiteY10" fmla="*/ 227910 h 254890"/>
                  <a:gd name="connsiteX11" fmla="*/ 149158 w 149158"/>
                  <a:gd name="connsiteY11" fmla="*/ 227910 h 254890"/>
                  <a:gd name="connsiteX12" fmla="*/ 149158 w 149158"/>
                  <a:gd name="connsiteY12" fmla="*/ 254891 h 25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158" h="254890">
                    <a:moveTo>
                      <a:pt x="149158" y="254891"/>
                    </a:moveTo>
                    <a:lnTo>
                      <a:pt x="0" y="254891"/>
                    </a:lnTo>
                    <a:lnTo>
                      <a:pt x="0" y="0"/>
                    </a:lnTo>
                    <a:lnTo>
                      <a:pt x="142885" y="0"/>
                    </a:lnTo>
                    <a:lnTo>
                      <a:pt x="142885" y="26981"/>
                    </a:lnTo>
                    <a:lnTo>
                      <a:pt x="32950" y="26981"/>
                    </a:lnTo>
                    <a:lnTo>
                      <a:pt x="32950" y="111823"/>
                    </a:lnTo>
                    <a:lnTo>
                      <a:pt x="134602" y="111823"/>
                    </a:lnTo>
                    <a:lnTo>
                      <a:pt x="134602" y="138682"/>
                    </a:lnTo>
                    <a:lnTo>
                      <a:pt x="32950" y="138682"/>
                    </a:lnTo>
                    <a:lnTo>
                      <a:pt x="32950" y="227910"/>
                    </a:lnTo>
                    <a:lnTo>
                      <a:pt x="149158" y="227910"/>
                    </a:lnTo>
                    <a:lnTo>
                      <a:pt x="149158" y="25489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40A3AA31-E83B-C7FD-AFAB-217EE139C00E}"/>
                  </a:ext>
                </a:extLst>
              </p:cNvPr>
              <p:cNvSpPr/>
              <p:nvPr/>
            </p:nvSpPr>
            <p:spPr>
              <a:xfrm>
                <a:off x="5176004" y="5075072"/>
                <a:ext cx="234687" cy="163706"/>
              </a:xfrm>
              <a:custGeom>
                <a:avLst/>
                <a:gdLst>
                  <a:gd name="connsiteX0" fmla="*/ 365496 w 365496"/>
                  <a:gd name="connsiteY0" fmla="*/ 0 h 254951"/>
                  <a:gd name="connsiteX1" fmla="*/ 286014 w 365496"/>
                  <a:gd name="connsiteY1" fmla="*/ 254891 h 254951"/>
                  <a:gd name="connsiteX2" fmla="*/ 247339 w 365496"/>
                  <a:gd name="connsiteY2" fmla="*/ 254891 h 254951"/>
                  <a:gd name="connsiteX3" fmla="*/ 189417 w 365496"/>
                  <a:gd name="connsiteY3" fmla="*/ 68641 h 254951"/>
                  <a:gd name="connsiteX4" fmla="*/ 184910 w 365496"/>
                  <a:gd name="connsiteY4" fmla="*/ 42695 h 254951"/>
                  <a:gd name="connsiteX5" fmla="*/ 184118 w 365496"/>
                  <a:gd name="connsiteY5" fmla="*/ 42695 h 254951"/>
                  <a:gd name="connsiteX6" fmla="*/ 179002 w 365496"/>
                  <a:gd name="connsiteY6" fmla="*/ 68336 h 254951"/>
                  <a:gd name="connsiteX7" fmla="*/ 120715 w 365496"/>
                  <a:gd name="connsiteY7" fmla="*/ 254952 h 254951"/>
                  <a:gd name="connsiteX8" fmla="*/ 82467 w 365496"/>
                  <a:gd name="connsiteY8" fmla="*/ 254952 h 254951"/>
                  <a:gd name="connsiteX9" fmla="*/ 0 w 365496"/>
                  <a:gd name="connsiteY9" fmla="*/ 61 h 254951"/>
                  <a:gd name="connsiteX10" fmla="*/ 36300 w 365496"/>
                  <a:gd name="connsiteY10" fmla="*/ 61 h 254951"/>
                  <a:gd name="connsiteX11" fmla="*/ 96170 w 365496"/>
                  <a:gd name="connsiteY11" fmla="*/ 195569 h 254951"/>
                  <a:gd name="connsiteX12" fmla="*/ 100860 w 365496"/>
                  <a:gd name="connsiteY12" fmla="*/ 221210 h 254951"/>
                  <a:gd name="connsiteX13" fmla="*/ 101835 w 365496"/>
                  <a:gd name="connsiteY13" fmla="*/ 221210 h 254951"/>
                  <a:gd name="connsiteX14" fmla="*/ 107925 w 365496"/>
                  <a:gd name="connsiteY14" fmla="*/ 195569 h 254951"/>
                  <a:gd name="connsiteX15" fmla="*/ 170171 w 365496"/>
                  <a:gd name="connsiteY15" fmla="*/ 61 h 254951"/>
                  <a:gd name="connsiteX16" fmla="*/ 201781 w 365496"/>
                  <a:gd name="connsiteY16" fmla="*/ 61 h 254951"/>
                  <a:gd name="connsiteX17" fmla="*/ 261469 w 365496"/>
                  <a:gd name="connsiteY17" fmla="*/ 196969 h 254951"/>
                  <a:gd name="connsiteX18" fmla="*/ 266159 w 365496"/>
                  <a:gd name="connsiteY18" fmla="*/ 220784 h 254951"/>
                  <a:gd name="connsiteX19" fmla="*/ 266950 w 365496"/>
                  <a:gd name="connsiteY19" fmla="*/ 220784 h 254951"/>
                  <a:gd name="connsiteX20" fmla="*/ 272249 w 365496"/>
                  <a:gd name="connsiteY20" fmla="*/ 196239 h 254951"/>
                  <a:gd name="connsiteX21" fmla="*/ 329744 w 365496"/>
                  <a:gd name="connsiteY21" fmla="*/ 0 h 254951"/>
                  <a:gd name="connsiteX22" fmla="*/ 365496 w 365496"/>
                  <a:gd name="connsiteY22" fmla="*/ 0 h 254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5496" h="254951">
                    <a:moveTo>
                      <a:pt x="365496" y="0"/>
                    </a:moveTo>
                    <a:lnTo>
                      <a:pt x="286014" y="254891"/>
                    </a:lnTo>
                    <a:lnTo>
                      <a:pt x="247339" y="254891"/>
                    </a:lnTo>
                    <a:lnTo>
                      <a:pt x="189417" y="68641"/>
                    </a:lnTo>
                    <a:cubicBezTo>
                      <a:pt x="186920" y="60723"/>
                      <a:pt x="185458" y="52074"/>
                      <a:pt x="184910" y="42695"/>
                    </a:cubicBezTo>
                    <a:lnTo>
                      <a:pt x="184118" y="42695"/>
                    </a:lnTo>
                    <a:cubicBezTo>
                      <a:pt x="183327" y="51465"/>
                      <a:pt x="181621" y="59992"/>
                      <a:pt x="179002" y="68336"/>
                    </a:cubicBezTo>
                    <a:lnTo>
                      <a:pt x="120715" y="254952"/>
                    </a:lnTo>
                    <a:lnTo>
                      <a:pt x="82467" y="254952"/>
                    </a:lnTo>
                    <a:lnTo>
                      <a:pt x="0" y="61"/>
                    </a:lnTo>
                    <a:lnTo>
                      <a:pt x="36300" y="61"/>
                    </a:lnTo>
                    <a:lnTo>
                      <a:pt x="96170" y="195569"/>
                    </a:lnTo>
                    <a:cubicBezTo>
                      <a:pt x="98667" y="203791"/>
                      <a:pt x="100251" y="212318"/>
                      <a:pt x="100860" y="221210"/>
                    </a:cubicBezTo>
                    <a:lnTo>
                      <a:pt x="101835" y="221210"/>
                    </a:lnTo>
                    <a:cubicBezTo>
                      <a:pt x="102505" y="214937"/>
                      <a:pt x="104514" y="206410"/>
                      <a:pt x="107925" y="195569"/>
                    </a:cubicBezTo>
                    <a:lnTo>
                      <a:pt x="170171" y="61"/>
                    </a:lnTo>
                    <a:lnTo>
                      <a:pt x="201781" y="61"/>
                    </a:lnTo>
                    <a:lnTo>
                      <a:pt x="261469" y="196969"/>
                    </a:lnTo>
                    <a:cubicBezTo>
                      <a:pt x="263601" y="203730"/>
                      <a:pt x="265123" y="211708"/>
                      <a:pt x="266159" y="220784"/>
                    </a:cubicBezTo>
                    <a:lnTo>
                      <a:pt x="266950" y="220784"/>
                    </a:lnTo>
                    <a:cubicBezTo>
                      <a:pt x="267499" y="214632"/>
                      <a:pt x="269265" y="206410"/>
                      <a:pt x="272249" y="196239"/>
                    </a:cubicBezTo>
                    <a:lnTo>
                      <a:pt x="329744" y="0"/>
                    </a:lnTo>
                    <a:lnTo>
                      <a:pt x="365496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A5262E2F-6779-2AD5-484E-09AAE43436B8}"/>
                  </a:ext>
                </a:extLst>
              </p:cNvPr>
              <p:cNvSpPr/>
              <p:nvPr/>
            </p:nvSpPr>
            <p:spPr>
              <a:xfrm>
                <a:off x="5646708" y="5075072"/>
                <a:ext cx="138951" cy="163666"/>
              </a:xfrm>
              <a:custGeom>
                <a:avLst/>
                <a:gdLst>
                  <a:gd name="connsiteX0" fmla="*/ 216277 w 216398"/>
                  <a:gd name="connsiteY0" fmla="*/ 0 h 254890"/>
                  <a:gd name="connsiteX1" fmla="*/ 123456 w 216398"/>
                  <a:gd name="connsiteY1" fmla="*/ 160730 h 254890"/>
                  <a:gd name="connsiteX2" fmla="*/ 123456 w 216398"/>
                  <a:gd name="connsiteY2" fmla="*/ 254891 h 254890"/>
                  <a:gd name="connsiteX3" fmla="*/ 90506 w 216398"/>
                  <a:gd name="connsiteY3" fmla="*/ 254891 h 254890"/>
                  <a:gd name="connsiteX4" fmla="*/ 90506 w 216398"/>
                  <a:gd name="connsiteY4" fmla="*/ 161401 h 254890"/>
                  <a:gd name="connsiteX5" fmla="*/ 0 w 216398"/>
                  <a:gd name="connsiteY5" fmla="*/ 0 h 254890"/>
                  <a:gd name="connsiteX6" fmla="*/ 37518 w 216398"/>
                  <a:gd name="connsiteY6" fmla="*/ 0 h 254890"/>
                  <a:gd name="connsiteX7" fmla="*/ 100556 w 216398"/>
                  <a:gd name="connsiteY7" fmla="*/ 115173 h 254890"/>
                  <a:gd name="connsiteX8" fmla="*/ 107438 w 216398"/>
                  <a:gd name="connsiteY8" fmla="*/ 130826 h 254890"/>
                  <a:gd name="connsiteX9" fmla="*/ 108047 w 216398"/>
                  <a:gd name="connsiteY9" fmla="*/ 130826 h 254890"/>
                  <a:gd name="connsiteX10" fmla="*/ 115477 w 216398"/>
                  <a:gd name="connsiteY10" fmla="*/ 115173 h 254890"/>
                  <a:gd name="connsiteX11" fmla="*/ 181439 w 216398"/>
                  <a:gd name="connsiteY11" fmla="*/ 0 h 254890"/>
                  <a:gd name="connsiteX12" fmla="*/ 216399 w 216398"/>
                  <a:gd name="connsiteY12" fmla="*/ 0 h 25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6398" h="254890">
                    <a:moveTo>
                      <a:pt x="216277" y="0"/>
                    </a:moveTo>
                    <a:lnTo>
                      <a:pt x="123456" y="160730"/>
                    </a:lnTo>
                    <a:lnTo>
                      <a:pt x="123456" y="254891"/>
                    </a:lnTo>
                    <a:lnTo>
                      <a:pt x="90506" y="254891"/>
                    </a:lnTo>
                    <a:lnTo>
                      <a:pt x="90506" y="161401"/>
                    </a:lnTo>
                    <a:lnTo>
                      <a:pt x="0" y="0"/>
                    </a:lnTo>
                    <a:lnTo>
                      <a:pt x="37518" y="0"/>
                    </a:lnTo>
                    <a:lnTo>
                      <a:pt x="100556" y="115173"/>
                    </a:lnTo>
                    <a:cubicBezTo>
                      <a:pt x="101347" y="116635"/>
                      <a:pt x="103662" y="121812"/>
                      <a:pt x="107438" y="130826"/>
                    </a:cubicBezTo>
                    <a:lnTo>
                      <a:pt x="108047" y="130826"/>
                    </a:lnTo>
                    <a:cubicBezTo>
                      <a:pt x="109387" y="126806"/>
                      <a:pt x="111823" y="121568"/>
                      <a:pt x="115477" y="115173"/>
                    </a:cubicBezTo>
                    <a:lnTo>
                      <a:pt x="181439" y="0"/>
                    </a:lnTo>
                    <a:lnTo>
                      <a:pt x="216399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49E33CD-C961-045E-2574-A34F1A2ABDD7}"/>
                  </a:ext>
                </a:extLst>
              </p:cNvPr>
              <p:cNvSpPr/>
              <p:nvPr/>
            </p:nvSpPr>
            <p:spPr>
              <a:xfrm>
                <a:off x="5929419" y="5075072"/>
                <a:ext cx="95814" cy="163666"/>
              </a:xfrm>
              <a:custGeom>
                <a:avLst/>
                <a:gdLst>
                  <a:gd name="connsiteX0" fmla="*/ 149219 w 149219"/>
                  <a:gd name="connsiteY0" fmla="*/ 254891 h 254890"/>
                  <a:gd name="connsiteX1" fmla="*/ 0 w 149219"/>
                  <a:gd name="connsiteY1" fmla="*/ 254891 h 254890"/>
                  <a:gd name="connsiteX2" fmla="*/ 0 w 149219"/>
                  <a:gd name="connsiteY2" fmla="*/ 0 h 254890"/>
                  <a:gd name="connsiteX3" fmla="*/ 142885 w 149219"/>
                  <a:gd name="connsiteY3" fmla="*/ 0 h 254890"/>
                  <a:gd name="connsiteX4" fmla="*/ 142885 w 149219"/>
                  <a:gd name="connsiteY4" fmla="*/ 26981 h 254890"/>
                  <a:gd name="connsiteX5" fmla="*/ 32950 w 149219"/>
                  <a:gd name="connsiteY5" fmla="*/ 26981 h 254890"/>
                  <a:gd name="connsiteX6" fmla="*/ 32950 w 149219"/>
                  <a:gd name="connsiteY6" fmla="*/ 111823 h 254890"/>
                  <a:gd name="connsiteX7" fmla="*/ 134602 w 149219"/>
                  <a:gd name="connsiteY7" fmla="*/ 111823 h 254890"/>
                  <a:gd name="connsiteX8" fmla="*/ 134602 w 149219"/>
                  <a:gd name="connsiteY8" fmla="*/ 138682 h 254890"/>
                  <a:gd name="connsiteX9" fmla="*/ 32950 w 149219"/>
                  <a:gd name="connsiteY9" fmla="*/ 138682 h 254890"/>
                  <a:gd name="connsiteX10" fmla="*/ 32950 w 149219"/>
                  <a:gd name="connsiteY10" fmla="*/ 227910 h 254890"/>
                  <a:gd name="connsiteX11" fmla="*/ 149158 w 149219"/>
                  <a:gd name="connsiteY11" fmla="*/ 227910 h 254890"/>
                  <a:gd name="connsiteX12" fmla="*/ 149158 w 149219"/>
                  <a:gd name="connsiteY12" fmla="*/ 254891 h 25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219" h="254890">
                    <a:moveTo>
                      <a:pt x="149219" y="254891"/>
                    </a:moveTo>
                    <a:lnTo>
                      <a:pt x="0" y="254891"/>
                    </a:lnTo>
                    <a:lnTo>
                      <a:pt x="0" y="0"/>
                    </a:lnTo>
                    <a:lnTo>
                      <a:pt x="142885" y="0"/>
                    </a:lnTo>
                    <a:lnTo>
                      <a:pt x="142885" y="26981"/>
                    </a:lnTo>
                    <a:lnTo>
                      <a:pt x="32950" y="26981"/>
                    </a:lnTo>
                    <a:lnTo>
                      <a:pt x="32950" y="111823"/>
                    </a:lnTo>
                    <a:lnTo>
                      <a:pt x="134602" y="111823"/>
                    </a:lnTo>
                    <a:lnTo>
                      <a:pt x="134602" y="138682"/>
                    </a:lnTo>
                    <a:lnTo>
                      <a:pt x="32950" y="138682"/>
                    </a:lnTo>
                    <a:lnTo>
                      <a:pt x="32950" y="227910"/>
                    </a:lnTo>
                    <a:lnTo>
                      <a:pt x="149158" y="227910"/>
                    </a:lnTo>
                    <a:lnTo>
                      <a:pt x="149158" y="254891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F7691831-4270-DDD5-EF90-E7D2D0C4A478}"/>
                  </a:ext>
                </a:extLst>
              </p:cNvPr>
              <p:cNvSpPr/>
              <p:nvPr/>
            </p:nvSpPr>
            <p:spPr>
              <a:xfrm>
                <a:off x="6169190" y="5075072"/>
                <a:ext cx="160851" cy="163666"/>
              </a:xfrm>
              <a:custGeom>
                <a:avLst/>
                <a:gdLst>
                  <a:gd name="connsiteX0" fmla="*/ 250384 w 250505"/>
                  <a:gd name="connsiteY0" fmla="*/ 254891 h 254890"/>
                  <a:gd name="connsiteX1" fmla="*/ 213901 w 250505"/>
                  <a:gd name="connsiteY1" fmla="*/ 254891 h 254890"/>
                  <a:gd name="connsiteX2" fmla="*/ 184058 w 250505"/>
                  <a:gd name="connsiteY2" fmla="*/ 183448 h 254890"/>
                  <a:gd name="connsiteX3" fmla="*/ 64743 w 250505"/>
                  <a:gd name="connsiteY3" fmla="*/ 183448 h 254890"/>
                  <a:gd name="connsiteX4" fmla="*/ 36726 w 250505"/>
                  <a:gd name="connsiteY4" fmla="*/ 254891 h 254890"/>
                  <a:gd name="connsiteX5" fmla="*/ 0 w 250505"/>
                  <a:gd name="connsiteY5" fmla="*/ 254891 h 254890"/>
                  <a:gd name="connsiteX6" fmla="*/ 107986 w 250505"/>
                  <a:gd name="connsiteY6" fmla="*/ 0 h 254890"/>
                  <a:gd name="connsiteX7" fmla="*/ 142154 w 250505"/>
                  <a:gd name="connsiteY7" fmla="*/ 0 h 254890"/>
                  <a:gd name="connsiteX8" fmla="*/ 250506 w 250505"/>
                  <a:gd name="connsiteY8" fmla="*/ 254891 h 254890"/>
                  <a:gd name="connsiteX9" fmla="*/ 173277 w 250505"/>
                  <a:gd name="connsiteY9" fmla="*/ 156650 h 254890"/>
                  <a:gd name="connsiteX10" fmla="*/ 129060 w 250505"/>
                  <a:gd name="connsiteY10" fmla="*/ 48054 h 254890"/>
                  <a:gd name="connsiteX11" fmla="*/ 124735 w 250505"/>
                  <a:gd name="connsiteY11" fmla="*/ 31001 h 254890"/>
                  <a:gd name="connsiteX12" fmla="*/ 123943 w 250505"/>
                  <a:gd name="connsiteY12" fmla="*/ 31001 h 254890"/>
                  <a:gd name="connsiteX13" fmla="*/ 119375 w 250505"/>
                  <a:gd name="connsiteY13" fmla="*/ 48054 h 254890"/>
                  <a:gd name="connsiteX14" fmla="*/ 75645 w 250505"/>
                  <a:gd name="connsiteY14" fmla="*/ 156650 h 254890"/>
                  <a:gd name="connsiteX15" fmla="*/ 173216 w 250505"/>
                  <a:gd name="connsiteY15" fmla="*/ 156650 h 254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0505" h="254890">
                    <a:moveTo>
                      <a:pt x="250384" y="254891"/>
                    </a:moveTo>
                    <a:lnTo>
                      <a:pt x="213901" y="254891"/>
                    </a:lnTo>
                    <a:lnTo>
                      <a:pt x="184058" y="183448"/>
                    </a:lnTo>
                    <a:lnTo>
                      <a:pt x="64743" y="183448"/>
                    </a:lnTo>
                    <a:lnTo>
                      <a:pt x="36726" y="254891"/>
                    </a:lnTo>
                    <a:lnTo>
                      <a:pt x="0" y="254891"/>
                    </a:lnTo>
                    <a:lnTo>
                      <a:pt x="107986" y="0"/>
                    </a:lnTo>
                    <a:lnTo>
                      <a:pt x="142154" y="0"/>
                    </a:lnTo>
                    <a:lnTo>
                      <a:pt x="250506" y="254891"/>
                    </a:lnTo>
                    <a:close/>
                    <a:moveTo>
                      <a:pt x="173277" y="156650"/>
                    </a:moveTo>
                    <a:lnTo>
                      <a:pt x="129060" y="48054"/>
                    </a:lnTo>
                    <a:cubicBezTo>
                      <a:pt x="127598" y="44461"/>
                      <a:pt x="126197" y="38797"/>
                      <a:pt x="124735" y="31001"/>
                    </a:cubicBezTo>
                    <a:lnTo>
                      <a:pt x="123943" y="31001"/>
                    </a:lnTo>
                    <a:cubicBezTo>
                      <a:pt x="122664" y="38188"/>
                      <a:pt x="121142" y="43913"/>
                      <a:pt x="119375" y="48054"/>
                    </a:cubicBezTo>
                    <a:lnTo>
                      <a:pt x="75645" y="156650"/>
                    </a:lnTo>
                    <a:lnTo>
                      <a:pt x="173216" y="15665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E3402C5-CE35-C79D-12C5-E271FA10E978}"/>
                  </a:ext>
                </a:extLst>
              </p:cNvPr>
              <p:cNvSpPr/>
              <p:nvPr/>
            </p:nvSpPr>
            <p:spPr>
              <a:xfrm>
                <a:off x="6473842" y="5075032"/>
                <a:ext cx="129604" cy="163706"/>
              </a:xfrm>
              <a:custGeom>
                <a:avLst/>
                <a:gdLst>
                  <a:gd name="connsiteX0" fmla="*/ 201781 w 201842"/>
                  <a:gd name="connsiteY0" fmla="*/ 254952 h 254951"/>
                  <a:gd name="connsiteX1" fmla="*/ 162497 w 201842"/>
                  <a:gd name="connsiteY1" fmla="*/ 254952 h 254951"/>
                  <a:gd name="connsiteX2" fmla="*/ 115417 w 201842"/>
                  <a:gd name="connsiteY2" fmla="*/ 183509 h 254951"/>
                  <a:gd name="connsiteX3" fmla="*/ 102870 w 201842"/>
                  <a:gd name="connsiteY3" fmla="*/ 166516 h 254951"/>
                  <a:gd name="connsiteX4" fmla="*/ 90445 w 201842"/>
                  <a:gd name="connsiteY4" fmla="*/ 155005 h 254951"/>
                  <a:gd name="connsiteX5" fmla="*/ 76680 w 201842"/>
                  <a:gd name="connsiteY5" fmla="*/ 148549 h 254951"/>
                  <a:gd name="connsiteX6" fmla="*/ 60053 w 201842"/>
                  <a:gd name="connsiteY6" fmla="*/ 146479 h 254951"/>
                  <a:gd name="connsiteX7" fmla="*/ 32950 w 201842"/>
                  <a:gd name="connsiteY7" fmla="*/ 146479 h 254951"/>
                  <a:gd name="connsiteX8" fmla="*/ 32950 w 201842"/>
                  <a:gd name="connsiteY8" fmla="*/ 254891 h 254951"/>
                  <a:gd name="connsiteX9" fmla="*/ 0 w 201842"/>
                  <a:gd name="connsiteY9" fmla="*/ 254891 h 254951"/>
                  <a:gd name="connsiteX10" fmla="*/ 0 w 201842"/>
                  <a:gd name="connsiteY10" fmla="*/ 0 h 254951"/>
                  <a:gd name="connsiteX11" fmla="*/ 83989 w 201842"/>
                  <a:gd name="connsiteY11" fmla="*/ 0 h 254951"/>
                  <a:gd name="connsiteX12" fmla="*/ 118036 w 201842"/>
                  <a:gd name="connsiteY12" fmla="*/ 4203 h 254951"/>
                  <a:gd name="connsiteX13" fmla="*/ 145139 w 201842"/>
                  <a:gd name="connsiteY13" fmla="*/ 16871 h 254951"/>
                  <a:gd name="connsiteX14" fmla="*/ 163106 w 201842"/>
                  <a:gd name="connsiteY14" fmla="*/ 38127 h 254951"/>
                  <a:gd name="connsiteX15" fmla="*/ 169623 w 201842"/>
                  <a:gd name="connsiteY15" fmla="*/ 67910 h 254951"/>
                  <a:gd name="connsiteX16" fmla="*/ 165177 w 201842"/>
                  <a:gd name="connsiteY16" fmla="*/ 92333 h 254951"/>
                  <a:gd name="connsiteX17" fmla="*/ 152630 w 201842"/>
                  <a:gd name="connsiteY17" fmla="*/ 112188 h 254951"/>
                  <a:gd name="connsiteX18" fmla="*/ 133018 w 201842"/>
                  <a:gd name="connsiteY18" fmla="*/ 126989 h 254951"/>
                  <a:gd name="connsiteX19" fmla="*/ 107194 w 201842"/>
                  <a:gd name="connsiteY19" fmla="*/ 136490 h 254951"/>
                  <a:gd name="connsiteX20" fmla="*/ 107194 w 201842"/>
                  <a:gd name="connsiteY20" fmla="*/ 137160 h 254951"/>
                  <a:gd name="connsiteX21" fmla="*/ 119497 w 201842"/>
                  <a:gd name="connsiteY21" fmla="*/ 143616 h 254951"/>
                  <a:gd name="connsiteX22" fmla="*/ 129364 w 201842"/>
                  <a:gd name="connsiteY22" fmla="*/ 152265 h 254951"/>
                  <a:gd name="connsiteX23" fmla="*/ 138744 w 201842"/>
                  <a:gd name="connsiteY23" fmla="*/ 163532 h 254951"/>
                  <a:gd name="connsiteX24" fmla="*/ 149037 w 201842"/>
                  <a:gd name="connsiteY24" fmla="*/ 178271 h 254951"/>
                  <a:gd name="connsiteX25" fmla="*/ 201842 w 201842"/>
                  <a:gd name="connsiteY25" fmla="*/ 254830 h 254951"/>
                  <a:gd name="connsiteX26" fmla="*/ 32950 w 201842"/>
                  <a:gd name="connsiteY26" fmla="*/ 27103 h 254951"/>
                  <a:gd name="connsiteX27" fmla="*/ 32950 w 201842"/>
                  <a:gd name="connsiteY27" fmla="*/ 119558 h 254951"/>
                  <a:gd name="connsiteX28" fmla="*/ 77716 w 201842"/>
                  <a:gd name="connsiteY28" fmla="*/ 119558 h 254951"/>
                  <a:gd name="connsiteX29" fmla="*/ 100616 w 201842"/>
                  <a:gd name="connsiteY29" fmla="*/ 116208 h 254951"/>
                  <a:gd name="connsiteX30" fmla="*/ 118766 w 201842"/>
                  <a:gd name="connsiteY30" fmla="*/ 106524 h 254951"/>
                  <a:gd name="connsiteX31" fmla="*/ 130704 w 201842"/>
                  <a:gd name="connsiteY31" fmla="*/ 91054 h 254951"/>
                  <a:gd name="connsiteX32" fmla="*/ 135028 w 201842"/>
                  <a:gd name="connsiteY32" fmla="*/ 70529 h 254951"/>
                  <a:gd name="connsiteX33" fmla="*/ 120411 w 201842"/>
                  <a:gd name="connsiteY33" fmla="*/ 38614 h 254951"/>
                  <a:gd name="connsiteX34" fmla="*/ 78142 w 201842"/>
                  <a:gd name="connsiteY34" fmla="*/ 27103 h 254951"/>
                  <a:gd name="connsiteX35" fmla="*/ 33011 w 201842"/>
                  <a:gd name="connsiteY35" fmla="*/ 27103 h 254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01842" h="254951">
                    <a:moveTo>
                      <a:pt x="201781" y="254952"/>
                    </a:moveTo>
                    <a:lnTo>
                      <a:pt x="162497" y="254952"/>
                    </a:lnTo>
                    <a:lnTo>
                      <a:pt x="115417" y="183509"/>
                    </a:lnTo>
                    <a:cubicBezTo>
                      <a:pt x="111092" y="176870"/>
                      <a:pt x="106890" y="171206"/>
                      <a:pt x="102870" y="166516"/>
                    </a:cubicBezTo>
                    <a:cubicBezTo>
                      <a:pt x="98850" y="161827"/>
                      <a:pt x="94709" y="157990"/>
                      <a:pt x="90445" y="155005"/>
                    </a:cubicBezTo>
                    <a:cubicBezTo>
                      <a:pt x="86182" y="152082"/>
                      <a:pt x="81614" y="149889"/>
                      <a:pt x="76680" y="148549"/>
                    </a:cubicBezTo>
                    <a:cubicBezTo>
                      <a:pt x="71747" y="147148"/>
                      <a:pt x="66266" y="146479"/>
                      <a:pt x="60053" y="146479"/>
                    </a:cubicBezTo>
                    <a:lnTo>
                      <a:pt x="32950" y="146479"/>
                    </a:lnTo>
                    <a:lnTo>
                      <a:pt x="32950" y="254891"/>
                    </a:lnTo>
                    <a:lnTo>
                      <a:pt x="0" y="254891"/>
                    </a:lnTo>
                    <a:lnTo>
                      <a:pt x="0" y="0"/>
                    </a:lnTo>
                    <a:lnTo>
                      <a:pt x="83989" y="0"/>
                    </a:lnTo>
                    <a:cubicBezTo>
                      <a:pt x="96292" y="0"/>
                      <a:pt x="107682" y="1401"/>
                      <a:pt x="118036" y="4203"/>
                    </a:cubicBezTo>
                    <a:cubicBezTo>
                      <a:pt x="128450" y="6943"/>
                      <a:pt x="137525" y="11206"/>
                      <a:pt x="145139" y="16871"/>
                    </a:cubicBezTo>
                    <a:cubicBezTo>
                      <a:pt x="152813" y="22535"/>
                      <a:pt x="158842" y="29600"/>
                      <a:pt x="163106" y="38127"/>
                    </a:cubicBezTo>
                    <a:cubicBezTo>
                      <a:pt x="167491" y="46593"/>
                      <a:pt x="169623" y="56520"/>
                      <a:pt x="169623" y="67910"/>
                    </a:cubicBezTo>
                    <a:cubicBezTo>
                      <a:pt x="169623" y="76802"/>
                      <a:pt x="168161" y="84903"/>
                      <a:pt x="165177" y="92333"/>
                    </a:cubicBezTo>
                    <a:cubicBezTo>
                      <a:pt x="162253" y="99764"/>
                      <a:pt x="158051" y="106341"/>
                      <a:pt x="152630" y="112188"/>
                    </a:cubicBezTo>
                    <a:cubicBezTo>
                      <a:pt x="147209" y="117975"/>
                      <a:pt x="140693" y="122908"/>
                      <a:pt x="133018" y="126989"/>
                    </a:cubicBezTo>
                    <a:cubicBezTo>
                      <a:pt x="125405" y="131069"/>
                      <a:pt x="116756" y="134236"/>
                      <a:pt x="107194" y="136490"/>
                    </a:cubicBezTo>
                    <a:lnTo>
                      <a:pt x="107194" y="137160"/>
                    </a:lnTo>
                    <a:cubicBezTo>
                      <a:pt x="111884" y="139048"/>
                      <a:pt x="116026" y="141180"/>
                      <a:pt x="119497" y="143616"/>
                    </a:cubicBezTo>
                    <a:cubicBezTo>
                      <a:pt x="122969" y="146113"/>
                      <a:pt x="126197" y="148915"/>
                      <a:pt x="129364" y="152265"/>
                    </a:cubicBezTo>
                    <a:cubicBezTo>
                      <a:pt x="132531" y="155553"/>
                      <a:pt x="135637" y="159391"/>
                      <a:pt x="138744" y="163532"/>
                    </a:cubicBezTo>
                    <a:cubicBezTo>
                      <a:pt x="141850" y="167735"/>
                      <a:pt x="145261" y="172668"/>
                      <a:pt x="149037" y="178271"/>
                    </a:cubicBezTo>
                    <a:lnTo>
                      <a:pt x="201842" y="254830"/>
                    </a:lnTo>
                    <a:close/>
                    <a:moveTo>
                      <a:pt x="32950" y="27103"/>
                    </a:moveTo>
                    <a:lnTo>
                      <a:pt x="32950" y="119558"/>
                    </a:lnTo>
                    <a:lnTo>
                      <a:pt x="77716" y="119558"/>
                    </a:lnTo>
                    <a:cubicBezTo>
                      <a:pt x="85938" y="119558"/>
                      <a:pt x="93612" y="118462"/>
                      <a:pt x="100616" y="116208"/>
                    </a:cubicBezTo>
                    <a:cubicBezTo>
                      <a:pt x="107621" y="113955"/>
                      <a:pt x="113650" y="110727"/>
                      <a:pt x="118766" y="106524"/>
                    </a:cubicBezTo>
                    <a:cubicBezTo>
                      <a:pt x="123822" y="102322"/>
                      <a:pt x="127841" y="97145"/>
                      <a:pt x="130704" y="91054"/>
                    </a:cubicBezTo>
                    <a:cubicBezTo>
                      <a:pt x="133567" y="84964"/>
                      <a:pt x="135028" y="78081"/>
                      <a:pt x="135028" y="70529"/>
                    </a:cubicBezTo>
                    <a:cubicBezTo>
                      <a:pt x="135028" y="56886"/>
                      <a:pt x="130156" y="46288"/>
                      <a:pt x="120411" y="38614"/>
                    </a:cubicBezTo>
                    <a:cubicBezTo>
                      <a:pt x="110666" y="31001"/>
                      <a:pt x="96597" y="27103"/>
                      <a:pt x="78142" y="27103"/>
                    </a:cubicBezTo>
                    <a:lnTo>
                      <a:pt x="33011" y="2710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00801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8" repeatCount="indefinit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ank White">
  <a:themeElements>
    <a:clrScheme name="TLC Master Templat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D035BD"/>
      </a:accent4>
      <a:accent5>
        <a:srgbClr val="4BACC6"/>
      </a:accent5>
      <a:accent6>
        <a:srgbClr val="F79646"/>
      </a:accent6>
      <a:hlink>
        <a:srgbClr val="000000"/>
      </a:hlink>
      <a:folHlink>
        <a:srgbClr val="595959"/>
      </a:folHlink>
    </a:clrScheme>
    <a:fontScheme name="Arial Nova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91440" tIns="0" rIns="91440" bIns="0" rtlCol="0" anchor="ctr"/>
      <a:lstStyle>
        <a:defPPr algn="ctr">
          <a:lnSpc>
            <a:spcPct val="85000"/>
          </a:lnSpc>
          <a:defRPr sz="2400" dirty="0">
            <a:solidFill>
              <a:schemeClr val="bg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  <a:effectLst/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  <a:txDef>
      <a:spPr>
        <a:noFill/>
      </a:spPr>
      <a:bodyPr wrap="none" lIns="91440" tIns="0" rIns="91440" bIns="0" rtlCol="0" anchor="ctr">
        <a:noAutofit/>
      </a:bodyPr>
      <a:lstStyle>
        <a:defPPr algn="ctr">
          <a:lnSpc>
            <a:spcPct val="85000"/>
          </a:lnSpc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 White (TLC).pptx" id="{3DCA7FB4-1CF2-44A9-AC96-976765DC1A23}" vid="{C4EFBF63-B108-42A7-B3B9-52B198850F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LC Maste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White (TLC)</Template>
  <TotalTime>2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Nova</vt:lpstr>
      <vt:lpstr>Calibri</vt:lpstr>
      <vt:lpstr>Tw Cen MT</vt:lpstr>
      <vt:lpstr>Blank White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Troy Chollar</dc:creator>
  <dc:description>PowerPoint Template Design By:
TLC Creative Services, Inc.
www.tlccreative.com</dc:description>
  <cp:lastModifiedBy>Troy Chollar</cp:lastModifiedBy>
  <cp:revision>3</cp:revision>
  <dcterms:created xsi:type="dcterms:W3CDTF">2023-12-20T21:09:23Z</dcterms:created>
  <dcterms:modified xsi:type="dcterms:W3CDTF">2023-12-20T21:16:54Z</dcterms:modified>
</cp:coreProperties>
</file>