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12192000" cy="6858000"/>
  <p:notesSz cx="7010400" cy="9296400"/>
  <p:custDataLst>
    <p:tags r:id="rId5"/>
  </p:custDataLst>
  <p:defaultTextStyle>
    <a:defPPr>
      <a:defRPr lang="en-US"/>
    </a:defPPr>
    <a:lvl1pPr marL="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78" autoAdjust="0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6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5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33272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8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027971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6913"/>
            <a:ext cx="3959225" cy="2227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3888" y="2998089"/>
            <a:ext cx="6426200" cy="560108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852A-ACCC-49B7-A3DF-CA532AAD8FDB}" type="datetime1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84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750" y="143718"/>
            <a:ext cx="11874500" cy="885681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en-US" dirty="0"/>
              <a:t>Title Goes Here.</a:t>
            </a:r>
            <a:br>
              <a:rPr lang="en-US" dirty="0"/>
            </a:br>
            <a:r>
              <a:rPr lang="en-US" dirty="0"/>
              <a:t>Arial Nova 28pt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860" y="1316183"/>
            <a:ext cx="11874280" cy="522395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/>
              <a:t>1st, Arial Nova 24pt </a:t>
            </a:r>
          </a:p>
          <a:p>
            <a:pPr lvl="1"/>
            <a:r>
              <a:rPr lang="en-US" dirty="0"/>
              <a:t>2nd, Arial Nova 20pt </a:t>
            </a:r>
          </a:p>
          <a:p>
            <a:pPr lvl="2"/>
            <a:r>
              <a:rPr lang="en-US" dirty="0"/>
              <a:t>3rd, Arial Nova 18pt </a:t>
            </a:r>
          </a:p>
          <a:p>
            <a:pPr lvl="3"/>
            <a:r>
              <a:rPr lang="en-US" dirty="0"/>
              <a:t>4th, Arial Nova 16pt </a:t>
            </a:r>
          </a:p>
          <a:p>
            <a:pPr lvl="4"/>
            <a:r>
              <a:rPr lang="en-US" dirty="0"/>
              <a:t>5th, Arial Nova 14pt </a:t>
            </a:r>
          </a:p>
          <a:p>
            <a:pPr lvl="5"/>
            <a:r>
              <a:rPr lang="en-US" dirty="0"/>
              <a:t>6th, Arial Nova 14pt </a:t>
            </a:r>
          </a:p>
          <a:p>
            <a:pPr lvl="6"/>
            <a:r>
              <a:rPr lang="en-US" dirty="0"/>
              <a:t>7th, Arial Nova 14pt</a:t>
            </a:r>
          </a:p>
          <a:p>
            <a:pPr lvl="7"/>
            <a:r>
              <a:rPr lang="en-US" dirty="0"/>
              <a:t>8th, Arial Nova 14pt </a:t>
            </a:r>
          </a:p>
          <a:p>
            <a:pPr lvl="8"/>
            <a:r>
              <a:rPr lang="en-US" dirty="0"/>
              <a:t>9th, Arial Nova 14pt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860" y="6646661"/>
            <a:ext cx="1011833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l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108F795-BDAE-42CA-A25D-9D448150699D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2736" y="6646661"/>
            <a:ext cx="9888681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3460" y="6646661"/>
            <a:ext cx="469680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>
    <p:fade/>
  </p:transition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21917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029B79C-3283-1B64-E640-4591CDCC2621}"/>
              </a:ext>
            </a:extLst>
          </p:cNvPr>
          <p:cNvSpPr/>
          <p:nvPr/>
        </p:nvSpPr>
        <p:spPr>
          <a:xfrm>
            <a:off x="817507" y="879227"/>
            <a:ext cx="8613521" cy="4350982"/>
          </a:xfrm>
          <a:custGeom>
            <a:avLst/>
            <a:gdLst>
              <a:gd name="connsiteX0" fmla="*/ 0 w 8613521"/>
              <a:gd name="connsiteY0" fmla="*/ 303133 h 4350982"/>
              <a:gd name="connsiteX1" fmla="*/ 303133 w 8613521"/>
              <a:gd name="connsiteY1" fmla="*/ 0 h 4350982"/>
              <a:gd name="connsiteX2" fmla="*/ 8310388 w 8613521"/>
              <a:gd name="connsiteY2" fmla="*/ 0 h 4350982"/>
              <a:gd name="connsiteX3" fmla="*/ 8613521 w 8613521"/>
              <a:gd name="connsiteY3" fmla="*/ 303133 h 4350982"/>
              <a:gd name="connsiteX4" fmla="*/ 8613521 w 8613521"/>
              <a:gd name="connsiteY4" fmla="*/ 4047849 h 4350982"/>
              <a:gd name="connsiteX5" fmla="*/ 8310388 w 8613521"/>
              <a:gd name="connsiteY5" fmla="*/ 4350982 h 4350982"/>
              <a:gd name="connsiteX6" fmla="*/ 303133 w 8613521"/>
              <a:gd name="connsiteY6" fmla="*/ 4350982 h 4350982"/>
              <a:gd name="connsiteX7" fmla="*/ 0 w 8613521"/>
              <a:gd name="connsiteY7" fmla="*/ 4047849 h 4350982"/>
              <a:gd name="connsiteX8" fmla="*/ 0 w 8613521"/>
              <a:gd name="connsiteY8" fmla="*/ 303133 h 435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13521" h="4350982" fill="none" extrusionOk="0">
                <a:moveTo>
                  <a:pt x="0" y="303133"/>
                </a:moveTo>
                <a:cubicBezTo>
                  <a:pt x="-6480" y="146027"/>
                  <a:pt x="149972" y="-5864"/>
                  <a:pt x="303133" y="0"/>
                </a:cubicBezTo>
                <a:cubicBezTo>
                  <a:pt x="3463148" y="59261"/>
                  <a:pt x="7194980" y="10436"/>
                  <a:pt x="8310388" y="0"/>
                </a:cubicBezTo>
                <a:cubicBezTo>
                  <a:pt x="8476927" y="-2899"/>
                  <a:pt x="8607425" y="130007"/>
                  <a:pt x="8613521" y="303133"/>
                </a:cubicBezTo>
                <a:cubicBezTo>
                  <a:pt x="8444034" y="1085540"/>
                  <a:pt x="8447163" y="2388414"/>
                  <a:pt x="8613521" y="4047849"/>
                </a:cubicBezTo>
                <a:cubicBezTo>
                  <a:pt x="8615665" y="4237968"/>
                  <a:pt x="8465406" y="4364393"/>
                  <a:pt x="8310388" y="4350982"/>
                </a:cubicBezTo>
                <a:cubicBezTo>
                  <a:pt x="7170309" y="4182444"/>
                  <a:pt x="1883643" y="4350533"/>
                  <a:pt x="303133" y="4350982"/>
                </a:cubicBezTo>
                <a:cubicBezTo>
                  <a:pt x="106909" y="4351410"/>
                  <a:pt x="12954" y="4240459"/>
                  <a:pt x="0" y="4047849"/>
                </a:cubicBezTo>
                <a:cubicBezTo>
                  <a:pt x="6668" y="2554573"/>
                  <a:pt x="-7181" y="2016565"/>
                  <a:pt x="0" y="303133"/>
                </a:cubicBezTo>
                <a:close/>
              </a:path>
              <a:path w="8613521" h="4350982" stroke="0" extrusionOk="0">
                <a:moveTo>
                  <a:pt x="0" y="303133"/>
                </a:moveTo>
                <a:cubicBezTo>
                  <a:pt x="-15276" y="158303"/>
                  <a:pt x="148698" y="1736"/>
                  <a:pt x="303133" y="0"/>
                </a:cubicBezTo>
                <a:cubicBezTo>
                  <a:pt x="1549891" y="-66227"/>
                  <a:pt x="4520331" y="49632"/>
                  <a:pt x="8310388" y="0"/>
                </a:cubicBezTo>
                <a:cubicBezTo>
                  <a:pt x="8480181" y="10037"/>
                  <a:pt x="8609476" y="138223"/>
                  <a:pt x="8613521" y="303133"/>
                </a:cubicBezTo>
                <a:cubicBezTo>
                  <a:pt x="8590830" y="1634246"/>
                  <a:pt x="8553445" y="3310583"/>
                  <a:pt x="8613521" y="4047849"/>
                </a:cubicBezTo>
                <a:cubicBezTo>
                  <a:pt x="8646575" y="4213336"/>
                  <a:pt x="8451641" y="4358218"/>
                  <a:pt x="8310388" y="4350982"/>
                </a:cubicBezTo>
                <a:cubicBezTo>
                  <a:pt x="7274364" y="4331090"/>
                  <a:pt x="2058446" y="4250613"/>
                  <a:pt x="303133" y="4350982"/>
                </a:cubicBezTo>
                <a:cubicBezTo>
                  <a:pt x="125067" y="4352851"/>
                  <a:pt x="11429" y="4222621"/>
                  <a:pt x="0" y="4047849"/>
                </a:cubicBezTo>
                <a:cubicBezTo>
                  <a:pt x="-12725" y="3488484"/>
                  <a:pt x="101172" y="1759676"/>
                  <a:pt x="0" y="303133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5B935C"/>
            </a:solidFill>
            <a:extLst>
              <a:ext uri="{C807C97D-BFC1-408E-A445-0C87EB9F89A2}">
                <ask:lineSketchStyleProps xmlns:ask="http://schemas.microsoft.com/office/drawing/2018/sketchyshapes" sd="445413911">
                  <a:prstGeom prst="roundRect">
                    <a:avLst>
                      <a:gd name="adj" fmla="val 69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>
              <a:lnSpc>
                <a:spcPct val="85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D5CC8D2-413E-C5CA-CCA1-B5D457F37948}"/>
              </a:ext>
            </a:extLst>
          </p:cNvPr>
          <p:cNvSpPr/>
          <p:nvPr/>
        </p:nvSpPr>
        <p:spPr>
          <a:xfrm>
            <a:off x="7238772" y="422026"/>
            <a:ext cx="4384511" cy="6149555"/>
          </a:xfrm>
          <a:custGeom>
            <a:avLst/>
            <a:gdLst>
              <a:gd name="connsiteX0" fmla="*/ 2095119 w 4190143"/>
              <a:gd name="connsiteY0" fmla="*/ 0 h 6488810"/>
              <a:gd name="connsiteX1" fmla="*/ 2368868 w 4190143"/>
              <a:gd name="connsiteY1" fmla="*/ 716280 h 6488810"/>
              <a:gd name="connsiteX2" fmla="*/ 2951702 w 4190143"/>
              <a:gd name="connsiteY2" fmla="*/ 1537907 h 6488810"/>
              <a:gd name="connsiteX3" fmla="*/ 2523363 w 4190143"/>
              <a:gd name="connsiteY3" fmla="*/ 1432560 h 6488810"/>
              <a:gd name="connsiteX4" fmla="*/ 2895600 w 4190143"/>
              <a:gd name="connsiteY4" fmla="*/ 2155889 h 6488810"/>
              <a:gd name="connsiteX5" fmla="*/ 3345085 w 4190143"/>
              <a:gd name="connsiteY5" fmla="*/ 2830068 h 6488810"/>
              <a:gd name="connsiteX6" fmla="*/ 2853500 w 4190143"/>
              <a:gd name="connsiteY6" fmla="*/ 2682621 h 6488810"/>
              <a:gd name="connsiteX7" fmla="*/ 3707892 w 4190143"/>
              <a:gd name="connsiteY7" fmla="*/ 4047363 h 6488810"/>
              <a:gd name="connsiteX8" fmla="*/ 3211640 w 4190143"/>
              <a:gd name="connsiteY8" fmla="*/ 3897535 h 6488810"/>
              <a:gd name="connsiteX9" fmla="*/ 4190143 w 4190143"/>
              <a:gd name="connsiteY9" fmla="*/ 5531453 h 6488810"/>
              <a:gd name="connsiteX10" fmla="*/ 3534728 w 4190143"/>
              <a:gd name="connsiteY10" fmla="*/ 5409724 h 6488810"/>
              <a:gd name="connsiteX11" fmla="*/ 3871817 w 4190143"/>
              <a:gd name="connsiteY11" fmla="*/ 5976176 h 6488810"/>
              <a:gd name="connsiteX12" fmla="*/ 2476691 w 4190143"/>
              <a:gd name="connsiteY12" fmla="*/ 5639086 h 6488810"/>
              <a:gd name="connsiteX13" fmla="*/ 2476595 w 4190143"/>
              <a:gd name="connsiteY13" fmla="*/ 5639086 h 6488810"/>
              <a:gd name="connsiteX14" fmla="*/ 2436271 w 4190143"/>
              <a:gd name="connsiteY14" fmla="*/ 5639086 h 6488810"/>
              <a:gd name="connsiteX15" fmla="*/ 2436641 w 4190143"/>
              <a:gd name="connsiteY15" fmla="*/ 5655269 h 6488810"/>
              <a:gd name="connsiteX16" fmla="*/ 2497265 w 4190143"/>
              <a:gd name="connsiteY16" fmla="*/ 6182772 h 6488810"/>
              <a:gd name="connsiteX17" fmla="*/ 2553938 w 4190143"/>
              <a:gd name="connsiteY17" fmla="*/ 6488810 h 6488810"/>
              <a:gd name="connsiteX18" fmla="*/ 1636300 w 4190143"/>
              <a:gd name="connsiteY18" fmla="*/ 6488810 h 6488810"/>
              <a:gd name="connsiteX19" fmla="*/ 1692688 w 4190143"/>
              <a:gd name="connsiteY19" fmla="*/ 6196583 h 6488810"/>
              <a:gd name="connsiteX20" fmla="*/ 1758308 w 4190143"/>
              <a:gd name="connsiteY20" fmla="*/ 5647903 h 6488810"/>
              <a:gd name="connsiteX21" fmla="*/ 1758518 w 4190143"/>
              <a:gd name="connsiteY21" fmla="*/ 5639086 h 6488810"/>
              <a:gd name="connsiteX22" fmla="*/ 1713452 w 4190143"/>
              <a:gd name="connsiteY22" fmla="*/ 5639086 h 6488810"/>
              <a:gd name="connsiteX23" fmla="*/ 318326 w 4190143"/>
              <a:gd name="connsiteY23" fmla="*/ 5976176 h 6488810"/>
              <a:gd name="connsiteX24" fmla="*/ 655415 w 4190143"/>
              <a:gd name="connsiteY24" fmla="*/ 5409724 h 6488810"/>
              <a:gd name="connsiteX25" fmla="*/ 0 w 4190143"/>
              <a:gd name="connsiteY25" fmla="*/ 5531453 h 6488810"/>
              <a:gd name="connsiteX26" fmla="*/ 978503 w 4190143"/>
              <a:gd name="connsiteY26" fmla="*/ 3897535 h 6488810"/>
              <a:gd name="connsiteX27" fmla="*/ 482251 w 4190143"/>
              <a:gd name="connsiteY27" fmla="*/ 4047363 h 6488810"/>
              <a:gd name="connsiteX28" fmla="*/ 1336643 w 4190143"/>
              <a:gd name="connsiteY28" fmla="*/ 2682621 h 6488810"/>
              <a:gd name="connsiteX29" fmla="*/ 845058 w 4190143"/>
              <a:gd name="connsiteY29" fmla="*/ 2830068 h 6488810"/>
              <a:gd name="connsiteX30" fmla="*/ 1294543 w 4190143"/>
              <a:gd name="connsiteY30" fmla="*/ 2155889 h 6488810"/>
              <a:gd name="connsiteX31" fmla="*/ 1666780 w 4190143"/>
              <a:gd name="connsiteY31" fmla="*/ 1432560 h 6488810"/>
              <a:gd name="connsiteX32" fmla="*/ 1238441 w 4190143"/>
              <a:gd name="connsiteY32" fmla="*/ 1537907 h 6488810"/>
              <a:gd name="connsiteX33" fmla="*/ 1821275 w 4190143"/>
              <a:gd name="connsiteY33" fmla="*/ 716280 h 6488810"/>
              <a:gd name="connsiteX34" fmla="*/ 2095119 w 4190143"/>
              <a:gd name="connsiteY34" fmla="*/ 0 h 648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190143" h="6488810">
                <a:moveTo>
                  <a:pt x="2095119" y="0"/>
                </a:moveTo>
                <a:cubicBezTo>
                  <a:pt x="2095119" y="0"/>
                  <a:pt x="2186464" y="400241"/>
                  <a:pt x="2368868" y="716280"/>
                </a:cubicBezTo>
                <a:cubicBezTo>
                  <a:pt x="2551462" y="1032320"/>
                  <a:pt x="2951702" y="1537907"/>
                  <a:pt x="2951702" y="1537907"/>
                </a:cubicBezTo>
                <a:lnTo>
                  <a:pt x="2523363" y="1432560"/>
                </a:lnTo>
                <a:cubicBezTo>
                  <a:pt x="2523363" y="1432560"/>
                  <a:pt x="2741105" y="1903095"/>
                  <a:pt x="2895600" y="2155889"/>
                </a:cubicBezTo>
                <a:cubicBezTo>
                  <a:pt x="3050096" y="2408682"/>
                  <a:pt x="3345085" y="2830068"/>
                  <a:pt x="3345085" y="2830068"/>
                </a:cubicBezTo>
                <a:lnTo>
                  <a:pt x="2853500" y="2682621"/>
                </a:lnTo>
                <a:cubicBezTo>
                  <a:pt x="2853500" y="2682621"/>
                  <a:pt x="3375470" y="3761804"/>
                  <a:pt x="3707892" y="4047363"/>
                </a:cubicBezTo>
                <a:lnTo>
                  <a:pt x="3211640" y="3897535"/>
                </a:lnTo>
                <a:cubicBezTo>
                  <a:pt x="3472053" y="4500658"/>
                  <a:pt x="3799523" y="5044059"/>
                  <a:pt x="4190143" y="5531453"/>
                </a:cubicBezTo>
                <a:cubicBezTo>
                  <a:pt x="3979545" y="5520785"/>
                  <a:pt x="3760280" y="5477161"/>
                  <a:pt x="3534728" y="5409724"/>
                </a:cubicBezTo>
                <a:lnTo>
                  <a:pt x="3871817" y="5976176"/>
                </a:lnTo>
                <a:cubicBezTo>
                  <a:pt x="3444335" y="5954554"/>
                  <a:pt x="2973229" y="5827586"/>
                  <a:pt x="2476691" y="5639086"/>
                </a:cubicBezTo>
                <a:lnTo>
                  <a:pt x="2476595" y="5639086"/>
                </a:lnTo>
                <a:lnTo>
                  <a:pt x="2436271" y="5639086"/>
                </a:lnTo>
                <a:lnTo>
                  <a:pt x="2436641" y="5655269"/>
                </a:lnTo>
                <a:cubicBezTo>
                  <a:pt x="2444740" y="5832228"/>
                  <a:pt x="2464975" y="6008465"/>
                  <a:pt x="2497265" y="6182772"/>
                </a:cubicBezTo>
                <a:lnTo>
                  <a:pt x="2553938" y="6488810"/>
                </a:lnTo>
                <a:lnTo>
                  <a:pt x="1636300" y="6488810"/>
                </a:lnTo>
                <a:lnTo>
                  <a:pt x="1692688" y="6196583"/>
                </a:lnTo>
                <a:cubicBezTo>
                  <a:pt x="1727621" y="6015418"/>
                  <a:pt x="1749535" y="5832056"/>
                  <a:pt x="1758308" y="5647903"/>
                </a:cubicBezTo>
                <a:lnTo>
                  <a:pt x="1758518" y="5639086"/>
                </a:lnTo>
                <a:lnTo>
                  <a:pt x="1713452" y="5639086"/>
                </a:lnTo>
                <a:cubicBezTo>
                  <a:pt x="1216914" y="5827586"/>
                  <a:pt x="745808" y="5954554"/>
                  <a:pt x="318326" y="5976176"/>
                </a:cubicBezTo>
                <a:lnTo>
                  <a:pt x="655415" y="5409724"/>
                </a:lnTo>
                <a:cubicBezTo>
                  <a:pt x="429863" y="5477161"/>
                  <a:pt x="210598" y="5520785"/>
                  <a:pt x="0" y="5531453"/>
                </a:cubicBezTo>
                <a:cubicBezTo>
                  <a:pt x="390715" y="5044059"/>
                  <a:pt x="718185" y="4500658"/>
                  <a:pt x="978503" y="3897535"/>
                </a:cubicBezTo>
                <a:lnTo>
                  <a:pt x="482251" y="4047363"/>
                </a:lnTo>
                <a:cubicBezTo>
                  <a:pt x="814673" y="3761708"/>
                  <a:pt x="1336643" y="2682621"/>
                  <a:pt x="1336643" y="2682621"/>
                </a:cubicBezTo>
                <a:lnTo>
                  <a:pt x="845058" y="2830068"/>
                </a:lnTo>
                <a:cubicBezTo>
                  <a:pt x="845058" y="2830068"/>
                  <a:pt x="1140047" y="2408682"/>
                  <a:pt x="1294543" y="2155889"/>
                </a:cubicBezTo>
                <a:cubicBezTo>
                  <a:pt x="1449038" y="1903095"/>
                  <a:pt x="1666780" y="1432560"/>
                  <a:pt x="1666780" y="1432560"/>
                </a:cubicBezTo>
                <a:lnTo>
                  <a:pt x="1238441" y="1537907"/>
                </a:lnTo>
                <a:cubicBezTo>
                  <a:pt x="1238441" y="1537907"/>
                  <a:pt x="1638681" y="1032320"/>
                  <a:pt x="1821275" y="716280"/>
                </a:cubicBezTo>
                <a:cubicBezTo>
                  <a:pt x="2003870" y="400241"/>
                  <a:pt x="2095119" y="0"/>
                  <a:pt x="2095119" y="0"/>
                </a:cubicBezTo>
                <a:close/>
              </a:path>
            </a:pathLst>
          </a:custGeom>
          <a:blipFill>
            <a:blip r:embed="rId2"/>
            <a:stretch>
              <a:fillRect l="-90528" r="-90528"/>
            </a:stretch>
          </a:blipFill>
          <a:ln w="0" cap="flat">
            <a:noFill/>
            <a:prstDash val="solid"/>
            <a:miter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B4F0F0-B780-0FEB-C85E-6A9312387B1E}"/>
              </a:ext>
            </a:extLst>
          </p:cNvPr>
          <p:cNvGrpSpPr/>
          <p:nvPr/>
        </p:nvGrpSpPr>
        <p:grpSpPr>
          <a:xfrm rot="21360000">
            <a:off x="523672" y="740323"/>
            <a:ext cx="1529498" cy="1195137"/>
            <a:chOff x="1846307" y="1250622"/>
            <a:chExt cx="1151744" cy="89996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263AA6-339F-CB98-0CD3-13334CBB3087}"/>
                </a:ext>
              </a:extLst>
            </p:cNvPr>
            <p:cNvSpPr/>
            <p:nvPr/>
          </p:nvSpPr>
          <p:spPr>
            <a:xfrm rot="10137430">
              <a:off x="2490768" y="1278696"/>
              <a:ext cx="507283" cy="530252"/>
            </a:xfrm>
            <a:custGeom>
              <a:avLst/>
              <a:gdLst>
                <a:gd name="connsiteX0" fmla="*/ 295898 w 347066"/>
                <a:gd name="connsiteY0" fmla="*/ 262304 h 362781"/>
                <a:gd name="connsiteX1" fmla="*/ 170168 w 347066"/>
                <a:gd name="connsiteY1" fmla="*/ 185085 h 362781"/>
                <a:gd name="connsiteX2" fmla="*/ 164400 w 347066"/>
                <a:gd name="connsiteY2" fmla="*/ 165720 h 362781"/>
                <a:gd name="connsiteX3" fmla="*/ 182551 w 347066"/>
                <a:gd name="connsiteY3" fmla="*/ 159367 h 362781"/>
                <a:gd name="connsiteX4" fmla="*/ 325559 w 347066"/>
                <a:gd name="connsiteY4" fmla="*/ 248702 h 362781"/>
                <a:gd name="connsiteX5" fmla="*/ 326512 w 347066"/>
                <a:gd name="connsiteY5" fmla="*/ 248378 h 362781"/>
                <a:gd name="connsiteX6" fmla="*/ 347067 w 347066"/>
                <a:gd name="connsiteY6" fmla="*/ 244845 h 362781"/>
                <a:gd name="connsiteX7" fmla="*/ 346219 w 347066"/>
                <a:gd name="connsiteY7" fmla="*/ 140070 h 362781"/>
                <a:gd name="connsiteX8" fmla="*/ 329731 w 347066"/>
                <a:gd name="connsiteY8" fmla="*/ 132288 h 362781"/>
                <a:gd name="connsiteX9" fmla="*/ 288755 w 347066"/>
                <a:gd name="connsiteY9" fmla="*/ 52354 h 362781"/>
                <a:gd name="connsiteX10" fmla="*/ 284191 w 347066"/>
                <a:gd name="connsiteY10" fmla="*/ 46881 h 362781"/>
                <a:gd name="connsiteX11" fmla="*/ 281411 w 347066"/>
                <a:gd name="connsiteY11" fmla="*/ 47429 h 362781"/>
                <a:gd name="connsiteX12" fmla="*/ 176360 w 347066"/>
                <a:gd name="connsiteY12" fmla="*/ 43172 h 362781"/>
                <a:gd name="connsiteX13" fmla="*/ 137640 w 347066"/>
                <a:gd name="connsiteY13" fmla="*/ 2786 h 362781"/>
                <a:gd name="connsiteX14" fmla="*/ 131205 w 347066"/>
                <a:gd name="connsiteY14" fmla="*/ 459 h 362781"/>
                <a:gd name="connsiteX15" fmla="*/ 128763 w 347066"/>
                <a:gd name="connsiteY15" fmla="*/ 3052 h 362781"/>
                <a:gd name="connsiteX16" fmla="*/ 120057 w 347066"/>
                <a:gd name="connsiteY16" fmla="*/ 21864 h 362781"/>
                <a:gd name="connsiteX17" fmla="*/ 5805 w 347066"/>
                <a:gd name="connsiteY17" fmla="*/ 63431 h 362781"/>
                <a:gd name="connsiteX18" fmla="*/ 238 w 347066"/>
                <a:gd name="connsiteY18" fmla="*/ 66152 h 362781"/>
                <a:gd name="connsiteX19" fmla="*/ 1309 w 347066"/>
                <a:gd name="connsiteY19" fmla="*/ 70699 h 362781"/>
                <a:gd name="connsiteX20" fmla="*/ 15387 w 347066"/>
                <a:gd name="connsiteY20" fmla="*/ 192067 h 362781"/>
                <a:gd name="connsiteX21" fmla="*/ 2519 w 347066"/>
                <a:gd name="connsiteY21" fmla="*/ 208316 h 362781"/>
                <a:gd name="connsiteX22" fmla="*/ 2909 w 347066"/>
                <a:gd name="connsiteY22" fmla="*/ 215134 h 362781"/>
                <a:gd name="connsiteX23" fmla="*/ 6329 w 347066"/>
                <a:gd name="connsiteY23" fmla="*/ 216355 h 362781"/>
                <a:gd name="connsiteX24" fmla="*/ 59745 w 347066"/>
                <a:gd name="connsiteY24" fmla="*/ 232719 h 362781"/>
                <a:gd name="connsiteX25" fmla="*/ 110923 w 347066"/>
                <a:gd name="connsiteY25" fmla="*/ 324607 h 362781"/>
                <a:gd name="connsiteX26" fmla="*/ 115884 w 347066"/>
                <a:gd name="connsiteY26" fmla="*/ 329703 h 362781"/>
                <a:gd name="connsiteX27" fmla="*/ 118629 w 347066"/>
                <a:gd name="connsiteY27" fmla="*/ 328931 h 362781"/>
                <a:gd name="connsiteX28" fmla="*/ 208430 w 347066"/>
                <a:gd name="connsiteY28" fmla="*/ 329512 h 362781"/>
                <a:gd name="connsiteX29" fmla="*/ 240387 w 347066"/>
                <a:gd name="connsiteY29" fmla="*/ 360430 h 362781"/>
                <a:gd name="connsiteX30" fmla="*/ 246906 w 347066"/>
                <a:gd name="connsiteY30" fmla="*/ 362124 h 362781"/>
                <a:gd name="connsiteX31" fmla="*/ 248511 w 347066"/>
                <a:gd name="connsiteY31" fmla="*/ 360573 h 362781"/>
                <a:gd name="connsiteX32" fmla="*/ 295898 w 347066"/>
                <a:gd name="connsiteY32" fmla="*/ 262304 h 36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47066" h="362781">
                  <a:moveTo>
                    <a:pt x="295898" y="262304"/>
                  </a:moveTo>
                  <a:cubicBezTo>
                    <a:pt x="256638" y="232480"/>
                    <a:pt x="214523" y="206614"/>
                    <a:pt x="170168" y="185085"/>
                  </a:cubicBezTo>
                  <a:cubicBezTo>
                    <a:pt x="163228" y="181330"/>
                    <a:pt x="160645" y="172660"/>
                    <a:pt x="164400" y="165720"/>
                  </a:cubicBezTo>
                  <a:cubicBezTo>
                    <a:pt x="167906" y="159239"/>
                    <a:pt x="175767" y="156487"/>
                    <a:pt x="182551" y="159367"/>
                  </a:cubicBezTo>
                  <a:cubicBezTo>
                    <a:pt x="233280" y="183942"/>
                    <a:pt x="281224" y="213891"/>
                    <a:pt x="325559" y="248702"/>
                  </a:cubicBezTo>
                  <a:cubicBezTo>
                    <a:pt x="325893" y="248607"/>
                    <a:pt x="326207" y="248464"/>
                    <a:pt x="326512" y="248378"/>
                  </a:cubicBezTo>
                  <a:cubicBezTo>
                    <a:pt x="333232" y="246534"/>
                    <a:pt x="340116" y="245350"/>
                    <a:pt x="347067" y="244845"/>
                  </a:cubicBezTo>
                  <a:cubicBezTo>
                    <a:pt x="330100" y="212051"/>
                    <a:pt x="329785" y="173134"/>
                    <a:pt x="346219" y="140070"/>
                  </a:cubicBezTo>
                  <a:cubicBezTo>
                    <a:pt x="340470" y="138049"/>
                    <a:pt x="334945" y="135441"/>
                    <a:pt x="329731" y="132288"/>
                  </a:cubicBezTo>
                  <a:cubicBezTo>
                    <a:pt x="301794" y="115780"/>
                    <a:pt x="285849" y="84672"/>
                    <a:pt x="288755" y="52354"/>
                  </a:cubicBezTo>
                  <a:cubicBezTo>
                    <a:pt x="289006" y="49582"/>
                    <a:pt x="286962" y="47132"/>
                    <a:pt x="284191" y="46881"/>
                  </a:cubicBezTo>
                  <a:cubicBezTo>
                    <a:pt x="283231" y="46794"/>
                    <a:pt x="282266" y="46985"/>
                    <a:pt x="281411" y="47429"/>
                  </a:cubicBezTo>
                  <a:cubicBezTo>
                    <a:pt x="248171" y="64986"/>
                    <a:pt x="208069" y="63360"/>
                    <a:pt x="176360" y="43172"/>
                  </a:cubicBezTo>
                  <a:cubicBezTo>
                    <a:pt x="160172" y="33291"/>
                    <a:pt x="146830" y="19375"/>
                    <a:pt x="137640" y="2786"/>
                  </a:cubicBezTo>
                  <a:cubicBezTo>
                    <a:pt x="136506" y="366"/>
                    <a:pt x="133625" y="-676"/>
                    <a:pt x="131205" y="459"/>
                  </a:cubicBezTo>
                  <a:cubicBezTo>
                    <a:pt x="130091" y="982"/>
                    <a:pt x="129218" y="1908"/>
                    <a:pt x="128763" y="3052"/>
                  </a:cubicBezTo>
                  <a:cubicBezTo>
                    <a:pt x="126610" y="9643"/>
                    <a:pt x="123687" y="15957"/>
                    <a:pt x="120057" y="21864"/>
                  </a:cubicBezTo>
                  <a:cubicBezTo>
                    <a:pt x="95421" y="59543"/>
                    <a:pt x="48894" y="76470"/>
                    <a:pt x="5805" y="63431"/>
                  </a:cubicBezTo>
                  <a:cubicBezTo>
                    <a:pt x="3516" y="62646"/>
                    <a:pt x="1024" y="63863"/>
                    <a:pt x="238" y="66152"/>
                  </a:cubicBezTo>
                  <a:cubicBezTo>
                    <a:pt x="-310" y="67747"/>
                    <a:pt x="106" y="69516"/>
                    <a:pt x="1309" y="70699"/>
                  </a:cubicBezTo>
                  <a:cubicBezTo>
                    <a:pt x="32227" y="103635"/>
                    <a:pt x="37945" y="152927"/>
                    <a:pt x="15387" y="192067"/>
                  </a:cubicBezTo>
                  <a:cubicBezTo>
                    <a:pt x="11750" y="197969"/>
                    <a:pt x="7431" y="203423"/>
                    <a:pt x="2519" y="208316"/>
                  </a:cubicBezTo>
                  <a:cubicBezTo>
                    <a:pt x="744" y="210307"/>
                    <a:pt x="918" y="213360"/>
                    <a:pt x="2909" y="215134"/>
                  </a:cubicBezTo>
                  <a:cubicBezTo>
                    <a:pt x="3846" y="215971"/>
                    <a:pt x="5073" y="216409"/>
                    <a:pt x="6329" y="216355"/>
                  </a:cubicBezTo>
                  <a:cubicBezTo>
                    <a:pt x="25249" y="217101"/>
                    <a:pt x="43653" y="222739"/>
                    <a:pt x="59745" y="232719"/>
                  </a:cubicBezTo>
                  <a:cubicBezTo>
                    <a:pt x="92078" y="251925"/>
                    <a:pt x="111616" y="287006"/>
                    <a:pt x="110923" y="324607"/>
                  </a:cubicBezTo>
                  <a:cubicBezTo>
                    <a:pt x="110886" y="327384"/>
                    <a:pt x="113108" y="329666"/>
                    <a:pt x="115884" y="329703"/>
                  </a:cubicBezTo>
                  <a:cubicBezTo>
                    <a:pt x="116855" y="329715"/>
                    <a:pt x="117808" y="329447"/>
                    <a:pt x="118629" y="328931"/>
                  </a:cubicBezTo>
                  <a:cubicBezTo>
                    <a:pt x="146168" y="311786"/>
                    <a:pt x="181114" y="312012"/>
                    <a:pt x="208430" y="329512"/>
                  </a:cubicBezTo>
                  <a:cubicBezTo>
                    <a:pt x="221276" y="337279"/>
                    <a:pt x="232200" y="347848"/>
                    <a:pt x="240387" y="360430"/>
                  </a:cubicBezTo>
                  <a:cubicBezTo>
                    <a:pt x="241719" y="362698"/>
                    <a:pt x="244638" y="363457"/>
                    <a:pt x="246906" y="362124"/>
                  </a:cubicBezTo>
                  <a:cubicBezTo>
                    <a:pt x="247556" y="361741"/>
                    <a:pt x="248107" y="361210"/>
                    <a:pt x="248511" y="360573"/>
                  </a:cubicBezTo>
                  <a:cubicBezTo>
                    <a:pt x="245156" y="321617"/>
                    <a:pt x="263327" y="283935"/>
                    <a:pt x="295898" y="262304"/>
                  </a:cubicBezTo>
                  <a:close/>
                </a:path>
              </a:pathLst>
            </a:custGeom>
            <a:solidFill>
              <a:srgbClr val="5B93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DF98D8-CCAE-FD62-3533-8A21AC251840}"/>
                </a:ext>
              </a:extLst>
            </p:cNvPr>
            <p:cNvSpPr/>
            <p:nvPr/>
          </p:nvSpPr>
          <p:spPr>
            <a:xfrm rot="10137430">
              <a:off x="1846307" y="1503721"/>
              <a:ext cx="561350" cy="646864"/>
            </a:xfrm>
            <a:custGeom>
              <a:avLst/>
              <a:gdLst>
                <a:gd name="connsiteX0" fmla="*/ 380604 w 384057"/>
                <a:gd name="connsiteY0" fmla="*/ 150620 h 442563"/>
                <a:gd name="connsiteX1" fmla="*/ 358696 w 384057"/>
                <a:gd name="connsiteY1" fmla="*/ 140628 h 442563"/>
                <a:gd name="connsiteX2" fmla="*/ 309681 w 384057"/>
                <a:gd name="connsiteY2" fmla="*/ 6745 h 442563"/>
                <a:gd name="connsiteX3" fmla="*/ 306554 w 384057"/>
                <a:gd name="connsiteY3" fmla="*/ 282 h 442563"/>
                <a:gd name="connsiteX4" fmla="*/ 301194 w 384057"/>
                <a:gd name="connsiteY4" fmla="*/ 1592 h 442563"/>
                <a:gd name="connsiteX5" fmla="*/ 160538 w 384057"/>
                <a:gd name="connsiteY5" fmla="*/ 19823 h 442563"/>
                <a:gd name="connsiteX6" fmla="*/ 141612 w 384057"/>
                <a:gd name="connsiteY6" fmla="*/ 4926 h 442563"/>
                <a:gd name="connsiteX7" fmla="*/ 133563 w 384057"/>
                <a:gd name="connsiteY7" fmla="*/ 5657 h 442563"/>
                <a:gd name="connsiteX8" fmla="*/ 132239 w 384057"/>
                <a:gd name="connsiteY8" fmla="*/ 9421 h 442563"/>
                <a:gd name="connsiteX9" fmla="*/ 113104 w 384057"/>
                <a:gd name="connsiteY9" fmla="*/ 72286 h 442563"/>
                <a:gd name="connsiteX10" fmla="*/ 5938 w 384057"/>
                <a:gd name="connsiteY10" fmla="*/ 133246 h 442563"/>
                <a:gd name="connsiteX11" fmla="*/ 0 w 384057"/>
                <a:gd name="connsiteY11" fmla="*/ 139215 h 442563"/>
                <a:gd name="connsiteX12" fmla="*/ 880 w 384057"/>
                <a:gd name="connsiteY12" fmla="*/ 142314 h 442563"/>
                <a:gd name="connsiteX13" fmla="*/ 10348 w 384057"/>
                <a:gd name="connsiteY13" fmla="*/ 224734 h 442563"/>
                <a:gd name="connsiteX14" fmla="*/ 17301 w 384057"/>
                <a:gd name="connsiteY14" fmla="*/ 224267 h 442563"/>
                <a:gd name="connsiteX15" fmla="*/ 114885 w 384057"/>
                <a:gd name="connsiteY15" fmla="*/ 277541 h 442563"/>
                <a:gd name="connsiteX16" fmla="*/ 170044 w 384057"/>
                <a:gd name="connsiteY16" fmla="*/ 192949 h 442563"/>
                <a:gd name="connsiteX17" fmla="*/ 190047 w 384057"/>
                <a:gd name="connsiteY17" fmla="*/ 190092 h 442563"/>
                <a:gd name="connsiteX18" fmla="*/ 192904 w 384057"/>
                <a:gd name="connsiteY18" fmla="*/ 210094 h 442563"/>
                <a:gd name="connsiteX19" fmla="*/ 129649 w 384057"/>
                <a:gd name="connsiteY19" fmla="*/ 310592 h 442563"/>
                <a:gd name="connsiteX20" fmla="*/ 119505 w 384057"/>
                <a:gd name="connsiteY20" fmla="*/ 396098 h 442563"/>
                <a:gd name="connsiteX21" fmla="*/ 168739 w 384057"/>
                <a:gd name="connsiteY21" fmla="*/ 412024 h 442563"/>
                <a:gd name="connsiteX22" fmla="*/ 169225 w 384057"/>
                <a:gd name="connsiteY22" fmla="*/ 412300 h 442563"/>
                <a:gd name="connsiteX23" fmla="*/ 169977 w 384057"/>
                <a:gd name="connsiteY23" fmla="*/ 412729 h 442563"/>
                <a:gd name="connsiteX24" fmla="*/ 179941 w 384057"/>
                <a:gd name="connsiteY24" fmla="*/ 418444 h 442563"/>
                <a:gd name="connsiteX25" fmla="*/ 203039 w 384057"/>
                <a:gd name="connsiteY25" fmla="*/ 440637 h 442563"/>
                <a:gd name="connsiteX26" fmla="*/ 212707 w 384057"/>
                <a:gd name="connsiteY26" fmla="*/ 436999 h 442563"/>
                <a:gd name="connsiteX27" fmla="*/ 229766 w 384057"/>
                <a:gd name="connsiteY27" fmla="*/ 387621 h 442563"/>
                <a:gd name="connsiteX28" fmla="*/ 322939 w 384057"/>
                <a:gd name="connsiteY28" fmla="*/ 338682 h 442563"/>
                <a:gd name="connsiteX29" fmla="*/ 329298 w 384057"/>
                <a:gd name="connsiteY29" fmla="*/ 333185 h 442563"/>
                <a:gd name="connsiteX30" fmla="*/ 328654 w 384057"/>
                <a:gd name="connsiteY30" fmla="*/ 330033 h 442563"/>
                <a:gd name="connsiteX31" fmla="*/ 333760 w 384057"/>
                <a:gd name="connsiteY31" fmla="*/ 206846 h 442563"/>
                <a:gd name="connsiteX32" fmla="*/ 380909 w 384057"/>
                <a:gd name="connsiteY32" fmla="*/ 160974 h 442563"/>
                <a:gd name="connsiteX33" fmla="*/ 383447 w 384057"/>
                <a:gd name="connsiteY33" fmla="*/ 153300 h 442563"/>
                <a:gd name="connsiteX34" fmla="*/ 380604 w 384057"/>
                <a:gd name="connsiteY34" fmla="*/ 150620 h 44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4057" h="442563">
                  <a:moveTo>
                    <a:pt x="380604" y="150620"/>
                  </a:moveTo>
                  <a:cubicBezTo>
                    <a:pt x="372931" y="148169"/>
                    <a:pt x="365577" y="144815"/>
                    <a:pt x="358696" y="140628"/>
                  </a:cubicBezTo>
                  <a:cubicBezTo>
                    <a:pt x="314881" y="113958"/>
                    <a:pt x="295536" y="58275"/>
                    <a:pt x="309681" y="6745"/>
                  </a:cubicBezTo>
                  <a:cubicBezTo>
                    <a:pt x="310602" y="4097"/>
                    <a:pt x="309202" y="1203"/>
                    <a:pt x="306554" y="282"/>
                  </a:cubicBezTo>
                  <a:cubicBezTo>
                    <a:pt x="304665" y="-375"/>
                    <a:pt x="302566" y="137"/>
                    <a:pt x="301194" y="1592"/>
                  </a:cubicBezTo>
                  <a:cubicBezTo>
                    <a:pt x="262075" y="37892"/>
                    <a:pt x="204353" y="46540"/>
                    <a:pt x="160538" y="19823"/>
                  </a:cubicBezTo>
                  <a:cubicBezTo>
                    <a:pt x="153660" y="15626"/>
                    <a:pt x="147307" y="10625"/>
                    <a:pt x="141612" y="4926"/>
                  </a:cubicBezTo>
                  <a:cubicBezTo>
                    <a:pt x="139187" y="2905"/>
                    <a:pt x="135584" y="3233"/>
                    <a:pt x="133563" y="5657"/>
                  </a:cubicBezTo>
                  <a:cubicBezTo>
                    <a:pt x="132684" y="6713"/>
                    <a:pt x="132214" y="8049"/>
                    <a:pt x="132239" y="9421"/>
                  </a:cubicBezTo>
                  <a:cubicBezTo>
                    <a:pt x="131350" y="31669"/>
                    <a:pt x="124760" y="53316"/>
                    <a:pt x="113104" y="72286"/>
                  </a:cubicBezTo>
                  <a:cubicBezTo>
                    <a:pt x="90828" y="110282"/>
                    <a:pt x="49982" y="133517"/>
                    <a:pt x="5938" y="133246"/>
                  </a:cubicBezTo>
                  <a:cubicBezTo>
                    <a:pt x="2650" y="133255"/>
                    <a:pt x="-9" y="135928"/>
                    <a:pt x="0" y="139215"/>
                  </a:cubicBezTo>
                  <a:cubicBezTo>
                    <a:pt x="3" y="140309"/>
                    <a:pt x="308" y="141382"/>
                    <a:pt x="880" y="142314"/>
                  </a:cubicBezTo>
                  <a:cubicBezTo>
                    <a:pt x="16306" y="166954"/>
                    <a:pt x="19785" y="197239"/>
                    <a:pt x="10348" y="224734"/>
                  </a:cubicBezTo>
                  <a:cubicBezTo>
                    <a:pt x="12672" y="224591"/>
                    <a:pt x="14977" y="224267"/>
                    <a:pt x="17301" y="224267"/>
                  </a:cubicBezTo>
                  <a:cubicBezTo>
                    <a:pt x="56747" y="224372"/>
                    <a:pt x="93465" y="244417"/>
                    <a:pt x="114885" y="277541"/>
                  </a:cubicBezTo>
                  <a:cubicBezTo>
                    <a:pt x="131400" y="248167"/>
                    <a:pt x="149826" y="219909"/>
                    <a:pt x="170044" y="192949"/>
                  </a:cubicBezTo>
                  <a:cubicBezTo>
                    <a:pt x="174779" y="186637"/>
                    <a:pt x="183734" y="185357"/>
                    <a:pt x="190047" y="190092"/>
                  </a:cubicBezTo>
                  <a:cubicBezTo>
                    <a:pt x="196359" y="194827"/>
                    <a:pt x="197639" y="203782"/>
                    <a:pt x="192904" y="210094"/>
                  </a:cubicBezTo>
                  <a:cubicBezTo>
                    <a:pt x="169148" y="241836"/>
                    <a:pt x="147994" y="275444"/>
                    <a:pt x="129649" y="310592"/>
                  </a:cubicBezTo>
                  <a:cubicBezTo>
                    <a:pt x="137363" y="339340"/>
                    <a:pt x="133731" y="369953"/>
                    <a:pt x="119505" y="396098"/>
                  </a:cubicBezTo>
                  <a:cubicBezTo>
                    <a:pt x="136899" y="397665"/>
                    <a:pt x="153722" y="403107"/>
                    <a:pt x="168739" y="412024"/>
                  </a:cubicBezTo>
                  <a:cubicBezTo>
                    <a:pt x="168901" y="412100"/>
                    <a:pt x="169054" y="412215"/>
                    <a:pt x="169225" y="412300"/>
                  </a:cubicBezTo>
                  <a:cubicBezTo>
                    <a:pt x="169396" y="412386"/>
                    <a:pt x="169730" y="412577"/>
                    <a:pt x="169977" y="412729"/>
                  </a:cubicBezTo>
                  <a:cubicBezTo>
                    <a:pt x="173431" y="414392"/>
                    <a:pt x="176761" y="416302"/>
                    <a:pt x="179941" y="418444"/>
                  </a:cubicBezTo>
                  <a:cubicBezTo>
                    <a:pt x="188867" y="424448"/>
                    <a:pt x="196684" y="431957"/>
                    <a:pt x="203039" y="440637"/>
                  </a:cubicBezTo>
                  <a:cubicBezTo>
                    <a:pt x="205896" y="444543"/>
                    <a:pt x="212211" y="442095"/>
                    <a:pt x="212707" y="436999"/>
                  </a:cubicBezTo>
                  <a:cubicBezTo>
                    <a:pt x="214653" y="419477"/>
                    <a:pt x="220480" y="402608"/>
                    <a:pt x="229766" y="387621"/>
                  </a:cubicBezTo>
                  <a:cubicBezTo>
                    <a:pt x="248873" y="354794"/>
                    <a:pt x="285068" y="335783"/>
                    <a:pt x="322939" y="338682"/>
                  </a:cubicBezTo>
                  <a:cubicBezTo>
                    <a:pt x="326213" y="338920"/>
                    <a:pt x="329060" y="336459"/>
                    <a:pt x="329298" y="333185"/>
                  </a:cubicBezTo>
                  <a:cubicBezTo>
                    <a:pt x="329377" y="332095"/>
                    <a:pt x="329155" y="331005"/>
                    <a:pt x="328654" y="330033"/>
                  </a:cubicBezTo>
                  <a:cubicBezTo>
                    <a:pt x="308235" y="291005"/>
                    <a:pt x="310181" y="244050"/>
                    <a:pt x="333760" y="206846"/>
                  </a:cubicBezTo>
                  <a:cubicBezTo>
                    <a:pt x="345280" y="187764"/>
                    <a:pt x="361518" y="171967"/>
                    <a:pt x="380909" y="160974"/>
                  </a:cubicBezTo>
                  <a:cubicBezTo>
                    <a:pt x="383728" y="159555"/>
                    <a:pt x="384864" y="156120"/>
                    <a:pt x="383447" y="153300"/>
                  </a:cubicBezTo>
                  <a:cubicBezTo>
                    <a:pt x="382843" y="152100"/>
                    <a:pt x="381837" y="151152"/>
                    <a:pt x="380604" y="150620"/>
                  </a:cubicBezTo>
                  <a:close/>
                </a:path>
              </a:pathLst>
            </a:custGeom>
            <a:solidFill>
              <a:srgbClr val="5B935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35F15AF-ADB3-009D-689E-4DA0A307112D}"/>
                </a:ext>
              </a:extLst>
            </p:cNvPr>
            <p:cNvGrpSpPr/>
            <p:nvPr/>
          </p:nvGrpSpPr>
          <p:grpSpPr>
            <a:xfrm>
              <a:off x="2048299" y="1250622"/>
              <a:ext cx="488890" cy="470695"/>
              <a:chOff x="2048299" y="1250622"/>
              <a:chExt cx="488890" cy="470695"/>
            </a:xfrm>
            <a:solidFill>
              <a:srgbClr val="FF0000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A688FED-2069-9067-3CB6-6BBA83F067A8}"/>
                  </a:ext>
                </a:extLst>
              </p:cNvPr>
              <p:cNvSpPr/>
              <p:nvPr/>
            </p:nvSpPr>
            <p:spPr>
              <a:xfrm rot="10137430">
                <a:off x="2229899" y="1492551"/>
                <a:ext cx="228766" cy="228766"/>
              </a:xfrm>
              <a:custGeom>
                <a:avLst/>
                <a:gdLst>
                  <a:gd name="connsiteX0" fmla="*/ 156515 w 156514"/>
                  <a:gd name="connsiteY0" fmla="*/ 78257 h 156514"/>
                  <a:gd name="connsiteX1" fmla="*/ 78257 w 156514"/>
                  <a:gd name="connsiteY1" fmla="*/ 156515 h 156514"/>
                  <a:gd name="connsiteX2" fmla="*/ 0 w 156514"/>
                  <a:gd name="connsiteY2" fmla="*/ 78257 h 156514"/>
                  <a:gd name="connsiteX3" fmla="*/ 78257 w 156514"/>
                  <a:gd name="connsiteY3" fmla="*/ 0 h 156514"/>
                  <a:gd name="connsiteX4" fmla="*/ 156515 w 156514"/>
                  <a:gd name="connsiteY4" fmla="*/ 78257 h 15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514" h="156514">
                    <a:moveTo>
                      <a:pt x="156515" y="78257"/>
                    </a:moveTo>
                    <a:cubicBezTo>
                      <a:pt x="156515" y="121478"/>
                      <a:pt x="121478" y="156515"/>
                      <a:pt x="78257" y="156515"/>
                    </a:cubicBezTo>
                    <a:cubicBezTo>
                      <a:pt x="35037" y="156515"/>
                      <a:pt x="0" y="121478"/>
                      <a:pt x="0" y="78257"/>
                    </a:cubicBezTo>
                    <a:cubicBezTo>
                      <a:pt x="0" y="35037"/>
                      <a:pt x="35037" y="0"/>
                      <a:pt x="78257" y="0"/>
                    </a:cubicBezTo>
                    <a:cubicBezTo>
                      <a:pt x="121478" y="0"/>
                      <a:pt x="156515" y="35037"/>
                      <a:pt x="156515" y="782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A0957B2-33C6-BE23-D382-A7E34E5FC728}"/>
                  </a:ext>
                </a:extLst>
              </p:cNvPr>
              <p:cNvSpPr/>
              <p:nvPr/>
            </p:nvSpPr>
            <p:spPr>
              <a:xfrm rot="10137430">
                <a:off x="2336684" y="1250622"/>
                <a:ext cx="200505" cy="200505"/>
              </a:xfrm>
              <a:custGeom>
                <a:avLst/>
                <a:gdLst>
                  <a:gd name="connsiteX0" fmla="*/ 137179 w 137179"/>
                  <a:gd name="connsiteY0" fmla="*/ 68590 h 137179"/>
                  <a:gd name="connsiteX1" fmla="*/ 68590 w 137179"/>
                  <a:gd name="connsiteY1" fmla="*/ 137179 h 137179"/>
                  <a:gd name="connsiteX2" fmla="*/ 0 w 137179"/>
                  <a:gd name="connsiteY2" fmla="*/ 68590 h 137179"/>
                  <a:gd name="connsiteX3" fmla="*/ 68590 w 137179"/>
                  <a:gd name="connsiteY3" fmla="*/ 0 h 137179"/>
                  <a:gd name="connsiteX4" fmla="*/ 137179 w 137179"/>
                  <a:gd name="connsiteY4" fmla="*/ 68590 h 137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179" h="137179">
                    <a:moveTo>
                      <a:pt x="137179" y="68590"/>
                    </a:moveTo>
                    <a:cubicBezTo>
                      <a:pt x="137179" y="106471"/>
                      <a:pt x="106470" y="137179"/>
                      <a:pt x="68590" y="137179"/>
                    </a:cubicBezTo>
                    <a:cubicBezTo>
                      <a:pt x="30709" y="137179"/>
                      <a:pt x="0" y="106470"/>
                      <a:pt x="0" y="68590"/>
                    </a:cubicBezTo>
                    <a:cubicBezTo>
                      <a:pt x="0" y="30709"/>
                      <a:pt x="30709" y="0"/>
                      <a:pt x="68590" y="0"/>
                    </a:cubicBezTo>
                    <a:cubicBezTo>
                      <a:pt x="106470" y="0"/>
                      <a:pt x="137179" y="30709"/>
                      <a:pt x="137179" y="685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854C066-D1F5-D634-FED6-47D51AD8514D}"/>
                  </a:ext>
                </a:extLst>
              </p:cNvPr>
              <p:cNvSpPr/>
              <p:nvPr/>
            </p:nvSpPr>
            <p:spPr>
              <a:xfrm rot="10137430">
                <a:off x="2048299" y="1269342"/>
                <a:ext cx="231885" cy="231885"/>
              </a:xfrm>
              <a:custGeom>
                <a:avLst/>
                <a:gdLst>
                  <a:gd name="connsiteX0" fmla="*/ 158648 w 158648"/>
                  <a:gd name="connsiteY0" fmla="*/ 79324 h 158648"/>
                  <a:gd name="connsiteX1" fmla="*/ 79324 w 158648"/>
                  <a:gd name="connsiteY1" fmla="*/ 158648 h 158648"/>
                  <a:gd name="connsiteX2" fmla="*/ 0 w 158648"/>
                  <a:gd name="connsiteY2" fmla="*/ 79324 h 158648"/>
                  <a:gd name="connsiteX3" fmla="*/ 79324 w 158648"/>
                  <a:gd name="connsiteY3" fmla="*/ 0 h 158648"/>
                  <a:gd name="connsiteX4" fmla="*/ 158648 w 158648"/>
                  <a:gd name="connsiteY4" fmla="*/ 79324 h 15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648" h="158648">
                    <a:moveTo>
                      <a:pt x="158648" y="79324"/>
                    </a:moveTo>
                    <a:cubicBezTo>
                      <a:pt x="158648" y="123134"/>
                      <a:pt x="123134" y="158648"/>
                      <a:pt x="79324" y="158648"/>
                    </a:cubicBezTo>
                    <a:cubicBezTo>
                      <a:pt x="35515" y="158648"/>
                      <a:pt x="0" y="123134"/>
                      <a:pt x="0" y="79324"/>
                    </a:cubicBezTo>
                    <a:cubicBezTo>
                      <a:pt x="0" y="35515"/>
                      <a:pt x="35515" y="0"/>
                      <a:pt x="79324" y="0"/>
                    </a:cubicBezTo>
                    <a:cubicBezTo>
                      <a:pt x="123134" y="0"/>
                      <a:pt x="158648" y="35515"/>
                      <a:pt x="158648" y="79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1A33A6-D0D9-2975-9B4E-0EB42C76EEDB}"/>
              </a:ext>
            </a:extLst>
          </p:cNvPr>
          <p:cNvSpPr txBox="1"/>
          <p:nvPr/>
        </p:nvSpPr>
        <p:spPr>
          <a:xfrm>
            <a:off x="888022" y="1073539"/>
            <a:ext cx="7332784" cy="406995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8000" dirty="0">
                <a:solidFill>
                  <a:srgbClr val="FF0000"/>
                </a:solidFill>
                <a:latin typeface="Amasis MT Pro Black" panose="02040A04050005020304" pitchFamily="18" charset="0"/>
              </a:rPr>
              <a:t>MERRY</a:t>
            </a:r>
          </a:p>
          <a:p>
            <a:pPr algn="ctr">
              <a:lnSpc>
                <a:spcPct val="85000"/>
              </a:lnSpc>
            </a:pPr>
            <a:r>
              <a:rPr lang="en-US" sz="8000" dirty="0">
                <a:solidFill>
                  <a:srgbClr val="FF0000"/>
                </a:solidFill>
                <a:latin typeface="Amasis MT Pro Black" panose="02040A04050005020304" pitchFamily="18" charset="0"/>
              </a:rPr>
              <a:t>CHRISTMAS </a:t>
            </a:r>
          </a:p>
          <a:p>
            <a:pPr algn="ctr">
              <a:lnSpc>
                <a:spcPct val="85000"/>
              </a:lnSpc>
            </a:pPr>
            <a:r>
              <a:rPr lang="en-US" sz="8000" dirty="0">
                <a:solidFill>
                  <a:srgbClr val="FF0000"/>
                </a:solidFill>
                <a:latin typeface="Amasis MT Pro Black" panose="02040A04050005020304" pitchFamily="18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56593579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 White">
  <a:themeElements>
    <a:clrScheme name="TLC Master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D035BD"/>
      </a:accent4>
      <a:accent5>
        <a:srgbClr val="4BACC6"/>
      </a:accent5>
      <a:accent6>
        <a:srgbClr val="F79646"/>
      </a:accent6>
      <a:hlink>
        <a:srgbClr val="000000"/>
      </a:hlink>
      <a:folHlink>
        <a:srgbClr val="595959"/>
      </a:folHlink>
    </a:clrScheme>
    <a:fontScheme name="Arial Nov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1440" tIns="0" rIns="91440" bIns="0" rtlCol="0" anchor="ctr"/>
      <a:lstStyle>
        <a:defPPr algn="ctr">
          <a:lnSpc>
            <a:spcPct val="85000"/>
          </a:lnSpc>
          <a:defRPr sz="2400" dirty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none" lIns="91440" tIns="0" rIns="91440" bIns="0" rtlCol="0" anchor="ctr">
        <a:noAutofit/>
      </a:bodyPr>
      <a:lstStyle>
        <a:defPPr algn="ctr">
          <a:lnSpc>
            <a:spcPct val="85000"/>
          </a:lnSpc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 White (TLC).pptx" id="{3DCA7FB4-1CF2-44A9-AC96-976765DC1A23}" vid="{C4EFBF63-B108-42A7-B3B9-52B198850F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LC Maste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White (TLC)</Template>
  <TotalTime>0</TotalTime>
  <Words>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Amasis MT Pro Black</vt:lpstr>
      <vt:lpstr>Arial</vt:lpstr>
      <vt:lpstr>Arial Nova</vt:lpstr>
      <vt:lpstr>Calibri</vt:lpstr>
      <vt:lpstr>Tw Cen MT</vt:lpstr>
      <vt:lpstr>Blank White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Troy Chollar</dc:creator>
  <dc:description>PowerPoint Template Design By:
TLC Creative Services, Inc.
www.tlccreative.com</dc:description>
  <cp:lastModifiedBy>Troy Chollar</cp:lastModifiedBy>
  <cp:revision>1</cp:revision>
  <dcterms:created xsi:type="dcterms:W3CDTF">2023-12-20T21:09:23Z</dcterms:created>
  <dcterms:modified xsi:type="dcterms:W3CDTF">2023-12-20T21:09:50Z</dcterms:modified>
</cp:coreProperties>
</file>