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2C1695-0363-48B7-A04F-F54D4A4D6C21}" v="2" dt="2025-07-10T12:31:52.6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032" y="7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oy Chollar" userId="1fa35641-a9a3-4b8d-9dc9-a915108103d3" providerId="ADAL" clId="{CC2C1695-0363-48B7-A04F-F54D4A4D6C21}"/>
    <pc:docChg chg="undo custSel delSld modSld modMainMaster">
      <pc:chgData name="Troy Chollar" userId="1fa35641-a9a3-4b8d-9dc9-a915108103d3" providerId="ADAL" clId="{CC2C1695-0363-48B7-A04F-F54D4A4D6C21}" dt="2025-07-10T12:32:31.343" v="11" actId="6014"/>
      <pc:docMkLst>
        <pc:docMk/>
      </pc:docMkLst>
      <pc:sldChg chg="del">
        <pc:chgData name="Troy Chollar" userId="1fa35641-a9a3-4b8d-9dc9-a915108103d3" providerId="ADAL" clId="{CC2C1695-0363-48B7-A04F-F54D4A4D6C21}" dt="2025-07-10T12:29:49.288" v="0" actId="47"/>
        <pc:sldMkLst>
          <pc:docMk/>
          <pc:sldMk cId="2171239140" sldId="256"/>
        </pc:sldMkLst>
      </pc:sldChg>
      <pc:sldChg chg="modSp mod">
        <pc:chgData name="Troy Chollar" userId="1fa35641-a9a3-4b8d-9dc9-a915108103d3" providerId="ADAL" clId="{CC2C1695-0363-48B7-A04F-F54D4A4D6C21}" dt="2025-07-10T12:30:46.754" v="3" actId="732"/>
        <pc:sldMkLst>
          <pc:docMk/>
          <pc:sldMk cId="4027782028" sldId="257"/>
        </pc:sldMkLst>
        <pc:picChg chg="mod modCrop">
          <ac:chgData name="Troy Chollar" userId="1fa35641-a9a3-4b8d-9dc9-a915108103d3" providerId="ADAL" clId="{CC2C1695-0363-48B7-A04F-F54D4A4D6C21}" dt="2025-07-10T12:30:46.754" v="3" actId="732"/>
          <ac:picMkLst>
            <pc:docMk/>
            <pc:sldMk cId="4027782028" sldId="257"/>
            <ac:picMk id="15" creationId="{CF75D7F8-D2A9-909D-D3BC-47BE52FAA696}"/>
          </ac:picMkLst>
        </pc:picChg>
      </pc:sldChg>
      <pc:sldChg chg="modSp mod">
        <pc:chgData name="Troy Chollar" userId="1fa35641-a9a3-4b8d-9dc9-a915108103d3" providerId="ADAL" clId="{CC2C1695-0363-48B7-A04F-F54D4A4D6C21}" dt="2025-07-10T12:30:52.363" v="4" actId="732"/>
        <pc:sldMkLst>
          <pc:docMk/>
          <pc:sldMk cId="1854937544" sldId="258"/>
        </pc:sldMkLst>
        <pc:picChg chg="mod modCrop">
          <ac:chgData name="Troy Chollar" userId="1fa35641-a9a3-4b8d-9dc9-a915108103d3" providerId="ADAL" clId="{CC2C1695-0363-48B7-A04F-F54D4A4D6C21}" dt="2025-07-10T12:30:52.363" v="4" actId="732"/>
          <ac:picMkLst>
            <pc:docMk/>
            <pc:sldMk cId="1854937544" sldId="258"/>
            <ac:picMk id="2" creationId="{B891457A-133E-A86F-8E06-98D2D6414AD2}"/>
          </ac:picMkLst>
        </pc:picChg>
      </pc:sldChg>
      <pc:sldChg chg="modSp mod">
        <pc:chgData name="Troy Chollar" userId="1fa35641-a9a3-4b8d-9dc9-a915108103d3" providerId="ADAL" clId="{CC2C1695-0363-48B7-A04F-F54D4A4D6C21}" dt="2025-07-10T12:30:57.659" v="5" actId="732"/>
        <pc:sldMkLst>
          <pc:docMk/>
          <pc:sldMk cId="2177825436" sldId="259"/>
        </pc:sldMkLst>
        <pc:picChg chg="mod modCrop">
          <ac:chgData name="Troy Chollar" userId="1fa35641-a9a3-4b8d-9dc9-a915108103d3" providerId="ADAL" clId="{CC2C1695-0363-48B7-A04F-F54D4A4D6C21}" dt="2025-07-10T12:30:57.659" v="5" actId="732"/>
          <ac:picMkLst>
            <pc:docMk/>
            <pc:sldMk cId="2177825436" sldId="259"/>
            <ac:picMk id="9" creationId="{F47E345B-B0D6-CB23-CAA9-414C02A50FEF}"/>
          </ac:picMkLst>
        </pc:picChg>
      </pc:sldChg>
      <pc:sldChg chg="modSp mod">
        <pc:chgData name="Troy Chollar" userId="1fa35641-a9a3-4b8d-9dc9-a915108103d3" providerId="ADAL" clId="{CC2C1695-0363-48B7-A04F-F54D4A4D6C21}" dt="2025-07-10T12:31:03.187" v="6" actId="732"/>
        <pc:sldMkLst>
          <pc:docMk/>
          <pc:sldMk cId="3509776706" sldId="260"/>
        </pc:sldMkLst>
        <pc:picChg chg="mod modCrop">
          <ac:chgData name="Troy Chollar" userId="1fa35641-a9a3-4b8d-9dc9-a915108103d3" providerId="ADAL" clId="{CC2C1695-0363-48B7-A04F-F54D4A4D6C21}" dt="2025-07-10T12:31:03.187" v="6" actId="732"/>
          <ac:picMkLst>
            <pc:docMk/>
            <pc:sldMk cId="3509776706" sldId="260"/>
            <ac:picMk id="11" creationId="{908C41AE-3844-D6E9-43B8-CC2825E5B7F0}"/>
          </ac:picMkLst>
        </pc:picChg>
      </pc:sldChg>
      <pc:sldChg chg="modSp mod">
        <pc:chgData name="Troy Chollar" userId="1fa35641-a9a3-4b8d-9dc9-a915108103d3" providerId="ADAL" clId="{CC2C1695-0363-48B7-A04F-F54D4A4D6C21}" dt="2025-07-10T12:31:09.396" v="7" actId="732"/>
        <pc:sldMkLst>
          <pc:docMk/>
          <pc:sldMk cId="2676797712" sldId="261"/>
        </pc:sldMkLst>
        <pc:picChg chg="mod modCrop">
          <ac:chgData name="Troy Chollar" userId="1fa35641-a9a3-4b8d-9dc9-a915108103d3" providerId="ADAL" clId="{CC2C1695-0363-48B7-A04F-F54D4A4D6C21}" dt="2025-07-10T12:31:09.396" v="7" actId="732"/>
          <ac:picMkLst>
            <pc:docMk/>
            <pc:sldMk cId="2676797712" sldId="261"/>
            <ac:picMk id="13" creationId="{66A5C43E-A148-B896-2851-0E9F01004C10}"/>
          </ac:picMkLst>
        </pc:picChg>
      </pc:sldChg>
      <pc:sldChg chg="modSp mod">
        <pc:chgData name="Troy Chollar" userId="1fa35641-a9a3-4b8d-9dc9-a915108103d3" providerId="ADAL" clId="{CC2C1695-0363-48B7-A04F-F54D4A4D6C21}" dt="2025-07-10T12:31:14.549" v="8" actId="732"/>
        <pc:sldMkLst>
          <pc:docMk/>
          <pc:sldMk cId="3128876222" sldId="262"/>
        </pc:sldMkLst>
        <pc:picChg chg="mod modCrop">
          <ac:chgData name="Troy Chollar" userId="1fa35641-a9a3-4b8d-9dc9-a915108103d3" providerId="ADAL" clId="{CC2C1695-0363-48B7-A04F-F54D4A4D6C21}" dt="2025-07-10T12:31:14.549" v="8" actId="732"/>
          <ac:picMkLst>
            <pc:docMk/>
            <pc:sldMk cId="3128876222" sldId="262"/>
            <ac:picMk id="5" creationId="{F0F43244-7CF0-2ED1-EFC9-A916C22BDEA5}"/>
          </ac:picMkLst>
        </pc:picChg>
      </pc:sldChg>
      <pc:sldMasterChg chg="delSp mod modSldLayout">
        <pc:chgData name="Troy Chollar" userId="1fa35641-a9a3-4b8d-9dc9-a915108103d3" providerId="ADAL" clId="{CC2C1695-0363-48B7-A04F-F54D4A4D6C21}" dt="2025-07-10T12:32:31.343" v="11" actId="6014"/>
        <pc:sldMasterMkLst>
          <pc:docMk/>
          <pc:sldMasterMk cId="409192341" sldId="2147483648"/>
        </pc:sldMasterMkLst>
        <pc:spChg chg="del">
          <ac:chgData name="Troy Chollar" userId="1fa35641-a9a3-4b8d-9dc9-a915108103d3" providerId="ADAL" clId="{CC2C1695-0363-48B7-A04F-F54D4A4D6C21}" dt="2025-07-10T12:32:11.175" v="9" actId="478"/>
          <ac:spMkLst>
            <pc:docMk/>
            <pc:sldMasterMk cId="409192341" sldId="2147483648"/>
            <ac:spMk id="2" creationId="{A7DBCB83-77B7-EA59-EC4B-63F7FF9E1558}"/>
          </ac:spMkLst>
        </pc:spChg>
        <pc:spChg chg="del">
          <ac:chgData name="Troy Chollar" userId="1fa35641-a9a3-4b8d-9dc9-a915108103d3" providerId="ADAL" clId="{CC2C1695-0363-48B7-A04F-F54D4A4D6C21}" dt="2025-07-10T12:32:11.175" v="9" actId="478"/>
          <ac:spMkLst>
            <pc:docMk/>
            <pc:sldMasterMk cId="409192341" sldId="2147483648"/>
            <ac:spMk id="3" creationId="{E37D3ACC-17B3-8E66-92EF-30BA4ED82E00}"/>
          </ac:spMkLst>
        </pc:spChg>
        <pc:spChg chg="del">
          <ac:chgData name="Troy Chollar" userId="1fa35641-a9a3-4b8d-9dc9-a915108103d3" providerId="ADAL" clId="{CC2C1695-0363-48B7-A04F-F54D4A4D6C21}" dt="2025-07-10T12:32:11.175" v="9" actId="478"/>
          <ac:spMkLst>
            <pc:docMk/>
            <pc:sldMasterMk cId="409192341" sldId="2147483648"/>
            <ac:spMk id="4" creationId="{F80D0C34-3905-1A17-196F-A393938587BE}"/>
          </ac:spMkLst>
        </pc:spChg>
        <pc:spChg chg="del">
          <ac:chgData name="Troy Chollar" userId="1fa35641-a9a3-4b8d-9dc9-a915108103d3" providerId="ADAL" clId="{CC2C1695-0363-48B7-A04F-F54D4A4D6C21}" dt="2025-07-10T12:32:11.175" v="9" actId="478"/>
          <ac:spMkLst>
            <pc:docMk/>
            <pc:sldMasterMk cId="409192341" sldId="2147483648"/>
            <ac:spMk id="5" creationId="{7EB5D68E-AAB4-5915-D907-C9838E6BF0C0}"/>
          </ac:spMkLst>
        </pc:spChg>
        <pc:spChg chg="del">
          <ac:chgData name="Troy Chollar" userId="1fa35641-a9a3-4b8d-9dc9-a915108103d3" providerId="ADAL" clId="{CC2C1695-0363-48B7-A04F-F54D4A4D6C21}" dt="2025-07-10T12:32:11.175" v="9" actId="478"/>
          <ac:spMkLst>
            <pc:docMk/>
            <pc:sldMasterMk cId="409192341" sldId="2147483648"/>
            <ac:spMk id="6" creationId="{0517FF85-A2C4-911F-B253-38F7C9ED8ED1}"/>
          </ac:spMkLst>
        </pc:spChg>
        <pc:sldLayoutChg chg="delSp mod">
          <pc:chgData name="Troy Chollar" userId="1fa35641-a9a3-4b8d-9dc9-a915108103d3" providerId="ADAL" clId="{CC2C1695-0363-48B7-A04F-F54D4A4D6C21}" dt="2025-07-10T12:32:13.914" v="10" actId="478"/>
          <pc:sldLayoutMkLst>
            <pc:docMk/>
            <pc:sldMasterMk cId="409192341" sldId="2147483648"/>
            <pc:sldLayoutMk cId="1980038460" sldId="2147483655"/>
          </pc:sldLayoutMkLst>
          <pc:spChg chg="del">
            <ac:chgData name="Troy Chollar" userId="1fa35641-a9a3-4b8d-9dc9-a915108103d3" providerId="ADAL" clId="{CC2C1695-0363-48B7-A04F-F54D4A4D6C21}" dt="2025-07-10T12:32:13.914" v="10" actId="478"/>
            <ac:spMkLst>
              <pc:docMk/>
              <pc:sldMasterMk cId="409192341" sldId="2147483648"/>
              <pc:sldLayoutMk cId="1980038460" sldId="2147483655"/>
              <ac:spMk id="2" creationId="{000DAD44-6AB7-975B-DABD-90E5715108DF}"/>
            </ac:spMkLst>
          </pc:spChg>
          <pc:spChg chg="del">
            <ac:chgData name="Troy Chollar" userId="1fa35641-a9a3-4b8d-9dc9-a915108103d3" providerId="ADAL" clId="{CC2C1695-0363-48B7-A04F-F54D4A4D6C21}" dt="2025-07-10T12:32:13.914" v="10" actId="478"/>
            <ac:spMkLst>
              <pc:docMk/>
              <pc:sldMasterMk cId="409192341" sldId="2147483648"/>
              <pc:sldLayoutMk cId="1980038460" sldId="2147483655"/>
              <ac:spMk id="3" creationId="{47636A0C-7A70-CBEA-BB1B-63A49EAF4330}"/>
            </ac:spMkLst>
          </pc:spChg>
          <pc:spChg chg="del">
            <ac:chgData name="Troy Chollar" userId="1fa35641-a9a3-4b8d-9dc9-a915108103d3" providerId="ADAL" clId="{CC2C1695-0363-48B7-A04F-F54D4A4D6C21}" dt="2025-07-10T12:32:13.914" v="10" actId="478"/>
            <ac:spMkLst>
              <pc:docMk/>
              <pc:sldMasterMk cId="409192341" sldId="2147483648"/>
              <pc:sldLayoutMk cId="1980038460" sldId="2147483655"/>
              <ac:spMk id="4" creationId="{79EC2B8A-D63E-AF7D-6B3C-3A15F04BE54A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0038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192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983C4-D5A1-D8C6-5308-2DE0726DB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">
            <a:extLst>
              <a:ext uri="{FF2B5EF4-FFF2-40B4-BE49-F238E27FC236}">
                <a16:creationId xmlns:a16="http://schemas.microsoft.com/office/drawing/2014/main" id="{CF75D7F8-D2A9-909D-D3BC-47BE52FAA6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68"/>
          <a:stretch>
            <a:fillRect/>
          </a:stretch>
        </p:blipFill>
        <p:spPr>
          <a:xfrm>
            <a:off x="108859" y="-1"/>
            <a:ext cx="10297884" cy="6687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782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"/>
    </mc:Choice>
    <mc:Fallback xmlns="">
      <p:transition spd="slow" advTm="2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9F984A-EBD1-A34F-3A2F-F42BF40987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2">
            <a:extLst>
              <a:ext uri="{FF2B5EF4-FFF2-40B4-BE49-F238E27FC236}">
                <a16:creationId xmlns:a16="http://schemas.microsoft.com/office/drawing/2014/main" id="{B891457A-133E-A86F-8E06-98D2D6414A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68"/>
          <a:stretch>
            <a:fillRect/>
          </a:stretch>
        </p:blipFill>
        <p:spPr>
          <a:xfrm>
            <a:off x="520864" y="-1"/>
            <a:ext cx="10074653" cy="6687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937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"/>
    </mc:Choice>
    <mc:Fallback xmlns="">
      <p:transition spd="slow" advTm="2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789268-B500-0FC1-88AB-8A5AB7098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3">
            <a:extLst>
              <a:ext uri="{FF2B5EF4-FFF2-40B4-BE49-F238E27FC236}">
                <a16:creationId xmlns:a16="http://schemas.microsoft.com/office/drawing/2014/main" id="{F47E345B-B0D6-CB23-CAA9-414C02A50F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68"/>
          <a:stretch>
            <a:fillRect/>
          </a:stretch>
        </p:blipFill>
        <p:spPr>
          <a:xfrm>
            <a:off x="895485" y="0"/>
            <a:ext cx="9692586" cy="6687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825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"/>
    </mc:Choice>
    <mc:Fallback xmlns="">
      <p:transition spd="slow" advTm="2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454B55-FF0D-CFA4-170B-C1D751B3F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4">
            <a:extLst>
              <a:ext uri="{FF2B5EF4-FFF2-40B4-BE49-F238E27FC236}">
                <a16:creationId xmlns:a16="http://schemas.microsoft.com/office/drawing/2014/main" id="{908C41AE-3844-D6E9-43B8-CC2825E5B7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68"/>
          <a:stretch>
            <a:fillRect/>
          </a:stretch>
        </p:blipFill>
        <p:spPr>
          <a:xfrm>
            <a:off x="527938" y="-1"/>
            <a:ext cx="9719105" cy="6687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776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"/>
    </mc:Choice>
    <mc:Fallback xmlns="">
      <p:transition spd="slow" advTm="2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600F25-C1F3-0CD4-8FBA-548A73AC2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5">
            <a:extLst>
              <a:ext uri="{FF2B5EF4-FFF2-40B4-BE49-F238E27FC236}">
                <a16:creationId xmlns:a16="http://schemas.microsoft.com/office/drawing/2014/main" id="{66A5C43E-A148-B896-2851-0E9F01004C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68"/>
          <a:stretch>
            <a:fillRect/>
          </a:stretch>
        </p:blipFill>
        <p:spPr>
          <a:xfrm>
            <a:off x="685781" y="-1"/>
            <a:ext cx="9801789" cy="6687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797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"/>
    </mc:Choice>
    <mc:Fallback xmlns="">
      <p:transition spd="slow" advTm="2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F51761-F107-AED4-9602-12F683CA3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6">
            <a:extLst>
              <a:ext uri="{FF2B5EF4-FFF2-40B4-BE49-F238E27FC236}">
                <a16:creationId xmlns:a16="http://schemas.microsoft.com/office/drawing/2014/main" id="{F0F43244-7CF0-2ED1-EFC9-A916C22BDE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68"/>
          <a:stretch>
            <a:fillRect/>
          </a:stretch>
        </p:blipFill>
        <p:spPr>
          <a:xfrm>
            <a:off x="488694" y="0"/>
            <a:ext cx="9472622" cy="6687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876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"/>
    </mc:Choice>
    <mc:Fallback xmlns="">
      <p:transition spd="slow" advTm="200"/>
    </mc:Fallback>
  </mc:AlternateContent>
</p:sld>
</file>

<file path=ppt/theme/theme1.xml><?xml version="1.0" encoding="utf-8"?>
<a:theme xmlns:a="http://schemas.openxmlformats.org/drawingml/2006/main" name="Blue Background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2CA89DDC15EC4DB05E8AF4212EE88F" ma:contentTypeVersion="14" ma:contentTypeDescription="Create a new document." ma:contentTypeScope="" ma:versionID="a8e5478a3bb88ca8b53074d464f78f84">
  <xsd:schema xmlns:xsd="http://www.w3.org/2001/XMLSchema" xmlns:xs="http://www.w3.org/2001/XMLSchema" xmlns:p="http://schemas.microsoft.com/office/2006/metadata/properties" xmlns:ns2="61cf0a29-8a2b-4aa8-9ffd-6b8204b3c800" xmlns:ns3="4957e920-0214-40ec-9f85-868be3999631" targetNamespace="http://schemas.microsoft.com/office/2006/metadata/properties" ma:root="true" ma:fieldsID="d62338b619c5e0c1007cd1abccf4f763" ns2:_="" ns3:_="">
    <xsd:import namespace="61cf0a29-8a2b-4aa8-9ffd-6b8204b3c800"/>
    <xsd:import namespace="4957e920-0214-40ec-9f85-868be39996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cf0a29-8a2b-4aa8-9ffd-6b8204b3c8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09749ecb-528c-48ac-ac18-b2c1190de4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57e920-0214-40ec-9f85-868be3999631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6ba69a62-5a87-4f8e-8403-aee60b3a68d1}" ma:internalName="TaxCatchAll" ma:showField="CatchAllData" ma:web="4957e920-0214-40ec-9f85-868be39996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957e920-0214-40ec-9f85-868be3999631" xsi:nil="true"/>
    <lcf76f155ced4ddcb4097134ff3c332f xmlns="61cf0a29-8a2b-4aa8-9ffd-6b8204b3c80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AB7B1C-3CB0-4442-90CA-FA90512301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cf0a29-8a2b-4aa8-9ffd-6b8204b3c800"/>
    <ds:schemaRef ds:uri="4957e920-0214-40ec-9f85-868be39996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786FA88-824B-4B7B-B268-E8CA503A040D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61cf0a29-8a2b-4aa8-9ffd-6b8204b3c800"/>
    <ds:schemaRef ds:uri="4957e920-0214-40ec-9f85-868be3999631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8CE11A7-B66E-48E5-8F39-0FCA1287C92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8ecc9ec-4d69-41c6-9bf8-0815c95b0355}" enabled="0" method="" siteId="{48ecc9ec-4d69-41c6-9bf8-0815c95b035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Blue Background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Stop-Motion Example</dc:subject>
  <dc:creator/>
  <cp:lastModifiedBy>Troy Chollar</cp:lastModifiedBy>
  <cp:revision>1</cp:revision>
  <dcterms:created xsi:type="dcterms:W3CDTF">2025-07-08T17:45:23Z</dcterms:created>
  <dcterms:modified xsi:type="dcterms:W3CDTF">2025-07-10T12:32:40Z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0x010100062CA89DDC15EC4DB05E8AF4212EE88F</vt:lpwstr>
  </property>
  <property fmtid="{D5CDD505-2E9C-101B-9397-08002B2CF9AE}" pid="3" name="MediaServiceImageTags">
    <vt:lpwstr/>
  </property>
</Properties>
</file>