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952B3"/>
    <a:srgbClr val="1977F3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552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CB1303C-34B8-62DB-A53F-8CB92C57191E}"/>
              </a:ext>
            </a:extLst>
          </p:cNvPr>
          <p:cNvSpPr/>
          <p:nvPr userDrawn="1"/>
        </p:nvSpPr>
        <p:spPr>
          <a:xfrm>
            <a:off x="0" y="6659881"/>
            <a:ext cx="12192000" cy="19811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4997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59B2898-F82A-1FB1-1331-1745832F20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6525"/>
            <a:ext cx="10515600" cy="996315"/>
          </a:xfrm>
          <a:prstGeom prst="rect">
            <a:avLst/>
          </a:prstGeom>
        </p:spPr>
        <p:txBody>
          <a:bodyPr vert="horz" lIns="91440" tIns="182880" rIns="91440" bIns="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19635B-F0BC-5C59-860D-23A3D1CF1E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3BE2EE-C087-311A-E1C4-04200E2503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EF21C7E-473F-48FE-8715-41494D2EA37D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31C64E-2F04-61A3-99F2-446304EADA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F765A1-932E-3506-1F6F-0DDE2D8DE5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5FE9E76-24BC-485A-BA7F-C90609DE33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49893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l" defTabSz="914400" rtl="0" eaLnBrk="1" latinLnBrk="0" hangingPunct="1">
        <a:lnSpc>
          <a:spcPct val="75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619999-9833-D63A-D52E-0F6F1C5E15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4994668F-D2B8-559D-464C-E8CBF84A250F}"/>
              </a:ext>
            </a:extLst>
          </p:cNvPr>
          <p:cNvGrpSpPr/>
          <p:nvPr/>
        </p:nvGrpSpPr>
        <p:grpSpPr>
          <a:xfrm>
            <a:off x="2875241" y="467904"/>
            <a:ext cx="6503890" cy="5878481"/>
            <a:chOff x="2875241" y="467904"/>
            <a:chExt cx="6503890" cy="5878481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9D229BB5-4D9F-9E46-5CD8-2FD1A862C87B}"/>
                </a:ext>
              </a:extLst>
            </p:cNvPr>
            <p:cNvSpPr/>
            <p:nvPr/>
          </p:nvSpPr>
          <p:spPr>
            <a:xfrm>
              <a:off x="4374971" y="789623"/>
              <a:ext cx="4681510" cy="4251101"/>
            </a:xfrm>
            <a:custGeom>
              <a:avLst/>
              <a:gdLst>
                <a:gd name="connsiteX0" fmla="*/ 212261 w 3088986"/>
                <a:gd name="connsiteY0" fmla="*/ 0 h 2804990"/>
                <a:gd name="connsiteX1" fmla="*/ 2876710 w 3088986"/>
                <a:gd name="connsiteY1" fmla="*/ 0 h 2804990"/>
                <a:gd name="connsiteX2" fmla="*/ 3026783 w 3088986"/>
                <a:gd name="connsiteY2" fmla="*/ 62186 h 2804990"/>
                <a:gd name="connsiteX3" fmla="*/ 3088970 w 3088986"/>
                <a:gd name="connsiteY3" fmla="*/ 212260 h 2804990"/>
                <a:gd name="connsiteX4" fmla="*/ 3088986 w 3088986"/>
                <a:gd name="connsiteY4" fmla="*/ 1873655 h 2804990"/>
                <a:gd name="connsiteX5" fmla="*/ 3026800 w 3088986"/>
                <a:gd name="connsiteY5" fmla="*/ 2023729 h 2804990"/>
                <a:gd name="connsiteX6" fmla="*/ 2876726 w 3088986"/>
                <a:gd name="connsiteY6" fmla="*/ 2085915 h 2804990"/>
                <a:gd name="connsiteX7" fmla="*/ 2333446 w 3088986"/>
                <a:gd name="connsiteY7" fmla="*/ 2085915 h 2804990"/>
                <a:gd name="connsiteX8" fmla="*/ 2229804 w 3088986"/>
                <a:gd name="connsiteY8" fmla="*/ 2168208 h 2804990"/>
                <a:gd name="connsiteX9" fmla="*/ 2083255 w 3088986"/>
                <a:gd name="connsiteY9" fmla="*/ 2804990 h 2804990"/>
                <a:gd name="connsiteX10" fmla="*/ 1460961 w 3088986"/>
                <a:gd name="connsiteY10" fmla="*/ 2120927 h 2804990"/>
                <a:gd name="connsiteX11" fmla="*/ 1382398 w 3088986"/>
                <a:gd name="connsiteY11" fmla="*/ 2086518 h 2804990"/>
                <a:gd name="connsiteX12" fmla="*/ 212261 w 3088986"/>
                <a:gd name="connsiteY12" fmla="*/ 2086518 h 2804990"/>
                <a:gd name="connsiteX13" fmla="*/ 0 w 3088986"/>
                <a:gd name="connsiteY13" fmla="*/ 1874258 h 2804990"/>
                <a:gd name="connsiteX14" fmla="*/ 0 w 3088986"/>
                <a:gd name="connsiteY14" fmla="*/ 212260 h 2804990"/>
                <a:gd name="connsiteX15" fmla="*/ 212261 w 3088986"/>
                <a:gd name="connsiteY15" fmla="*/ 0 h 28049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3088986" h="2804990">
                  <a:moveTo>
                    <a:pt x="212261" y="0"/>
                  </a:moveTo>
                  <a:lnTo>
                    <a:pt x="2876710" y="0"/>
                  </a:lnTo>
                  <a:cubicBezTo>
                    <a:pt x="2933092" y="0"/>
                    <a:pt x="2986984" y="22386"/>
                    <a:pt x="3026783" y="62186"/>
                  </a:cubicBezTo>
                  <a:cubicBezTo>
                    <a:pt x="3066582" y="101987"/>
                    <a:pt x="3088970" y="155879"/>
                    <a:pt x="3088970" y="212260"/>
                  </a:cubicBezTo>
                  <a:lnTo>
                    <a:pt x="3088986" y="1873655"/>
                  </a:lnTo>
                  <a:cubicBezTo>
                    <a:pt x="3088986" y="1930036"/>
                    <a:pt x="3066600" y="1983930"/>
                    <a:pt x="3026800" y="2023729"/>
                  </a:cubicBezTo>
                  <a:cubicBezTo>
                    <a:pt x="2986999" y="2063528"/>
                    <a:pt x="2933108" y="2085915"/>
                    <a:pt x="2876726" y="2085915"/>
                  </a:cubicBezTo>
                  <a:lnTo>
                    <a:pt x="2333446" y="2085915"/>
                  </a:lnTo>
                  <a:cubicBezTo>
                    <a:pt x="2283905" y="2085915"/>
                    <a:pt x="2240996" y="2120118"/>
                    <a:pt x="2229804" y="2168208"/>
                  </a:cubicBezTo>
                  <a:lnTo>
                    <a:pt x="2083255" y="2804990"/>
                  </a:lnTo>
                  <a:lnTo>
                    <a:pt x="1460961" y="2120927"/>
                  </a:lnTo>
                  <a:cubicBezTo>
                    <a:pt x="1440853" y="2098956"/>
                    <a:pt x="1412248" y="2086311"/>
                    <a:pt x="1382398" y="2086518"/>
                  </a:cubicBezTo>
                  <a:lnTo>
                    <a:pt x="212261" y="2086518"/>
                  </a:lnTo>
                  <a:cubicBezTo>
                    <a:pt x="95146" y="2086518"/>
                    <a:pt x="0" y="1991373"/>
                    <a:pt x="0" y="1874258"/>
                  </a:cubicBezTo>
                  <a:lnTo>
                    <a:pt x="0" y="212260"/>
                  </a:lnTo>
                  <a:cubicBezTo>
                    <a:pt x="0" y="94938"/>
                    <a:pt x="95146" y="0"/>
                    <a:pt x="212261" y="0"/>
                  </a:cubicBez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tile tx="0" ty="0" sx="5000" sy="5000" flip="none" algn="tl"/>
            </a:blip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F1F848D5-1CE0-6E09-B510-55DF3E62065E}"/>
                </a:ext>
              </a:extLst>
            </p:cNvPr>
            <p:cNvSpPr/>
            <p:nvPr/>
          </p:nvSpPr>
          <p:spPr>
            <a:xfrm>
              <a:off x="2875241" y="467904"/>
              <a:ext cx="6503890" cy="5878481"/>
            </a:xfrm>
            <a:custGeom>
              <a:avLst/>
              <a:gdLst>
                <a:gd name="connsiteX0" fmla="*/ 1201839 w 4291441"/>
                <a:gd name="connsiteY0" fmla="*/ 0 h 3878779"/>
                <a:gd name="connsiteX1" fmla="*/ 3866289 w 4291441"/>
                <a:gd name="connsiteY1" fmla="*/ 0 h 3878779"/>
                <a:gd name="connsiteX2" fmla="*/ 4166435 w 4291441"/>
                <a:gd name="connsiteY2" fmla="*/ 124374 h 3878779"/>
                <a:gd name="connsiteX3" fmla="*/ 4290809 w 4291441"/>
                <a:gd name="connsiteY3" fmla="*/ 424521 h 3878779"/>
                <a:gd name="connsiteX4" fmla="*/ 4291441 w 4291441"/>
                <a:gd name="connsiteY4" fmla="*/ 2085914 h 3878779"/>
                <a:gd name="connsiteX5" fmla="*/ 4167067 w 4291441"/>
                <a:gd name="connsiteY5" fmla="*/ 2386061 h 3878779"/>
                <a:gd name="connsiteX6" fmla="*/ 3866921 w 4291441"/>
                <a:gd name="connsiteY6" fmla="*/ 2510435 h 3878779"/>
                <a:gd name="connsiteX7" fmla="*/ 3407785 w 4291441"/>
                <a:gd name="connsiteY7" fmla="*/ 2510435 h 3878779"/>
                <a:gd name="connsiteX8" fmla="*/ 3234289 w 4291441"/>
                <a:gd name="connsiteY8" fmla="*/ 3262473 h 3878779"/>
                <a:gd name="connsiteX9" fmla="*/ 3157802 w 4291441"/>
                <a:gd name="connsiteY9" fmla="*/ 3341449 h 3878779"/>
                <a:gd name="connsiteX10" fmla="*/ 3052293 w 4291441"/>
                <a:gd name="connsiteY10" fmla="*/ 3310149 h 3878779"/>
                <a:gd name="connsiteX11" fmla="*/ 2325354 w 4291441"/>
                <a:gd name="connsiteY11" fmla="*/ 2510458 h 3878779"/>
                <a:gd name="connsiteX12" fmla="*/ 2236220 w 4291441"/>
                <a:gd name="connsiteY12" fmla="*/ 2510458 h 3878779"/>
                <a:gd name="connsiteX13" fmla="*/ 2236220 w 4291441"/>
                <a:gd name="connsiteY13" fmla="*/ 3101020 h 3878779"/>
                <a:gd name="connsiteX14" fmla="*/ 2158491 w 4291441"/>
                <a:gd name="connsiteY14" fmla="*/ 3288615 h 3878779"/>
                <a:gd name="connsiteX15" fmla="*/ 1970895 w 4291441"/>
                <a:gd name="connsiteY15" fmla="*/ 3366345 h 3878779"/>
                <a:gd name="connsiteX16" fmla="*/ 1264652 w 4291441"/>
                <a:gd name="connsiteY16" fmla="*/ 3366345 h 3878779"/>
                <a:gd name="connsiteX17" fmla="*/ 831010 w 4291441"/>
                <a:gd name="connsiteY17" fmla="*/ 3843931 h 3878779"/>
                <a:gd name="connsiteX18" fmla="*/ 725500 w 4291441"/>
                <a:gd name="connsiteY18" fmla="*/ 3875231 h 3878779"/>
                <a:gd name="connsiteX19" fmla="*/ 649012 w 4291441"/>
                <a:gd name="connsiteY19" fmla="*/ 3796254 h 3878779"/>
                <a:gd name="connsiteX20" fmla="*/ 550343 w 4291441"/>
                <a:gd name="connsiteY20" fmla="*/ 3366342 h 3878779"/>
                <a:gd name="connsiteX21" fmla="*/ 265326 w 4291441"/>
                <a:gd name="connsiteY21" fmla="*/ 3366342 h 3878779"/>
                <a:gd name="connsiteX22" fmla="*/ 77730 w 4291441"/>
                <a:gd name="connsiteY22" fmla="*/ 3288612 h 3878779"/>
                <a:gd name="connsiteX23" fmla="*/ 0 w 4291441"/>
                <a:gd name="connsiteY23" fmla="*/ 3101017 h 3878779"/>
                <a:gd name="connsiteX24" fmla="*/ 0 w 4291441"/>
                <a:gd name="connsiteY24" fmla="*/ 2010052 h 3878779"/>
                <a:gd name="connsiteX25" fmla="*/ 265326 w 4291441"/>
                <a:gd name="connsiteY25" fmla="*/ 1744727 h 3878779"/>
                <a:gd name="connsiteX26" fmla="*/ 777318 w 4291441"/>
                <a:gd name="connsiteY26" fmla="*/ 1744727 h 3878779"/>
                <a:gd name="connsiteX27" fmla="*/ 777318 w 4291441"/>
                <a:gd name="connsiteY27" fmla="*/ 424521 h 3878779"/>
                <a:gd name="connsiteX28" fmla="*/ 1201839 w 4291441"/>
                <a:gd name="connsiteY28" fmla="*/ 0 h 3878779"/>
                <a:gd name="connsiteX29" fmla="*/ 1201824 w 4291441"/>
                <a:gd name="connsiteY29" fmla="*/ 212280 h 3878779"/>
                <a:gd name="connsiteX30" fmla="*/ 989563 w 4291441"/>
                <a:gd name="connsiteY30" fmla="*/ 424540 h 3878779"/>
                <a:gd name="connsiteX31" fmla="*/ 989563 w 4291441"/>
                <a:gd name="connsiteY31" fmla="*/ 2086538 h 3878779"/>
                <a:gd name="connsiteX32" fmla="*/ 1201824 w 4291441"/>
                <a:gd name="connsiteY32" fmla="*/ 2298798 h 3878779"/>
                <a:gd name="connsiteX33" fmla="*/ 2371961 w 4291441"/>
                <a:gd name="connsiteY33" fmla="*/ 2298798 h 3878779"/>
                <a:gd name="connsiteX34" fmla="*/ 2450524 w 4291441"/>
                <a:gd name="connsiteY34" fmla="*/ 2333207 h 3878779"/>
                <a:gd name="connsiteX35" fmla="*/ 3072818 w 4291441"/>
                <a:gd name="connsiteY35" fmla="*/ 3017270 h 3878779"/>
                <a:gd name="connsiteX36" fmla="*/ 3219367 w 4291441"/>
                <a:gd name="connsiteY36" fmla="*/ 2380488 h 3878779"/>
                <a:gd name="connsiteX37" fmla="*/ 3323009 w 4291441"/>
                <a:gd name="connsiteY37" fmla="*/ 2298195 h 3878779"/>
                <a:gd name="connsiteX38" fmla="*/ 3866289 w 4291441"/>
                <a:gd name="connsiteY38" fmla="*/ 2298195 h 3878779"/>
                <a:gd name="connsiteX39" fmla="*/ 4016363 w 4291441"/>
                <a:gd name="connsiteY39" fmla="*/ 2236009 h 3878779"/>
                <a:gd name="connsiteX40" fmla="*/ 4078549 w 4291441"/>
                <a:gd name="connsiteY40" fmla="*/ 2085935 h 3878779"/>
                <a:gd name="connsiteX41" fmla="*/ 4078533 w 4291441"/>
                <a:gd name="connsiteY41" fmla="*/ 424540 h 3878779"/>
                <a:gd name="connsiteX42" fmla="*/ 4016346 w 4291441"/>
                <a:gd name="connsiteY42" fmla="*/ 274466 h 3878779"/>
                <a:gd name="connsiteX43" fmla="*/ 3866273 w 4291441"/>
                <a:gd name="connsiteY43" fmla="*/ 212280 h 3878779"/>
                <a:gd name="connsiteX44" fmla="*/ 1201824 w 4291441"/>
                <a:gd name="connsiteY44" fmla="*/ 212280 h 3878779"/>
                <a:gd name="connsiteX45" fmla="*/ 263250 w 4291441"/>
                <a:gd name="connsiteY45" fmla="*/ 1956986 h 3878779"/>
                <a:gd name="connsiteX46" fmla="*/ 210185 w 4291441"/>
                <a:gd name="connsiteY46" fmla="*/ 2010051 h 3878779"/>
                <a:gd name="connsiteX47" fmla="*/ 210185 w 4291441"/>
                <a:gd name="connsiteY47" fmla="*/ 3101016 h 3878779"/>
                <a:gd name="connsiteX48" fmla="*/ 263250 w 4291441"/>
                <a:gd name="connsiteY48" fmla="*/ 3154081 h 3878779"/>
                <a:gd name="connsiteX49" fmla="*/ 634706 w 4291441"/>
                <a:gd name="connsiteY49" fmla="*/ 3154081 h 3878779"/>
                <a:gd name="connsiteX50" fmla="*/ 738141 w 4291441"/>
                <a:gd name="connsiteY50" fmla="*/ 3236373 h 3878779"/>
                <a:gd name="connsiteX51" fmla="*/ 738141 w 4291441"/>
                <a:gd name="connsiteY51" fmla="*/ 3236166 h 3878779"/>
                <a:gd name="connsiteX52" fmla="*/ 810277 w 4291441"/>
                <a:gd name="connsiteY52" fmla="*/ 3550413 h 3878779"/>
                <a:gd name="connsiteX53" fmla="*/ 1138824 w 4291441"/>
                <a:gd name="connsiteY53" fmla="*/ 3189113 h 3878779"/>
                <a:gd name="connsiteX54" fmla="*/ 1217387 w 4291441"/>
                <a:gd name="connsiteY54" fmla="*/ 3154082 h 3878779"/>
                <a:gd name="connsiteX55" fmla="*/ 1970858 w 4291441"/>
                <a:gd name="connsiteY55" fmla="*/ 3154082 h 3878779"/>
                <a:gd name="connsiteX56" fmla="*/ 2008376 w 4291441"/>
                <a:gd name="connsiteY56" fmla="*/ 3138536 h 3878779"/>
                <a:gd name="connsiteX57" fmla="*/ 2023923 w 4291441"/>
                <a:gd name="connsiteY57" fmla="*/ 3101017 h 3878779"/>
                <a:gd name="connsiteX58" fmla="*/ 2023917 w 4291441"/>
                <a:gd name="connsiteY58" fmla="*/ 2510438 h 3878779"/>
                <a:gd name="connsiteX59" fmla="*/ 1199764 w 4291441"/>
                <a:gd name="connsiteY59" fmla="*/ 2510438 h 3878779"/>
                <a:gd name="connsiteX60" fmla="*/ 899617 w 4291441"/>
                <a:gd name="connsiteY60" fmla="*/ 2386063 h 3878779"/>
                <a:gd name="connsiteX61" fmla="*/ 775243 w 4291441"/>
                <a:gd name="connsiteY61" fmla="*/ 2085917 h 3878779"/>
                <a:gd name="connsiteX62" fmla="*/ 775243 w 4291441"/>
                <a:gd name="connsiteY62" fmla="*/ 1956986 h 3878779"/>
                <a:gd name="connsiteX63" fmla="*/ 263250 w 4291441"/>
                <a:gd name="connsiteY63" fmla="*/ 1956986 h 3878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4291441" h="3878779">
                  <a:moveTo>
                    <a:pt x="1201839" y="0"/>
                  </a:moveTo>
                  <a:lnTo>
                    <a:pt x="3866289" y="0"/>
                  </a:lnTo>
                  <a:cubicBezTo>
                    <a:pt x="3978839" y="0"/>
                    <a:pt x="4086836" y="44777"/>
                    <a:pt x="4166435" y="124374"/>
                  </a:cubicBezTo>
                  <a:cubicBezTo>
                    <a:pt x="4246035" y="203972"/>
                    <a:pt x="4290809" y="311964"/>
                    <a:pt x="4290809" y="424521"/>
                  </a:cubicBezTo>
                  <a:lnTo>
                    <a:pt x="4291441" y="2085914"/>
                  </a:lnTo>
                  <a:cubicBezTo>
                    <a:pt x="4291441" y="2198465"/>
                    <a:pt x="4246665" y="2306460"/>
                    <a:pt x="4167067" y="2386061"/>
                  </a:cubicBezTo>
                  <a:cubicBezTo>
                    <a:pt x="4087469" y="2465661"/>
                    <a:pt x="3979477" y="2510435"/>
                    <a:pt x="3866921" y="2510435"/>
                  </a:cubicBezTo>
                  <a:lnTo>
                    <a:pt x="3407785" y="2510435"/>
                  </a:lnTo>
                  <a:lnTo>
                    <a:pt x="3234289" y="3262473"/>
                  </a:lnTo>
                  <a:cubicBezTo>
                    <a:pt x="3225581" y="3301029"/>
                    <a:pt x="3195942" y="3331499"/>
                    <a:pt x="3157802" y="3341449"/>
                  </a:cubicBezTo>
                  <a:cubicBezTo>
                    <a:pt x="3119451" y="3351399"/>
                    <a:pt x="3078825" y="3339377"/>
                    <a:pt x="3052293" y="3310149"/>
                  </a:cubicBezTo>
                  <a:lnTo>
                    <a:pt x="2325354" y="2510458"/>
                  </a:lnTo>
                  <a:lnTo>
                    <a:pt x="2236220" y="2510458"/>
                  </a:lnTo>
                  <a:lnTo>
                    <a:pt x="2236220" y="3101020"/>
                  </a:lnTo>
                  <a:cubicBezTo>
                    <a:pt x="2236220" y="3171500"/>
                    <a:pt x="2208239" y="3238866"/>
                    <a:pt x="2158491" y="3288615"/>
                  </a:cubicBezTo>
                  <a:cubicBezTo>
                    <a:pt x="2108741" y="3338569"/>
                    <a:pt x="2041164" y="3366345"/>
                    <a:pt x="1970895" y="3366345"/>
                  </a:cubicBezTo>
                  <a:lnTo>
                    <a:pt x="1264652" y="3366345"/>
                  </a:lnTo>
                  <a:lnTo>
                    <a:pt x="831010" y="3843931"/>
                  </a:lnTo>
                  <a:cubicBezTo>
                    <a:pt x="804478" y="3873366"/>
                    <a:pt x="763849" y="3885388"/>
                    <a:pt x="725500" y="3875231"/>
                  </a:cubicBezTo>
                  <a:cubicBezTo>
                    <a:pt x="687360" y="3865281"/>
                    <a:pt x="657719" y="3834809"/>
                    <a:pt x="649012" y="3796254"/>
                  </a:cubicBezTo>
                  <a:lnTo>
                    <a:pt x="550343" y="3366342"/>
                  </a:lnTo>
                  <a:lnTo>
                    <a:pt x="265326" y="3366342"/>
                  </a:lnTo>
                  <a:cubicBezTo>
                    <a:pt x="194845" y="3366342"/>
                    <a:pt x="127479" y="3338569"/>
                    <a:pt x="77730" y="3288612"/>
                  </a:cubicBezTo>
                  <a:cubicBezTo>
                    <a:pt x="27984" y="3238864"/>
                    <a:pt x="0" y="3171492"/>
                    <a:pt x="0" y="3101017"/>
                  </a:cubicBezTo>
                  <a:lnTo>
                    <a:pt x="0" y="2010052"/>
                  </a:lnTo>
                  <a:cubicBezTo>
                    <a:pt x="0" y="1863502"/>
                    <a:pt x="118775" y="1744727"/>
                    <a:pt x="265326" y="1744727"/>
                  </a:cubicBezTo>
                  <a:lnTo>
                    <a:pt x="777318" y="1744727"/>
                  </a:lnTo>
                  <a:lnTo>
                    <a:pt x="777318" y="424521"/>
                  </a:lnTo>
                  <a:cubicBezTo>
                    <a:pt x="777318" y="190079"/>
                    <a:pt x="967397" y="0"/>
                    <a:pt x="1201839" y="0"/>
                  </a:cubicBezTo>
                  <a:close/>
                  <a:moveTo>
                    <a:pt x="1201824" y="212280"/>
                  </a:moveTo>
                  <a:cubicBezTo>
                    <a:pt x="1084709" y="212280"/>
                    <a:pt x="989563" y="307218"/>
                    <a:pt x="989563" y="424540"/>
                  </a:cubicBezTo>
                  <a:lnTo>
                    <a:pt x="989563" y="2086538"/>
                  </a:lnTo>
                  <a:cubicBezTo>
                    <a:pt x="989563" y="2203653"/>
                    <a:pt x="1084709" y="2298798"/>
                    <a:pt x="1201824" y="2298798"/>
                  </a:cubicBezTo>
                  <a:lnTo>
                    <a:pt x="2371961" y="2298798"/>
                  </a:lnTo>
                  <a:cubicBezTo>
                    <a:pt x="2401811" y="2298591"/>
                    <a:pt x="2430416" y="2311236"/>
                    <a:pt x="2450524" y="2333207"/>
                  </a:cubicBezTo>
                  <a:lnTo>
                    <a:pt x="3072818" y="3017270"/>
                  </a:lnTo>
                  <a:lnTo>
                    <a:pt x="3219367" y="2380488"/>
                  </a:lnTo>
                  <a:cubicBezTo>
                    <a:pt x="3230559" y="2332398"/>
                    <a:pt x="3273468" y="2298195"/>
                    <a:pt x="3323009" y="2298195"/>
                  </a:cubicBezTo>
                  <a:lnTo>
                    <a:pt x="3866289" y="2298195"/>
                  </a:lnTo>
                  <a:cubicBezTo>
                    <a:pt x="3922671" y="2298195"/>
                    <a:pt x="3976562" y="2275808"/>
                    <a:pt x="4016363" y="2236009"/>
                  </a:cubicBezTo>
                  <a:cubicBezTo>
                    <a:pt x="4056163" y="2196210"/>
                    <a:pt x="4078549" y="2142316"/>
                    <a:pt x="4078549" y="2085935"/>
                  </a:cubicBezTo>
                  <a:lnTo>
                    <a:pt x="4078533" y="424540"/>
                  </a:lnTo>
                  <a:cubicBezTo>
                    <a:pt x="4078533" y="368159"/>
                    <a:pt x="4056145" y="314267"/>
                    <a:pt x="4016346" y="274466"/>
                  </a:cubicBezTo>
                  <a:cubicBezTo>
                    <a:pt x="3976547" y="234666"/>
                    <a:pt x="3922655" y="212280"/>
                    <a:pt x="3866273" y="212280"/>
                  </a:cubicBezTo>
                  <a:lnTo>
                    <a:pt x="1201824" y="212280"/>
                  </a:lnTo>
                  <a:close/>
                  <a:moveTo>
                    <a:pt x="263250" y="1956986"/>
                  </a:moveTo>
                  <a:cubicBezTo>
                    <a:pt x="233817" y="1956986"/>
                    <a:pt x="210185" y="1980823"/>
                    <a:pt x="210185" y="2010051"/>
                  </a:cubicBezTo>
                  <a:lnTo>
                    <a:pt x="210185" y="3101016"/>
                  </a:lnTo>
                  <a:cubicBezTo>
                    <a:pt x="210185" y="3130449"/>
                    <a:pt x="233817" y="3154081"/>
                    <a:pt x="263250" y="3154081"/>
                  </a:cubicBezTo>
                  <a:lnTo>
                    <a:pt x="634706" y="3154081"/>
                  </a:lnTo>
                  <a:cubicBezTo>
                    <a:pt x="684041" y="3154081"/>
                    <a:pt x="726947" y="3188283"/>
                    <a:pt x="738141" y="3236373"/>
                  </a:cubicBezTo>
                  <a:lnTo>
                    <a:pt x="738141" y="3236166"/>
                  </a:lnTo>
                  <a:lnTo>
                    <a:pt x="810277" y="3550413"/>
                  </a:lnTo>
                  <a:lnTo>
                    <a:pt x="1138824" y="3189113"/>
                  </a:lnTo>
                  <a:cubicBezTo>
                    <a:pt x="1158724" y="3166933"/>
                    <a:pt x="1187330" y="3154290"/>
                    <a:pt x="1217387" y="3154082"/>
                  </a:cubicBezTo>
                  <a:lnTo>
                    <a:pt x="1970858" y="3154082"/>
                  </a:lnTo>
                  <a:cubicBezTo>
                    <a:pt x="1984953" y="3154082"/>
                    <a:pt x="1998426" y="3148486"/>
                    <a:pt x="2008376" y="3138536"/>
                  </a:cubicBezTo>
                  <a:cubicBezTo>
                    <a:pt x="2018326" y="3128586"/>
                    <a:pt x="2023923" y="3115112"/>
                    <a:pt x="2023923" y="3101017"/>
                  </a:cubicBezTo>
                  <a:lnTo>
                    <a:pt x="2023917" y="2510438"/>
                  </a:lnTo>
                  <a:lnTo>
                    <a:pt x="1199764" y="2510438"/>
                  </a:lnTo>
                  <a:cubicBezTo>
                    <a:pt x="1087213" y="2510438"/>
                    <a:pt x="979218" y="2465661"/>
                    <a:pt x="899617" y="2386063"/>
                  </a:cubicBezTo>
                  <a:cubicBezTo>
                    <a:pt x="820017" y="2306466"/>
                    <a:pt x="775243" y="2198473"/>
                    <a:pt x="775243" y="2085917"/>
                  </a:cubicBezTo>
                  <a:lnTo>
                    <a:pt x="775243" y="1956986"/>
                  </a:lnTo>
                  <a:lnTo>
                    <a:pt x="263250" y="1956986"/>
                  </a:lnTo>
                  <a:close/>
                </a:path>
              </a:pathLst>
            </a:custGeom>
            <a:solidFill>
              <a:schemeClr val="accent4"/>
            </a:solidFill>
            <a:ln w="38100" cap="flat">
              <a:noFill/>
              <a:prstDash val="solid"/>
              <a:miter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8854D2DB-AB6F-7B58-D0EA-283C601DDD96}"/>
                </a:ext>
              </a:extLst>
            </p:cNvPr>
            <p:cNvSpPr/>
            <p:nvPr/>
          </p:nvSpPr>
          <p:spPr>
            <a:xfrm>
              <a:off x="3193785" y="3433813"/>
              <a:ext cx="2748809" cy="2414917"/>
            </a:xfrm>
            <a:custGeom>
              <a:avLst/>
              <a:gdLst>
                <a:gd name="connsiteX0" fmla="*/ 53065 w 1813738"/>
                <a:gd name="connsiteY0" fmla="*/ 0 h 1593427"/>
                <a:gd name="connsiteX1" fmla="*/ 565058 w 1813738"/>
                <a:gd name="connsiteY1" fmla="*/ 0 h 1593427"/>
                <a:gd name="connsiteX2" fmla="*/ 565058 w 1813738"/>
                <a:gd name="connsiteY2" fmla="*/ 128931 h 1593427"/>
                <a:gd name="connsiteX3" fmla="*/ 689432 w 1813738"/>
                <a:gd name="connsiteY3" fmla="*/ 429077 h 1593427"/>
                <a:gd name="connsiteX4" fmla="*/ 989579 w 1813738"/>
                <a:gd name="connsiteY4" fmla="*/ 553452 h 1593427"/>
                <a:gd name="connsiteX5" fmla="*/ 1813732 w 1813738"/>
                <a:gd name="connsiteY5" fmla="*/ 553452 h 1593427"/>
                <a:gd name="connsiteX6" fmla="*/ 1813738 w 1813738"/>
                <a:gd name="connsiteY6" fmla="*/ 1144031 h 1593427"/>
                <a:gd name="connsiteX7" fmla="*/ 1798191 w 1813738"/>
                <a:gd name="connsiteY7" fmla="*/ 1181550 h 1593427"/>
                <a:gd name="connsiteX8" fmla="*/ 1760673 w 1813738"/>
                <a:gd name="connsiteY8" fmla="*/ 1197096 h 1593427"/>
                <a:gd name="connsiteX9" fmla="*/ 1007202 w 1813738"/>
                <a:gd name="connsiteY9" fmla="*/ 1197096 h 1593427"/>
                <a:gd name="connsiteX10" fmla="*/ 928639 w 1813738"/>
                <a:gd name="connsiteY10" fmla="*/ 1232127 h 1593427"/>
                <a:gd name="connsiteX11" fmla="*/ 600092 w 1813738"/>
                <a:gd name="connsiteY11" fmla="*/ 1593427 h 1593427"/>
                <a:gd name="connsiteX12" fmla="*/ 527956 w 1813738"/>
                <a:gd name="connsiteY12" fmla="*/ 1279180 h 1593427"/>
                <a:gd name="connsiteX13" fmla="*/ 527956 w 1813738"/>
                <a:gd name="connsiteY13" fmla="*/ 1279387 h 1593427"/>
                <a:gd name="connsiteX14" fmla="*/ 424521 w 1813738"/>
                <a:gd name="connsiteY14" fmla="*/ 1197095 h 1593427"/>
                <a:gd name="connsiteX15" fmla="*/ 53065 w 1813738"/>
                <a:gd name="connsiteY15" fmla="*/ 1197095 h 1593427"/>
                <a:gd name="connsiteX16" fmla="*/ 0 w 1813738"/>
                <a:gd name="connsiteY16" fmla="*/ 1144030 h 1593427"/>
                <a:gd name="connsiteX17" fmla="*/ 0 w 1813738"/>
                <a:gd name="connsiteY17" fmla="*/ 53065 h 1593427"/>
                <a:gd name="connsiteX18" fmla="*/ 53065 w 1813738"/>
                <a:gd name="connsiteY18" fmla="*/ 0 h 15934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813738" h="1593427">
                  <a:moveTo>
                    <a:pt x="53065" y="0"/>
                  </a:moveTo>
                  <a:lnTo>
                    <a:pt x="565058" y="0"/>
                  </a:lnTo>
                  <a:lnTo>
                    <a:pt x="565058" y="128931"/>
                  </a:lnTo>
                  <a:cubicBezTo>
                    <a:pt x="565058" y="241487"/>
                    <a:pt x="609832" y="349480"/>
                    <a:pt x="689432" y="429077"/>
                  </a:cubicBezTo>
                  <a:cubicBezTo>
                    <a:pt x="769033" y="508675"/>
                    <a:pt x="877028" y="553452"/>
                    <a:pt x="989579" y="553452"/>
                  </a:cubicBezTo>
                  <a:lnTo>
                    <a:pt x="1813732" y="553452"/>
                  </a:lnTo>
                  <a:lnTo>
                    <a:pt x="1813738" y="1144031"/>
                  </a:lnTo>
                  <a:cubicBezTo>
                    <a:pt x="1813738" y="1158126"/>
                    <a:pt x="1808141" y="1171600"/>
                    <a:pt x="1798191" y="1181550"/>
                  </a:cubicBezTo>
                  <a:cubicBezTo>
                    <a:pt x="1788241" y="1191500"/>
                    <a:pt x="1774768" y="1197096"/>
                    <a:pt x="1760673" y="1197096"/>
                  </a:cubicBezTo>
                  <a:lnTo>
                    <a:pt x="1007202" y="1197096"/>
                  </a:lnTo>
                  <a:cubicBezTo>
                    <a:pt x="977145" y="1197304"/>
                    <a:pt x="948539" y="1209947"/>
                    <a:pt x="928639" y="1232127"/>
                  </a:cubicBezTo>
                  <a:lnTo>
                    <a:pt x="600092" y="1593427"/>
                  </a:lnTo>
                  <a:lnTo>
                    <a:pt x="527956" y="1279180"/>
                  </a:lnTo>
                  <a:lnTo>
                    <a:pt x="527956" y="1279387"/>
                  </a:lnTo>
                  <a:cubicBezTo>
                    <a:pt x="516762" y="1231297"/>
                    <a:pt x="473856" y="1197095"/>
                    <a:pt x="424521" y="1197095"/>
                  </a:cubicBezTo>
                  <a:lnTo>
                    <a:pt x="53065" y="1197095"/>
                  </a:lnTo>
                  <a:cubicBezTo>
                    <a:pt x="23632" y="1197095"/>
                    <a:pt x="0" y="1173463"/>
                    <a:pt x="0" y="1144030"/>
                  </a:cubicBezTo>
                  <a:lnTo>
                    <a:pt x="0" y="53065"/>
                  </a:lnTo>
                  <a:cubicBezTo>
                    <a:pt x="0" y="23837"/>
                    <a:pt x="23632" y="0"/>
                    <a:pt x="53065" y="0"/>
                  </a:cubicBez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tile tx="0" ty="0" sx="5000" sy="5000" flip="none" algn="tl"/>
            </a:blip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FA69537D-D118-BA67-9953-38F20C033B6D}"/>
                </a:ext>
              </a:extLst>
            </p:cNvPr>
            <p:cNvSpPr/>
            <p:nvPr/>
          </p:nvSpPr>
          <p:spPr>
            <a:xfrm>
              <a:off x="4374971" y="789623"/>
              <a:ext cx="4681510" cy="4251101"/>
            </a:xfrm>
            <a:custGeom>
              <a:avLst/>
              <a:gdLst>
                <a:gd name="connsiteX0" fmla="*/ 212261 w 3088986"/>
                <a:gd name="connsiteY0" fmla="*/ 0 h 2804990"/>
                <a:gd name="connsiteX1" fmla="*/ 2876710 w 3088986"/>
                <a:gd name="connsiteY1" fmla="*/ 0 h 2804990"/>
                <a:gd name="connsiteX2" fmla="*/ 3026783 w 3088986"/>
                <a:gd name="connsiteY2" fmla="*/ 62186 h 2804990"/>
                <a:gd name="connsiteX3" fmla="*/ 3088970 w 3088986"/>
                <a:gd name="connsiteY3" fmla="*/ 212260 h 2804990"/>
                <a:gd name="connsiteX4" fmla="*/ 3088986 w 3088986"/>
                <a:gd name="connsiteY4" fmla="*/ 1873655 h 2804990"/>
                <a:gd name="connsiteX5" fmla="*/ 3026800 w 3088986"/>
                <a:gd name="connsiteY5" fmla="*/ 2023729 h 2804990"/>
                <a:gd name="connsiteX6" fmla="*/ 2876726 w 3088986"/>
                <a:gd name="connsiteY6" fmla="*/ 2085915 h 2804990"/>
                <a:gd name="connsiteX7" fmla="*/ 2333446 w 3088986"/>
                <a:gd name="connsiteY7" fmla="*/ 2085915 h 2804990"/>
                <a:gd name="connsiteX8" fmla="*/ 2229804 w 3088986"/>
                <a:gd name="connsiteY8" fmla="*/ 2168208 h 2804990"/>
                <a:gd name="connsiteX9" fmla="*/ 2083255 w 3088986"/>
                <a:gd name="connsiteY9" fmla="*/ 2804990 h 2804990"/>
                <a:gd name="connsiteX10" fmla="*/ 1460961 w 3088986"/>
                <a:gd name="connsiteY10" fmla="*/ 2120927 h 2804990"/>
                <a:gd name="connsiteX11" fmla="*/ 1382398 w 3088986"/>
                <a:gd name="connsiteY11" fmla="*/ 2086518 h 2804990"/>
                <a:gd name="connsiteX12" fmla="*/ 212261 w 3088986"/>
                <a:gd name="connsiteY12" fmla="*/ 2086518 h 2804990"/>
                <a:gd name="connsiteX13" fmla="*/ 0 w 3088986"/>
                <a:gd name="connsiteY13" fmla="*/ 1874258 h 2804990"/>
                <a:gd name="connsiteX14" fmla="*/ 0 w 3088986"/>
                <a:gd name="connsiteY14" fmla="*/ 212260 h 2804990"/>
                <a:gd name="connsiteX15" fmla="*/ 212261 w 3088986"/>
                <a:gd name="connsiteY15" fmla="*/ 0 h 28049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3088986" h="2804990">
                  <a:moveTo>
                    <a:pt x="212261" y="0"/>
                  </a:moveTo>
                  <a:lnTo>
                    <a:pt x="2876710" y="0"/>
                  </a:lnTo>
                  <a:cubicBezTo>
                    <a:pt x="2933092" y="0"/>
                    <a:pt x="2986984" y="22386"/>
                    <a:pt x="3026783" y="62186"/>
                  </a:cubicBezTo>
                  <a:cubicBezTo>
                    <a:pt x="3066582" y="101987"/>
                    <a:pt x="3088970" y="155879"/>
                    <a:pt x="3088970" y="212260"/>
                  </a:cubicBezTo>
                  <a:lnTo>
                    <a:pt x="3088986" y="1873655"/>
                  </a:lnTo>
                  <a:cubicBezTo>
                    <a:pt x="3088986" y="1930036"/>
                    <a:pt x="3066600" y="1983930"/>
                    <a:pt x="3026800" y="2023729"/>
                  </a:cubicBezTo>
                  <a:cubicBezTo>
                    <a:pt x="2986999" y="2063528"/>
                    <a:pt x="2933108" y="2085915"/>
                    <a:pt x="2876726" y="2085915"/>
                  </a:cubicBezTo>
                  <a:lnTo>
                    <a:pt x="2333446" y="2085915"/>
                  </a:lnTo>
                  <a:cubicBezTo>
                    <a:pt x="2283905" y="2085915"/>
                    <a:pt x="2240996" y="2120118"/>
                    <a:pt x="2229804" y="2168208"/>
                  </a:cubicBezTo>
                  <a:lnTo>
                    <a:pt x="2083255" y="2804990"/>
                  </a:lnTo>
                  <a:lnTo>
                    <a:pt x="1460961" y="2120927"/>
                  </a:lnTo>
                  <a:cubicBezTo>
                    <a:pt x="1440853" y="2098956"/>
                    <a:pt x="1412248" y="2086311"/>
                    <a:pt x="1382398" y="2086518"/>
                  </a:cubicBezTo>
                  <a:lnTo>
                    <a:pt x="212261" y="2086518"/>
                  </a:lnTo>
                  <a:cubicBezTo>
                    <a:pt x="95146" y="2086518"/>
                    <a:pt x="0" y="1991373"/>
                    <a:pt x="0" y="1874258"/>
                  </a:cubicBezTo>
                  <a:lnTo>
                    <a:pt x="0" y="212260"/>
                  </a:lnTo>
                  <a:cubicBezTo>
                    <a:pt x="0" y="94938"/>
                    <a:pt x="95146" y="0"/>
                    <a:pt x="212261" y="0"/>
                  </a:cubicBezTo>
                  <a:close/>
                </a:path>
              </a:pathLst>
            </a:custGeom>
            <a:solidFill>
              <a:srgbClr val="0952B3">
                <a:alpha val="72941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8CA16D1E-F4D0-13BE-E631-DAC783F1070B}"/>
                </a:ext>
              </a:extLst>
            </p:cNvPr>
            <p:cNvSpPr/>
            <p:nvPr/>
          </p:nvSpPr>
          <p:spPr>
            <a:xfrm>
              <a:off x="3193785" y="3433813"/>
              <a:ext cx="2748809" cy="2414917"/>
            </a:xfrm>
            <a:custGeom>
              <a:avLst/>
              <a:gdLst>
                <a:gd name="connsiteX0" fmla="*/ 53065 w 1813738"/>
                <a:gd name="connsiteY0" fmla="*/ 0 h 1593427"/>
                <a:gd name="connsiteX1" fmla="*/ 565058 w 1813738"/>
                <a:gd name="connsiteY1" fmla="*/ 0 h 1593427"/>
                <a:gd name="connsiteX2" fmla="*/ 565058 w 1813738"/>
                <a:gd name="connsiteY2" fmla="*/ 128931 h 1593427"/>
                <a:gd name="connsiteX3" fmla="*/ 689432 w 1813738"/>
                <a:gd name="connsiteY3" fmla="*/ 429077 h 1593427"/>
                <a:gd name="connsiteX4" fmla="*/ 989579 w 1813738"/>
                <a:gd name="connsiteY4" fmla="*/ 553452 h 1593427"/>
                <a:gd name="connsiteX5" fmla="*/ 1813732 w 1813738"/>
                <a:gd name="connsiteY5" fmla="*/ 553452 h 1593427"/>
                <a:gd name="connsiteX6" fmla="*/ 1813738 w 1813738"/>
                <a:gd name="connsiteY6" fmla="*/ 1144031 h 1593427"/>
                <a:gd name="connsiteX7" fmla="*/ 1798191 w 1813738"/>
                <a:gd name="connsiteY7" fmla="*/ 1181550 h 1593427"/>
                <a:gd name="connsiteX8" fmla="*/ 1760673 w 1813738"/>
                <a:gd name="connsiteY8" fmla="*/ 1197096 h 1593427"/>
                <a:gd name="connsiteX9" fmla="*/ 1007202 w 1813738"/>
                <a:gd name="connsiteY9" fmla="*/ 1197096 h 1593427"/>
                <a:gd name="connsiteX10" fmla="*/ 928639 w 1813738"/>
                <a:gd name="connsiteY10" fmla="*/ 1232127 h 1593427"/>
                <a:gd name="connsiteX11" fmla="*/ 600092 w 1813738"/>
                <a:gd name="connsiteY11" fmla="*/ 1593427 h 1593427"/>
                <a:gd name="connsiteX12" fmla="*/ 527956 w 1813738"/>
                <a:gd name="connsiteY12" fmla="*/ 1279180 h 1593427"/>
                <a:gd name="connsiteX13" fmla="*/ 527956 w 1813738"/>
                <a:gd name="connsiteY13" fmla="*/ 1279387 h 1593427"/>
                <a:gd name="connsiteX14" fmla="*/ 424521 w 1813738"/>
                <a:gd name="connsiteY14" fmla="*/ 1197095 h 1593427"/>
                <a:gd name="connsiteX15" fmla="*/ 53065 w 1813738"/>
                <a:gd name="connsiteY15" fmla="*/ 1197095 h 1593427"/>
                <a:gd name="connsiteX16" fmla="*/ 0 w 1813738"/>
                <a:gd name="connsiteY16" fmla="*/ 1144030 h 1593427"/>
                <a:gd name="connsiteX17" fmla="*/ 0 w 1813738"/>
                <a:gd name="connsiteY17" fmla="*/ 53065 h 1593427"/>
                <a:gd name="connsiteX18" fmla="*/ 53065 w 1813738"/>
                <a:gd name="connsiteY18" fmla="*/ 0 h 15934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813738" h="1593427">
                  <a:moveTo>
                    <a:pt x="53065" y="0"/>
                  </a:moveTo>
                  <a:lnTo>
                    <a:pt x="565058" y="0"/>
                  </a:lnTo>
                  <a:lnTo>
                    <a:pt x="565058" y="128931"/>
                  </a:lnTo>
                  <a:cubicBezTo>
                    <a:pt x="565058" y="241487"/>
                    <a:pt x="609832" y="349480"/>
                    <a:pt x="689432" y="429077"/>
                  </a:cubicBezTo>
                  <a:cubicBezTo>
                    <a:pt x="769033" y="508675"/>
                    <a:pt x="877028" y="553452"/>
                    <a:pt x="989579" y="553452"/>
                  </a:cubicBezTo>
                  <a:lnTo>
                    <a:pt x="1813732" y="553452"/>
                  </a:lnTo>
                  <a:lnTo>
                    <a:pt x="1813738" y="1144031"/>
                  </a:lnTo>
                  <a:cubicBezTo>
                    <a:pt x="1813738" y="1158126"/>
                    <a:pt x="1808141" y="1171600"/>
                    <a:pt x="1798191" y="1181550"/>
                  </a:cubicBezTo>
                  <a:cubicBezTo>
                    <a:pt x="1788241" y="1191500"/>
                    <a:pt x="1774768" y="1197096"/>
                    <a:pt x="1760673" y="1197096"/>
                  </a:cubicBezTo>
                  <a:lnTo>
                    <a:pt x="1007202" y="1197096"/>
                  </a:lnTo>
                  <a:cubicBezTo>
                    <a:pt x="977145" y="1197304"/>
                    <a:pt x="948539" y="1209947"/>
                    <a:pt x="928639" y="1232127"/>
                  </a:cubicBezTo>
                  <a:lnTo>
                    <a:pt x="600092" y="1593427"/>
                  </a:lnTo>
                  <a:lnTo>
                    <a:pt x="527956" y="1279180"/>
                  </a:lnTo>
                  <a:lnTo>
                    <a:pt x="527956" y="1279387"/>
                  </a:lnTo>
                  <a:cubicBezTo>
                    <a:pt x="516762" y="1231297"/>
                    <a:pt x="473856" y="1197095"/>
                    <a:pt x="424521" y="1197095"/>
                  </a:cubicBezTo>
                  <a:lnTo>
                    <a:pt x="53065" y="1197095"/>
                  </a:lnTo>
                  <a:cubicBezTo>
                    <a:pt x="23632" y="1197095"/>
                    <a:pt x="0" y="1173463"/>
                    <a:pt x="0" y="1144030"/>
                  </a:cubicBezTo>
                  <a:lnTo>
                    <a:pt x="0" y="53065"/>
                  </a:lnTo>
                  <a:cubicBezTo>
                    <a:pt x="0" y="23837"/>
                    <a:pt x="23632" y="0"/>
                    <a:pt x="53065" y="0"/>
                  </a:cubicBezTo>
                  <a:close/>
                </a:path>
              </a:pathLst>
            </a:custGeom>
            <a:solidFill>
              <a:srgbClr val="0952B3">
                <a:alpha val="72941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1" name="TextBox 20">
            <a:extLst>
              <a:ext uri="{FF2B5EF4-FFF2-40B4-BE49-F238E27FC236}">
                <a16:creationId xmlns:a16="http://schemas.microsoft.com/office/drawing/2014/main" id="{B54B849A-268E-1F77-19E3-1A88E8FD901A}"/>
              </a:ext>
            </a:extLst>
          </p:cNvPr>
          <p:cNvSpPr txBox="1"/>
          <p:nvPr/>
        </p:nvSpPr>
        <p:spPr>
          <a:xfrm>
            <a:off x="4422042" y="1214884"/>
            <a:ext cx="4587361" cy="25735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4000" b="1" cap="al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Slide Design that uses Text as part of the Background Design</a:t>
            </a:r>
            <a:endParaRPr lang="en-US" sz="5400" b="1" cap="al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82041165"/>
      </p:ext>
    </p:extLst>
  </p:cSld>
  <p:clrMapOvr>
    <a:masterClrMapping/>
  </p:clrMapOvr>
</p:sld>
</file>

<file path=ppt/theme/theme1.xml><?xml version="1.0" encoding="utf-8"?>
<a:theme xmlns:a="http://schemas.openxmlformats.org/drawingml/2006/main" name="Callout Demo">
  <a:themeElements>
    <a:clrScheme name="Future Now">
      <a:dk1>
        <a:srgbClr val="000000"/>
      </a:dk1>
      <a:lt1>
        <a:srgbClr val="FFFFFF"/>
      </a:lt1>
      <a:dk2>
        <a:srgbClr val="000A8B"/>
      </a:dk2>
      <a:lt2>
        <a:srgbClr val="E1E1E1"/>
      </a:lt2>
      <a:accent1>
        <a:srgbClr val="007CFF"/>
      </a:accent1>
      <a:accent2>
        <a:srgbClr val="00D2FF"/>
      </a:accent2>
      <a:accent3>
        <a:srgbClr val="9EE0FF"/>
      </a:accent3>
      <a:accent4>
        <a:srgbClr val="7200FF"/>
      </a:accent4>
      <a:accent5>
        <a:srgbClr val="C451DB"/>
      </a:accent5>
      <a:accent6>
        <a:srgbClr val="FF9500"/>
      </a:accent6>
      <a:hlink>
        <a:srgbClr val="007CFF"/>
      </a:hlink>
      <a:folHlink>
        <a:srgbClr val="005DBF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Callout Demo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2025-10-14T15:56:52Z</dcterms:created>
  <dcterms:modified xsi:type="dcterms:W3CDTF">2025-10-14T15:57:00Z</dcterms:modified>
</cp:coreProperties>
</file>