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72" r:id="rId2"/>
    <p:sldId id="371" r:id="rId3"/>
    <p:sldId id="265" r:id="rId4"/>
    <p:sldId id="261" r:id="rId5"/>
    <p:sldId id="271" r:id="rId6"/>
  </p:sldIdLst>
  <p:sldSz cx="12192000" cy="6858000"/>
  <p:notesSz cx="7010400" cy="9296400"/>
  <p:custDataLst>
    <p:tags r:id="rId9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82D"/>
    <a:srgbClr val="FF73B9"/>
    <a:srgbClr val="CF4148"/>
    <a:srgbClr val="EE84BA"/>
    <a:srgbClr val="AD19F7"/>
    <a:srgbClr val="D76066"/>
    <a:srgbClr val="D8676E"/>
    <a:srgbClr val="8F53D7"/>
    <a:srgbClr val="6071E1"/>
    <a:srgbClr val="8C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25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CA399-8879-45CA-8AF5-689E20F024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D227F4-86F6-AFB9-B2FE-2037B46A5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3774" t="12913" r="3774" b="12952"/>
          <a:stretch>
            <a:fillRect/>
          </a:stretch>
        </p:blipFill>
        <p:spPr bwMode="gray">
          <a:xfrm>
            <a:off x="460190" y="908613"/>
            <a:ext cx="11271617" cy="5084179"/>
          </a:xfrm>
          <a:prstGeom prst="roundRect">
            <a:avLst>
              <a:gd name="adj" fmla="val 2273"/>
            </a:avLst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1CC5DA-35A3-550F-7D21-8F4106AAE8E6}"/>
              </a:ext>
            </a:extLst>
          </p:cNvPr>
          <p:cNvSpPr/>
          <p:nvPr userDrawn="1"/>
        </p:nvSpPr>
        <p:spPr bwMode="gray">
          <a:xfrm>
            <a:off x="460190" y="908613"/>
            <a:ext cx="11271617" cy="5040774"/>
          </a:xfrm>
          <a:prstGeom prst="roundRect">
            <a:avLst>
              <a:gd name="adj" fmla="val 2273"/>
            </a:avLst>
          </a:prstGeom>
          <a:gradFill flip="none" rotWithShape="1">
            <a:gsLst>
              <a:gs pos="0">
                <a:schemeClr val="accent1">
                  <a:alpha val="74000"/>
                  <a:lumMod val="8000"/>
                  <a:lumOff val="92000"/>
                </a:schemeClr>
              </a:gs>
              <a:gs pos="74000">
                <a:srgbClr val="FFFFFF">
                  <a:alpha val="38000"/>
                </a:srgbClr>
              </a:gs>
              <a:gs pos="49000">
                <a:srgbClr val="FBFCFE">
                  <a:alpha val="20000"/>
                </a:srgbClr>
              </a:gs>
              <a:gs pos="23000">
                <a:schemeClr val="tx1">
                  <a:alpha val="31000"/>
                </a:schemeClr>
              </a:gs>
              <a:gs pos="100000">
                <a:schemeClr val="tx1">
                  <a:alpha val="54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tx1"/>
                </a:gs>
                <a:gs pos="47000">
                  <a:schemeClr val="tx1">
                    <a:alpha val="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lnSpc>
                <a:spcPct val="85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08654" y="2716999"/>
            <a:ext cx="10574695" cy="1470025"/>
          </a:xfrm>
        </p:spPr>
        <p:txBody>
          <a:bodyPr rIns="0" anchor="b"/>
          <a:lstStyle>
            <a:lvl1pPr algn="ctr">
              <a:defRPr sz="4400"/>
            </a:lvl1pPr>
          </a:lstStyle>
          <a:p>
            <a:r>
              <a:rPr lang="en-US" dirty="0"/>
              <a:t>Title Layout</a:t>
            </a:r>
            <a:br>
              <a:rPr lang="en-US" dirty="0"/>
            </a:br>
            <a:r>
              <a:rPr lang="en-US" dirty="0"/>
              <a:t>Montserrat 44pt font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08652" y="4315891"/>
            <a:ext cx="10574695" cy="1265160"/>
          </a:xfrm>
        </p:spPr>
        <p:txBody>
          <a:bodyPr rIns="0" bIns="0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3AB990-870E-4EBF-950A-9EF7B5CB2281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186CD7-4E88-9A60-C757-5BD6F9C97E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2493" b="25158"/>
          <a:stretch>
            <a:fillRect/>
          </a:stretch>
        </p:blipFill>
        <p:spPr bwMode="gray">
          <a:xfrm>
            <a:off x="3166624" y="865208"/>
            <a:ext cx="5659859" cy="1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6862" y="1316183"/>
            <a:ext cx="7710658" cy="5223954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03046" y="1316183"/>
            <a:ext cx="3709036" cy="5223954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4293-A559-4065-BEB5-E3B70AA0E855}" type="datetime1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50A6FF8-2333-4805-880E-212F21498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0" tIns="9144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Montserrat 32pt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Fram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gray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7E2C-E589-4A7C-96C7-FEE1297DA065}" type="datetime1">
              <a:rPr lang="en-US" smtClean="0"/>
              <a:t>12/12/2025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93A6AE-32F4-77FD-0349-1C717B0BC711}"/>
              </a:ext>
            </a:extLst>
          </p:cNvPr>
          <p:cNvGrpSpPr/>
          <p:nvPr userDrawn="1"/>
        </p:nvGrpSpPr>
        <p:grpSpPr>
          <a:xfrm>
            <a:off x="0" y="0"/>
            <a:ext cx="278125" cy="6857999"/>
            <a:chOff x="0" y="0"/>
            <a:chExt cx="278125" cy="6857999"/>
          </a:xfrm>
        </p:grpSpPr>
        <p:pic>
          <p:nvPicPr>
            <p:cNvPr id="6" name="Picture 5" descr="A close up of a neon light&#10;&#10;AI-generated content may be incorrect.">
              <a:extLst>
                <a:ext uri="{FF2B5EF4-FFF2-40B4-BE49-F238E27FC236}">
                  <a16:creationId xmlns:a16="http://schemas.microsoft.com/office/drawing/2014/main" id="{CD8EA0D0-10ED-3761-2A88-A0E724F595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t="48973" r="97721" b="25513"/>
            <a:stretch>
              <a:fillRect/>
            </a:stretch>
          </p:blipFill>
          <p:spPr>
            <a:xfrm flipV="1">
              <a:off x="294" y="5108330"/>
              <a:ext cx="277831" cy="1749669"/>
            </a:xfrm>
            <a:prstGeom prst="rect">
              <a:avLst/>
            </a:prstGeom>
          </p:spPr>
        </p:pic>
        <p:pic>
          <p:nvPicPr>
            <p:cNvPr id="8" name="Picture 7" descr="A close up of a neon light&#10;&#10;AI-generated content may be incorrect.">
              <a:extLst>
                <a:ext uri="{FF2B5EF4-FFF2-40B4-BE49-F238E27FC236}">
                  <a16:creationId xmlns:a16="http://schemas.microsoft.com/office/drawing/2014/main" id="{CD484EF9-8862-8043-AF5D-75BF4EA7E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r="97721" b="25513"/>
            <a:stretch>
              <a:fillRect/>
            </a:stretch>
          </p:blipFill>
          <p:spPr>
            <a:xfrm>
              <a:off x="0" y="0"/>
              <a:ext cx="277831" cy="5108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936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683022-C447-FE77-C257-68E13B68A60D}"/>
              </a:ext>
            </a:extLst>
          </p:cNvPr>
          <p:cNvSpPr/>
          <p:nvPr userDrawn="1"/>
        </p:nvSpPr>
        <p:spPr bwMode="gray">
          <a:xfrm>
            <a:off x="3287211" y="2534857"/>
            <a:ext cx="9005104" cy="3183038"/>
          </a:xfrm>
          <a:prstGeom prst="roundRect">
            <a:avLst>
              <a:gd name="adj" fmla="val 2273"/>
            </a:avLst>
          </a:prstGeom>
          <a:gradFill flip="none" rotWithShape="1">
            <a:gsLst>
              <a:gs pos="0">
                <a:schemeClr val="accent1">
                  <a:alpha val="74000"/>
                  <a:lumMod val="8000"/>
                  <a:lumOff val="92000"/>
                </a:schemeClr>
              </a:gs>
              <a:gs pos="74000">
                <a:srgbClr val="FFFFFF">
                  <a:alpha val="38000"/>
                </a:srgbClr>
              </a:gs>
              <a:gs pos="49000">
                <a:srgbClr val="FBFCFE">
                  <a:alpha val="20000"/>
                </a:srgbClr>
              </a:gs>
              <a:gs pos="23000">
                <a:schemeClr val="tx1">
                  <a:alpha val="31000"/>
                </a:schemeClr>
              </a:gs>
              <a:gs pos="100000">
                <a:schemeClr val="tx1">
                  <a:alpha val="54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tx1"/>
                </a:gs>
                <a:gs pos="47000">
                  <a:schemeClr val="tx1">
                    <a:alpha val="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lnSpc>
                <a:spcPct val="85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556650" y="4514241"/>
            <a:ext cx="8359482" cy="981219"/>
          </a:xfrm>
        </p:spPr>
        <p:txBody>
          <a:bodyPr rIns="0" bIns="0"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327A2B-9B17-4344-A1AC-3C984DCF0011}" type="datetime1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 bwMode="gray">
          <a:xfrm>
            <a:off x="3553428" y="2925616"/>
            <a:ext cx="8358654" cy="144961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Section Header Layout</a:t>
            </a:r>
            <a:br>
              <a:rPr lang="en-US" dirty="0"/>
            </a:br>
            <a:r>
              <a:rPr lang="en-US" dirty="0"/>
              <a:t>Montserrat 36pt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CA74F2-C51A-0E9E-8DE0-BBFC9F7DD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2493" b="25158"/>
          <a:stretch>
            <a:fillRect/>
          </a:stretch>
        </p:blipFill>
        <p:spPr bwMode="gray">
          <a:xfrm>
            <a:off x="4902826" y="544010"/>
            <a:ext cx="5659859" cy="185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em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8D8CC7-39B8-C4AD-3A71-5863C6390D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9438" t="21308" r="9454" b="28059"/>
          <a:stretch>
            <a:fillRect/>
          </a:stretch>
        </p:blipFill>
        <p:spPr bwMode="gray">
          <a:xfrm>
            <a:off x="1150672" y="1461304"/>
            <a:ext cx="9888681" cy="3472405"/>
          </a:xfrm>
          <a:prstGeom prst="roundRect">
            <a:avLst>
              <a:gd name="adj" fmla="val 2273"/>
            </a:avLst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BD1E28-6E9F-2D36-198F-E0EA9A9B35AA}"/>
              </a:ext>
            </a:extLst>
          </p:cNvPr>
          <p:cNvSpPr/>
          <p:nvPr userDrawn="1"/>
        </p:nvSpPr>
        <p:spPr bwMode="gray">
          <a:xfrm>
            <a:off x="1152646" y="1461304"/>
            <a:ext cx="9886709" cy="3472405"/>
          </a:xfrm>
          <a:prstGeom prst="roundRect">
            <a:avLst>
              <a:gd name="adj" fmla="val 2273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  <a:alpha val="14000"/>
                </a:schemeClr>
              </a:gs>
              <a:gs pos="74000">
                <a:srgbClr val="FFFFFF">
                  <a:alpha val="56000"/>
                </a:srgbClr>
              </a:gs>
              <a:gs pos="23000">
                <a:schemeClr val="tx1">
                  <a:alpha val="70000"/>
                </a:schemeClr>
              </a:gs>
              <a:gs pos="100000">
                <a:schemeClr val="tx1">
                  <a:alpha val="1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tx1"/>
                </a:gs>
                <a:gs pos="47000">
                  <a:schemeClr val="tx1">
                    <a:alpha val="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lnSpc>
                <a:spcPct val="85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1CF29AC-4C45-4A37-B380-197C6EA3E064}" type="datetime1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97FB7-DB1E-8C43-A037-550E98715B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3648" b="25822"/>
          <a:stretch>
            <a:fillRect/>
          </a:stretch>
        </p:blipFill>
        <p:spPr bwMode="gray">
          <a:xfrm>
            <a:off x="1152646" y="1461304"/>
            <a:ext cx="9886708" cy="31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17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7BCA-27E3-6E18-F1A0-A840D6B1D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Montserrat 32pt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FD84-7336-F293-22FF-332B98513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/>
            </a:lvl1pPr>
            <a:lvl2pPr marL="571500" indent="-342900">
              <a:defRPr/>
            </a:lvl2pPr>
            <a:lvl3pPr marL="800100" indent="-342900">
              <a:defRPr/>
            </a:lvl3pPr>
            <a:lvl4pPr marL="1028700" indent="-342900">
              <a:defRPr/>
            </a:lvl4pPr>
            <a:lvl5pPr marL="1257300" indent="-3429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3FE7D2-414F-D7A0-7C24-2F208462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E87F-88BB-47D2-BA33-55B7D43C2BD1}" type="datetime1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D3E81-056A-C20C-8D9B-07F0424D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E1728-F53B-1092-273C-8CCFDCD9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610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5A3-4222-4130-BA6A-750839189D0A}" type="datetime1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C6D5C7-11AE-452A-BA6E-ECEAB5E40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084" y="115747"/>
            <a:ext cx="9917723" cy="1006998"/>
          </a:xfrm>
        </p:spPr>
        <p:txBody>
          <a:bodyPr vert="horz" lIns="0" tIns="9144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Montserrat 32pt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C4E1-0696-420E-A6B7-8D391215AFB6}" type="datetime1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49ED1-3954-490B-90D7-1EE4EBF81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338" y="1316183"/>
            <a:ext cx="5637744" cy="5223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0D8E-DC6A-4C52-B603-5E5116C83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862" y="1316183"/>
            <a:ext cx="5637850" cy="52239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A3DBE-1644-4776-8CD5-6943C02EB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084" y="115747"/>
            <a:ext cx="9917723" cy="1006998"/>
          </a:xfrm>
        </p:spPr>
        <p:txBody>
          <a:bodyPr vert="horz" lIns="0" tIns="9144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Montserrat 32pt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F2F8B45-274F-D115-E691-30F00691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BD15-3EED-427F-A09C-42CBA4558EB6}" type="datetime1">
              <a:rPr lang="en-US" smtClean="0"/>
              <a:t>12/12/2025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FBB9FEB-0BDF-B434-4AB7-97AE8FB2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EE44D6-CF32-362E-C640-DD03A396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158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669B69-5C27-4AFA-B2D6-1E37C8D37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35" y="1316183"/>
            <a:ext cx="5637848" cy="373721"/>
          </a:xfrm>
        </p:spPr>
        <p:txBody>
          <a:bodyPr anchor="b"/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8A036-3B1C-40B5-A457-014CD4DE7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35" y="1796428"/>
            <a:ext cx="5637848" cy="474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E2C8F-5C8D-4C47-A21B-0FFC90D26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862" y="1796428"/>
            <a:ext cx="5637850" cy="4743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A83D0-2D64-4FBB-934F-BCA45BB15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62" y="1316183"/>
            <a:ext cx="5637850" cy="373721"/>
          </a:xfrm>
        </p:spPr>
        <p:txBody>
          <a:bodyPr anchor="b"/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00514-F68B-4907-9811-79A7D04F1B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084" y="115747"/>
            <a:ext cx="9917723" cy="1006998"/>
          </a:xfrm>
        </p:spPr>
        <p:txBody>
          <a:bodyPr vert="horz" lIns="0" tIns="9144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Montserrat 32pt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7F0F9E-3E0F-1FEB-447D-1E0514D2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B159-279F-44E4-8F68-AE455F6ADB91}" type="datetime1">
              <a:rPr lang="en-US" smtClean="0"/>
              <a:t>12/12/2025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11F3A9F-6F2D-5CD1-407C-3DBCF033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41E8D8-3508-DC6D-3869-21CC440F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99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7291" y="1316183"/>
            <a:ext cx="7014792" cy="52239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Add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862" y="1316183"/>
            <a:ext cx="4357858" cy="5223954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sub-title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83A1-EE41-417D-93FF-7C916E2F2132}" type="datetime1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160-96A4-44C9-B934-F020DB8D3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084" y="115747"/>
            <a:ext cx="9917723" cy="1006998"/>
          </a:xfrm>
        </p:spPr>
        <p:txBody>
          <a:bodyPr vert="horz" lIns="0" tIns="9144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Montserrat 32pt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677CC00-1D60-B198-F7FD-17F326DEC34F}"/>
              </a:ext>
            </a:extLst>
          </p:cNvPr>
          <p:cNvGrpSpPr/>
          <p:nvPr userDrawn="1"/>
        </p:nvGrpSpPr>
        <p:grpSpPr>
          <a:xfrm>
            <a:off x="0" y="0"/>
            <a:ext cx="278125" cy="6857999"/>
            <a:chOff x="0" y="0"/>
            <a:chExt cx="278125" cy="6857999"/>
          </a:xfrm>
        </p:grpSpPr>
        <p:pic>
          <p:nvPicPr>
            <p:cNvPr id="11" name="Picture 10" descr="A close up of a neon light&#10;&#10;AI-generated content may be incorrect.">
              <a:extLst>
                <a:ext uri="{FF2B5EF4-FFF2-40B4-BE49-F238E27FC236}">
                  <a16:creationId xmlns:a16="http://schemas.microsoft.com/office/drawing/2014/main" id="{23F8323D-2018-33E5-BFCB-BBF5568DE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 t="48973" r="97721" b="25513"/>
            <a:stretch>
              <a:fillRect/>
            </a:stretch>
          </p:blipFill>
          <p:spPr>
            <a:xfrm flipV="1">
              <a:off x="294" y="5108330"/>
              <a:ext cx="277831" cy="1749669"/>
            </a:xfrm>
            <a:prstGeom prst="rect">
              <a:avLst/>
            </a:prstGeom>
          </p:spPr>
        </p:pic>
        <p:pic>
          <p:nvPicPr>
            <p:cNvPr id="10" name="Picture 9" descr="A close up of a neon light&#10;&#10;AI-generated content may be incorrect.">
              <a:extLst>
                <a:ext uri="{FF2B5EF4-FFF2-40B4-BE49-F238E27FC236}">
                  <a16:creationId xmlns:a16="http://schemas.microsoft.com/office/drawing/2014/main" id="{A73BD5CF-8672-97AB-82C0-38A8CB967F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 r="97721" b="25513"/>
            <a:stretch>
              <a:fillRect/>
            </a:stretch>
          </p:blipFill>
          <p:spPr>
            <a:xfrm>
              <a:off x="0" y="0"/>
              <a:ext cx="277831" cy="5108331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AFE70-AC56-2470-5B48-4C19E1AB7932}"/>
              </a:ext>
            </a:extLst>
          </p:cNvPr>
          <p:cNvSpPr/>
          <p:nvPr userDrawn="1"/>
        </p:nvSpPr>
        <p:spPr bwMode="gray">
          <a:xfrm>
            <a:off x="365755" y="115747"/>
            <a:ext cx="10202600" cy="1006998"/>
          </a:xfrm>
          <a:prstGeom prst="roundRect">
            <a:avLst>
              <a:gd name="adj" fmla="val 2273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  <a:alpha val="26000"/>
                </a:schemeClr>
              </a:gs>
              <a:gs pos="74000">
                <a:srgbClr val="FFFFFF">
                  <a:alpha val="38000"/>
                </a:srgbClr>
              </a:gs>
              <a:gs pos="49000">
                <a:srgbClr val="FBFCFE">
                  <a:alpha val="20000"/>
                </a:srgbClr>
              </a:gs>
              <a:gs pos="23000">
                <a:schemeClr val="tx1">
                  <a:alpha val="3100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tx1"/>
                </a:gs>
                <a:gs pos="47000">
                  <a:schemeClr val="tx1">
                    <a:alpha val="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lnSpc>
                <a:spcPct val="85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89084" y="115747"/>
            <a:ext cx="9917723" cy="1006998"/>
          </a:xfrm>
          <a:prstGeom prst="rect">
            <a:avLst/>
          </a:prstGeom>
        </p:spPr>
        <p:txBody>
          <a:bodyPr vert="horz" lIns="0" tIns="91440" rIns="0" bIns="0" rtlCol="0" anchor="ctr">
            <a:noAutofit/>
          </a:bodyPr>
          <a:lstStyle/>
          <a:p>
            <a:r>
              <a:rPr lang="en-US" dirty="0"/>
              <a:t>Montserrat 32pt font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86862" y="1316183"/>
            <a:ext cx="11525220" cy="52239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86862" y="6646661"/>
            <a:ext cx="634364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87FE85A1-8D47-468E-824C-A98E03CDC296}" type="datetime1">
              <a:rPr lang="en-US" smtClean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151660" y="6646661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42402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9FB0F0-CC4B-5801-D5DC-2AE89A652303}"/>
              </a:ext>
            </a:extLst>
          </p:cNvPr>
          <p:cNvSpPr/>
          <p:nvPr userDrawn="1"/>
        </p:nvSpPr>
        <p:spPr bwMode="gray">
          <a:xfrm>
            <a:off x="10506807" y="281789"/>
            <a:ext cx="1749669" cy="678794"/>
          </a:xfrm>
          <a:prstGeom prst="roundRect">
            <a:avLst>
              <a:gd name="adj" fmla="val 2273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  <a:alpha val="26000"/>
                </a:schemeClr>
              </a:gs>
              <a:gs pos="74000">
                <a:srgbClr val="FFFFFF">
                  <a:alpha val="38000"/>
                </a:srgbClr>
              </a:gs>
              <a:gs pos="49000">
                <a:srgbClr val="FBFCFE">
                  <a:alpha val="20000"/>
                </a:srgbClr>
              </a:gs>
              <a:gs pos="23000">
                <a:schemeClr val="tx1">
                  <a:alpha val="31000"/>
                </a:schemeClr>
              </a:gs>
              <a:gs pos="100000">
                <a:schemeClr val="tx1">
                  <a:alpha val="16000"/>
                </a:schemeClr>
              </a:gs>
            </a:gsLst>
            <a:lin ang="108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chemeClr val="tx1"/>
                </a:gs>
                <a:gs pos="47000">
                  <a:schemeClr val="tx1">
                    <a:alpha val="0"/>
                  </a:schemeClr>
                </a:gs>
              </a:gsLst>
              <a:lin ang="13500000" scaled="1"/>
              <a:tileRect/>
            </a:gra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lnSpc>
                <a:spcPct val="85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54BDA-66B4-2CFB-7252-2B73FE2C135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23648" b="25822"/>
          <a:stretch>
            <a:fillRect/>
          </a:stretch>
        </p:blipFill>
        <p:spPr bwMode="gray">
          <a:xfrm>
            <a:off x="10594731" y="327519"/>
            <a:ext cx="1526086" cy="5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1" r:id="rId3"/>
    <p:sldLayoutId id="2147483680" r:id="rId4"/>
    <p:sldLayoutId id="2147483654" r:id="rId5"/>
    <p:sldLayoutId id="2147483655" r:id="rId6"/>
    <p:sldLayoutId id="2147483674" r:id="rId7"/>
    <p:sldLayoutId id="2147483675" r:id="rId8"/>
    <p:sldLayoutId id="2147483661" r:id="rId9"/>
    <p:sldLayoutId id="2147483657" r:id="rId10"/>
    <p:sldLayoutId id="2147483660" r:id="rId11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121917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5ACBF0"/>
          </p15:clr>
        </p15:guide>
        <p15:guide id="4" pos="216" userDrawn="1">
          <p15:clr>
            <a:srgbClr val="5ACBF0"/>
          </p15:clr>
        </p15:guide>
        <p15:guide id="5" pos="7512" userDrawn="1">
          <p15:clr>
            <a:srgbClr val="5ACBF0"/>
          </p15:clr>
        </p15:guide>
        <p15:guide id="6" orient="horz" pos="600" userDrawn="1">
          <p15:clr>
            <a:srgbClr val="5ACBF0"/>
          </p15:clr>
        </p15:guide>
        <p15:guide id="7" orient="horz" pos="81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01889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D36002E1-CFBB-4DF1-81A9-E6D35E1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54" y="2716999"/>
            <a:ext cx="10574695" cy="1470025"/>
          </a:xfrm>
        </p:spPr>
        <p:txBody>
          <a:bodyPr/>
          <a:lstStyle/>
          <a:p>
            <a:r>
              <a:rPr lang="en-US"/>
              <a:t>Title layout</a:t>
            </a:r>
            <a:br>
              <a:rPr lang="en-US"/>
            </a:br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652" y="4315891"/>
            <a:ext cx="10574695" cy="1265160"/>
          </a:xfrm>
        </p:spPr>
        <p:txBody>
          <a:bodyPr/>
          <a:lstStyle/>
          <a:p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9575108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556650" y="4514241"/>
            <a:ext cx="8359482" cy="981219"/>
          </a:xfrm>
        </p:spPr>
        <p:txBody>
          <a:bodyPr/>
          <a:lstStyle/>
          <a:p>
            <a:r>
              <a:rPr lang="en-US" dirty="0"/>
              <a:t>Subtitle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53428" y="2925616"/>
            <a:ext cx="8358654" cy="1449613"/>
          </a:xfrm>
        </p:spPr>
        <p:txBody>
          <a:bodyPr/>
          <a:lstStyle/>
          <a:p>
            <a:r>
              <a:rPr lang="en-US" dirty="0"/>
              <a:t>Section Header Layout</a:t>
            </a:r>
          </a:p>
        </p:txBody>
      </p:sp>
    </p:spTree>
    <p:extLst>
      <p:ext uri="{BB962C8B-B14F-4D97-AF65-F5344CB8AC3E}">
        <p14:creationId xmlns:p14="http://schemas.microsoft.com/office/powerpoint/2010/main" val="221372629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84" y="115747"/>
            <a:ext cx="9917723" cy="1006998"/>
          </a:xfrm>
        </p:spPr>
        <p:txBody>
          <a:bodyPr/>
          <a:lstStyle/>
          <a:p>
            <a:r>
              <a:rPr lang="en-US" dirty="0"/>
              <a:t>Montserrat 32 pt.</a:t>
            </a:r>
            <a:br>
              <a:rPr lang="en-US" dirty="0"/>
            </a:br>
            <a:r>
              <a:rPr lang="en-US" dirty="0"/>
              <a:t>Titles Are all caps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1316183"/>
            <a:ext cx="11525220" cy="5223954"/>
          </a:xfrm>
        </p:spPr>
        <p:txBody>
          <a:bodyPr/>
          <a:lstStyle/>
          <a:p>
            <a:r>
              <a:rPr lang="en-US" dirty="0"/>
              <a:t>Arial 28 pt.</a:t>
            </a:r>
          </a:p>
          <a:p>
            <a:pPr lvl="1"/>
            <a:r>
              <a:rPr lang="en-US" dirty="0"/>
              <a:t>Arial 24 pt.</a:t>
            </a:r>
          </a:p>
          <a:p>
            <a:pPr lvl="2"/>
            <a:r>
              <a:rPr lang="en-US" dirty="0"/>
              <a:t>Arial 20 pt.</a:t>
            </a:r>
          </a:p>
          <a:p>
            <a:pPr lvl="3"/>
            <a:r>
              <a:rPr lang="en-US" dirty="0"/>
              <a:t>Arial 18 pt.</a:t>
            </a:r>
          </a:p>
          <a:p>
            <a:r>
              <a:rPr lang="en-US" dirty="0"/>
              <a:t>Bullet text is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668838">
            <a:off x="821360" y="2408328"/>
            <a:ext cx="10600624" cy="1951303"/>
          </a:xfrm>
          <a:prstGeom prst="rect">
            <a:avLst/>
          </a:prstGeom>
          <a:noFill/>
        </p:spPr>
        <p:txBody>
          <a:bodyPr wrap="square" lIns="121920" tIns="60960" rIns="121920" bIns="6096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spc="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/>
                </a:solidFill>
                <a:latin typeface="Arial Black" pitchFamily="34" charset="0"/>
              </a:rPr>
              <a:t>FULL FRAME BACKGROUND</a:t>
            </a:r>
          </a:p>
        </p:txBody>
      </p:sp>
    </p:spTree>
    <p:extLst>
      <p:ext uri="{BB962C8B-B14F-4D97-AF65-F5344CB8AC3E}">
        <p14:creationId xmlns:p14="http://schemas.microsoft.com/office/powerpoint/2010/main" val="58667799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 Bright Future Ahead">
  <a:themeElements>
    <a:clrScheme name="TLC Master Template">
      <a:dk1>
        <a:srgbClr val="000000"/>
      </a:dk1>
      <a:lt1>
        <a:srgbClr val="FFFFFF"/>
      </a:lt1>
      <a:dk2>
        <a:srgbClr val="232885"/>
      </a:dk2>
      <a:lt2>
        <a:srgbClr val="E1E1E1"/>
      </a:lt2>
      <a:accent1>
        <a:srgbClr val="EF0BEA"/>
      </a:accent1>
      <a:accent2>
        <a:srgbClr val="1E05DB"/>
      </a:accent2>
      <a:accent3>
        <a:srgbClr val="8CFBFC"/>
      </a:accent3>
      <a:accent4>
        <a:srgbClr val="AD19F7"/>
      </a:accent4>
      <a:accent5>
        <a:srgbClr val="FF73B9"/>
      </a:accent5>
      <a:accent6>
        <a:srgbClr val="E3582D"/>
      </a:accent6>
      <a:hlink>
        <a:srgbClr val="EF0BEA"/>
      </a:hlink>
      <a:folHlink>
        <a:srgbClr val="B308B0"/>
      </a:folHlink>
    </a:clrScheme>
    <a:fontScheme name="Bright Future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40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A_Bright_Future_Ahead_Template.potx" id="{12A0841F-8575-4226-B6F7-AD8996CF4CD8}" vid="{C400D10D-A37F-4222-A751-3BF316A8A4E6}"/>
    </a:ext>
  </a:extLst>
</a:theme>
</file>

<file path=ppt/theme/theme2.xml><?xml version="1.0" encoding="utf-8"?>
<a:theme xmlns:a="http://schemas.openxmlformats.org/drawingml/2006/main" name="Office Theme">
  <a:themeElements>
    <a:clrScheme name="A Bright Future Ahead">
      <a:dk1>
        <a:srgbClr val="000000"/>
      </a:dk1>
      <a:lt1>
        <a:srgbClr val="FFFFFF"/>
      </a:lt1>
      <a:dk2>
        <a:srgbClr val="232885"/>
      </a:dk2>
      <a:lt2>
        <a:srgbClr val="E1E1E1"/>
      </a:lt2>
      <a:accent1>
        <a:srgbClr val="EF0BEA"/>
      </a:accent1>
      <a:accent2>
        <a:srgbClr val="1E05DB"/>
      </a:accent2>
      <a:accent3>
        <a:srgbClr val="8CFBFC"/>
      </a:accent3>
      <a:accent4>
        <a:srgbClr val="AD19F7"/>
      </a:accent4>
      <a:accent5>
        <a:srgbClr val="FF73B9"/>
      </a:accent5>
      <a:accent6>
        <a:srgbClr val="E3582D"/>
      </a:accent6>
      <a:hlink>
        <a:srgbClr val="EF0BEA"/>
      </a:hlink>
      <a:folHlink>
        <a:srgbClr val="B308B0"/>
      </a:folHlink>
    </a:clrScheme>
    <a:fontScheme name="Bright Future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 Bright Future Ahead">
      <a:dk1>
        <a:srgbClr val="000000"/>
      </a:dk1>
      <a:lt1>
        <a:srgbClr val="FFFFFF"/>
      </a:lt1>
      <a:dk2>
        <a:srgbClr val="232885"/>
      </a:dk2>
      <a:lt2>
        <a:srgbClr val="E1E1E1"/>
      </a:lt2>
      <a:accent1>
        <a:srgbClr val="EF0BEA"/>
      </a:accent1>
      <a:accent2>
        <a:srgbClr val="1E05DB"/>
      </a:accent2>
      <a:accent3>
        <a:srgbClr val="8CFBFC"/>
      </a:accent3>
      <a:accent4>
        <a:srgbClr val="AD19F7"/>
      </a:accent4>
      <a:accent5>
        <a:srgbClr val="FF73B9"/>
      </a:accent5>
      <a:accent6>
        <a:srgbClr val="E3582D"/>
      </a:accent6>
      <a:hlink>
        <a:srgbClr val="EF0BEA"/>
      </a:hlink>
      <a:folHlink>
        <a:srgbClr val="B308B0"/>
      </a:folHlink>
    </a:clrScheme>
    <a:fontScheme name="Bright Future">
      <a:majorFont>
        <a:latin typeface="Montserra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8ecc9ec-4d69-41c6-9bf8-0815c95b0355}" enabled="0" method="" siteId="{48ecc9ec-4d69-41c6-9bf8-0815c95b035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A_Bright_Future_Ahead_Template</Template>
  <TotalTime>8</TotalTime>
  <Words>48</Words>
  <Application>Microsoft Office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Montserrat</vt:lpstr>
      <vt:lpstr>Tw Cen MT</vt:lpstr>
      <vt:lpstr>A Bright Future Ahead</vt:lpstr>
      <vt:lpstr>PowerPoint Presentation</vt:lpstr>
      <vt:lpstr>Title layout Title goes here</vt:lpstr>
      <vt:lpstr>Section Header Layout</vt:lpstr>
      <vt:lpstr>Montserrat 32 pt. Titles Are all caps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Bright Future Ahead</dc:title>
  <dc:creator/>
  <dc:description>PowerPoint Template Design By:
TLC Creative Services, Inc.
www.tlccreative.com</dc:description>
  <cp:lastModifiedBy>Troy Chollar</cp:lastModifiedBy>
  <cp:revision>3</cp:revision>
  <dcterms:created xsi:type="dcterms:W3CDTF">2025-11-26T04:11:46Z</dcterms:created>
  <dcterms:modified xsi:type="dcterms:W3CDTF">2025-12-12T19:38:21Z</dcterms:modified>
  <cp:category/>
</cp:coreProperties>
</file>