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webextensions/webextension1.xml" ContentType="application/vnd.ms-office.webextension+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7"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1504" autoAdjust="0"/>
  </p:normalViewPr>
  <p:slideViewPr>
    <p:cSldViewPr snapToGrid="0">
      <p:cViewPr varScale="1">
        <p:scale>
          <a:sx n="88" d="100"/>
          <a:sy n="88" d="100"/>
        </p:scale>
        <p:origin x="1392" y="22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0231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r>
              <a:t>This demonstration lets listeners choose a favorite host and shape their own conversation mix. The starting mix is illustrative, not audience survey data. The chosen topic receives the slider percentage and the other three topics share the remainder equally. Rounded labels may total 99 or 101 percent. Host choices do not imply host expertise or change the topic mix.</a:t>
            </a:r>
          </a:p>
          <a:p>
            <a:endParaRPr/>
          </a:p>
          <a:p>
            <a:endParaRPr/>
          </a:p>
          <a:p>
            <a:r>
              <a:t>Using this slide:</a:t>
            </a:r>
          </a:p>
          <a:p>
            <a:r>
              <a:t>Click Troy, Nolan or Sandra. Choose a conversation topic and move the emphasis slider, or use arrow keys. Select Focus on favorite to de-emphasize the other chart bars. Hover or focus a bar for a tooltip. Click a bar to select that topic. Press Control to dismiss a tooltip. Reset restores the initial mix and clears the host. Choices are local to this slide and are not submitted or retained as survey results. The static preview shows the initial mix.</a:t>
            </a:r>
          </a:p>
          <a:p>
            <a:endParaRPr/>
          </a:p>
          <a:p>
            <a:r>
              <a:t>Sources: https://thepresentationpodcast.com/ and the user-provided logo. Host names and conversation categories follow the user brief. Template geometry and typography follow the current presentation.</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6244453-116D-A8A6-C5DC-8466A915E1C0}"/>
              </a:ext>
            </a:extLst>
          </p:cNvPr>
          <p:cNvSpPr>
            <a:spLocks noGrp="1"/>
          </p:cNvSpPr>
          <p:nvPr>
            <p:ph type="dt" sz="half" idx="10"/>
          </p:nvPr>
        </p:nvSpPr>
        <p:spPr/>
        <p:txBody>
          <a:bodyPr/>
          <a:lstStyle/>
          <a:p>
            <a:fld id="{872694B4-BDB8-4FDB-B36F-4A7790BA3A88}" type="datetimeFigureOut">
              <a:rPr lang="en-US" smtClean="0"/>
              <a:t>10/19/2026</a:t>
            </a:fld>
            <a:endParaRPr lang="en-US"/>
          </a:p>
        </p:txBody>
      </p:sp>
      <p:sp>
        <p:nvSpPr>
          <p:cNvPr id="3" name="Footer Placeholder 2">
            <a:extLst>
              <a:ext uri="{FF2B5EF4-FFF2-40B4-BE49-F238E27FC236}">
                <a16:creationId xmlns:a16="http://schemas.microsoft.com/office/drawing/2014/main" id="{1D261094-2061-6C20-8D56-152B35CD786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687A8E9-804A-808F-6D0A-ACBB6D20263E}"/>
              </a:ext>
            </a:extLst>
          </p:cNvPr>
          <p:cNvSpPr>
            <a:spLocks noGrp="1"/>
          </p:cNvSpPr>
          <p:nvPr>
            <p:ph type="sldNum" sz="quarter" idx="12"/>
          </p:nvPr>
        </p:nvSpPr>
        <p:spPr/>
        <p:txBody>
          <a:bodyPr/>
          <a:lstStyle/>
          <a:p>
            <a:fld id="{4DC6F2C7-56D8-420E-A77B-837AC67AE317}" type="slidenum">
              <a:rPr lang="en-US" smtClean="0"/>
              <a:t>‹#›</a:t>
            </a:fld>
            <a:endParaRPr lang="en-US"/>
          </a:p>
        </p:txBody>
      </p:sp>
    </p:spTree>
    <p:extLst>
      <p:ext uri="{BB962C8B-B14F-4D97-AF65-F5344CB8AC3E}">
        <p14:creationId xmlns:p14="http://schemas.microsoft.com/office/powerpoint/2010/main" val="328092460"/>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533398" y="1016955"/>
            <a:ext cx="11125201" cy="746759"/>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533398" y="1748474"/>
            <a:ext cx="11125202" cy="47285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533399" y="6476998"/>
            <a:ext cx="8576637" cy="381003"/>
          </a:xfrm>
          <a:prstGeom prst="rect">
            <a:avLst/>
          </a:prstGeom>
        </p:spPr>
        <p:txBody>
          <a:bodyPr vert="horz" lIns="91440" tIns="45720" rIns="91440" bIns="45720" rtlCol="0" anchor="ctr"/>
          <a:lstStyle>
            <a:lvl1pPr algn="l" rtl="0">
              <a:defRPr sz="800">
                <a:solidFill>
                  <a:schemeClr val="tx2"/>
                </a:solidFill>
                <a:latin typeface="+mn-lt"/>
                <a:cs typeface="Arial" panose="020B0604020202020204" pitchFamily="34" charset="0"/>
              </a:defRPr>
            </a:lvl1pPr>
          </a:lstStyle>
          <a:p>
            <a:endParaRPr lang="en-US"/>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9110036" y="6476998"/>
            <a:ext cx="1885951" cy="381003"/>
          </a:xfrm>
          <a:prstGeom prst="rect">
            <a:avLst/>
          </a:prstGeom>
        </p:spPr>
        <p:txBody>
          <a:bodyPr vert="horz" lIns="91440" tIns="45720" rIns="91440" bIns="45720" rtlCol="0" anchor="ctr"/>
          <a:lstStyle>
            <a:lvl1pPr algn="r" rtl="0">
              <a:defRPr sz="800">
                <a:solidFill>
                  <a:schemeClr val="tx2"/>
                </a:solidFill>
                <a:latin typeface="+mn-lt"/>
                <a:cs typeface="Arial" panose="020B0604020202020204" pitchFamily="34" charset="0"/>
              </a:defRPr>
            </a:lvl1pPr>
          </a:lstStyle>
          <a:p>
            <a:fld id="{872694B4-BDB8-4FDB-B36F-4A7790BA3A88}" type="datetimeFigureOut">
              <a:rPr lang="en-US" smtClean="0"/>
              <a:t>10/19/2026</a:t>
            </a:fld>
            <a:endParaRPr lang="en-US"/>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001379" y="6476998"/>
            <a:ext cx="657221" cy="381003"/>
          </a:xfrm>
          <a:prstGeom prst="rect">
            <a:avLst/>
          </a:prstGeom>
        </p:spPr>
        <p:txBody>
          <a:bodyPr vert="horz" lIns="91440" tIns="45720" rIns="91440" bIns="45720" rtlCol="0" anchor="ctr"/>
          <a:lstStyle>
            <a:lvl1pPr algn="r" rtl="0">
              <a:defRPr sz="800">
                <a:solidFill>
                  <a:schemeClr val="tx2"/>
                </a:solidFill>
                <a:latin typeface="+mn-lt"/>
                <a:cs typeface="Arial" panose="020B0604020202020204" pitchFamily="34" charset="0"/>
              </a:defRPr>
            </a:lvl1pPr>
          </a:lstStyle>
          <a:p>
            <a:fld id="{4DC6F2C7-56D8-420E-A77B-837AC67AE317}" type="slidenum">
              <a:rPr lang="en-US" smtClean="0"/>
              <a:t>‹#›</a:t>
            </a:fld>
            <a:endParaRPr lang="en-US"/>
          </a:p>
        </p:txBody>
      </p:sp>
    </p:spTree>
    <p:extLst>
      <p:ext uri="{BB962C8B-B14F-4D97-AF65-F5344CB8AC3E}">
        <p14:creationId xmlns:p14="http://schemas.microsoft.com/office/powerpoint/2010/main" val="278982827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80000"/>
        </a:lnSpc>
        <a:spcBef>
          <a:spcPct val="0"/>
        </a:spcBef>
        <a:buNone/>
        <a:defRPr sz="3600" b="0" kern="1200" spc="0" baseline="0">
          <a:solidFill>
            <a:schemeClr val="tx2"/>
          </a:solidFill>
          <a:latin typeface="+mj-lt"/>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2"/>
          </a:solidFill>
          <a:latin typeface="+mn-lt"/>
          <a:ea typeface="+mn-ea"/>
          <a:cs typeface="Arial" panose="020B0604020202020204" pitchFamily="34" charset="0"/>
        </a:defRPr>
      </a:lvl1pPr>
      <a:lvl2pPr marL="457200" indent="-228600" algn="l" defTabSz="914400" rtl="0" eaLnBrk="1" latinLnBrk="0" hangingPunct="1">
        <a:lnSpc>
          <a:spcPct val="90000"/>
        </a:lnSpc>
        <a:spcBef>
          <a:spcPts val="500"/>
        </a:spcBef>
        <a:buFont typeface="Arial" panose="020B0604020202020204" pitchFamily="34" charset="0"/>
        <a:buChar char="•"/>
        <a:defRPr sz="1400" kern="1200">
          <a:solidFill>
            <a:schemeClr val="tx2"/>
          </a:solidFill>
          <a:latin typeface="+mn-lt"/>
          <a:ea typeface="+mn-ea"/>
          <a:cs typeface="Arial" panose="020B0604020202020204" pitchFamily="34" charset="0"/>
        </a:defRPr>
      </a:lvl2pPr>
      <a:lvl3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2"/>
          </a:solidFill>
          <a:latin typeface="+mn-lt"/>
          <a:ea typeface="+mn-ea"/>
          <a:cs typeface="Arial" panose="020B0604020202020204" pitchFamily="34" charset="0"/>
        </a:defRPr>
      </a:lvl3pPr>
      <a:lvl4pPr marL="914400" indent="-228600" algn="l" defTabSz="914400" rtl="0" eaLnBrk="1" latinLnBrk="0" hangingPunct="1">
        <a:lnSpc>
          <a:spcPct val="90000"/>
        </a:lnSpc>
        <a:spcBef>
          <a:spcPts val="500"/>
        </a:spcBef>
        <a:buFont typeface="Arial" panose="020B0604020202020204" pitchFamily="34" charset="0"/>
        <a:buChar char="•"/>
        <a:defRPr sz="1400" kern="1200">
          <a:solidFill>
            <a:schemeClr val="tx2"/>
          </a:solidFill>
          <a:latin typeface="+mn-lt"/>
          <a:ea typeface="+mn-ea"/>
          <a:cs typeface="Arial" panose="020B0604020202020204" pitchFamily="34" charset="0"/>
        </a:defRPr>
      </a:lvl4pPr>
      <a:lvl5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2"/>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0" orient="horz" pos="2160">
          <p15:clr>
            <a:srgbClr val="F26B43"/>
          </p15:clr>
        </p15:guide>
        <p15:guide id="31" pos="3840">
          <p15:clr>
            <a:srgbClr val="F26B43"/>
          </p15:clr>
        </p15:guide>
        <p15:guide id="32" pos="336">
          <p15:clr>
            <a:srgbClr val="F26B43"/>
          </p15:clr>
        </p15:guide>
        <p15:guide id="33" pos="7344">
          <p15:clr>
            <a:srgbClr val="F26B43"/>
          </p15:clr>
        </p15:guide>
        <p15:guide id="34" orient="horz" pos="4080">
          <p15:clr>
            <a:srgbClr val="F26B43"/>
          </p15:clr>
        </p15:guide>
        <p15:guide id="35" orient="horz" pos="1344">
          <p15:clr>
            <a:srgbClr val="F26B43"/>
          </p15:clr>
        </p15:guide>
        <p15:guide id="36" orient="horz" pos="3888">
          <p15:clr>
            <a:srgbClr val="F26B43"/>
          </p15:clr>
        </p15:guide>
      </p15:sldGuideLst>
    </p:ext>
  </p:extLst>
</p:sldMaster>
</file>

<file path=ppt/slides/_rels/slide1.xml.rels><?xml version="1.0" encoding="UTF-8" standalone="yes"?>
<Relationships xmlns="http://schemas.openxmlformats.org/package/2006/relationships"><Relationship Id="rId3" Type="http://schemas.microsoft.com/office/2011/relationships/webextension" Target="../webextensions/webextension1.xm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100138"/>
            <a:ext cx="12192000" cy="1100138"/>
          </a:xfrm>
        </p:spPr>
        <p:txBody>
          <a:bodyPr wrap="square" anchor="b">
            <a:normAutofit/>
          </a:bodyPr>
          <a:lstStyle/>
          <a:p>
            <a:pPr algn="l">
              <a:defRPr sz="1800" b="0" i="0" u="none" cap="none"/>
            </a:pPr>
            <a:r>
              <a:rPr sz="1800" b="0" i="0" u="none" cap="none"/>
              <a:t>Your podcast, your mix</a:t>
            </a:r>
          </a:p>
        </p:txBody>
      </p:sp>
      <mc:AlternateContent xmlns:mc="http://schemas.openxmlformats.org/markup-compatibility/2006">
        <mc:Choice xmlns:we="http://schemas.microsoft.com/office/webextensions/webextension/2010/11" xmlns:pca="http://schemas.microsoft.com/office/powerpoint/2013/contentapp" Requires="we pca">
          <p:graphicFrame>
            <p:nvGraphicFramePr>
              <p:cNvPr id="3" name="Copilot Content Block" descr="The Presentation Podcast preference mixer. Choose Troy, Nolan or Sandra as your favorite host. Select PowerPoint design skills, the business of presentation, speaker skills or guest episodes. A slider sets the favorite topic share from 25 to 100 percent. A horizontal bar chart and donut show your personal mix. Initially design skills is 40 percent and each other topic 20 percent. The filter emphasizes the favorite. Hover or focus a bar for details. Reset clears the host and restores the initial illustrative mix. No audience votes or survey results are represented.">
                <a:extLst>
                  <a:ext uri="{FF2B5EF4-FFF2-40B4-BE49-F238E27FC236}">
                    <a16:creationId xmlns:a16="http://schemas.microsoft.com/office/drawing/2014/main" id="{579E89BB-4953-4C12-AED1-C733AAA5E42A}"/>
                  </a:ext>
                </a:extLst>
              </p:cNvPr>
              <p:cNvGraphicFramePr>
                <a:graphicFrameLocks noGrp="1" noChangeAspect="1" noMove="1" noResize="1"/>
              </p:cNvGraphicFramePr>
              <p:nvPr>
                <p:extLst>
                  <p:ext uri="{D42A27DB-BD31-4B8C-83A1-F6EECF244321}">
                    <p14:modId xmlns:p14="http://schemas.microsoft.com/office/powerpoint/2010/main" val="415300475"/>
                  </p:ext>
                </p:extLst>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3"/>
              </a:graphicData>
            </a:graphic>
          </p:graphicFrame>
        </mc:Choice>
        <mc:Fallback>
          <p:pic>
            <p:nvPicPr>
              <p:cNvPr id="3" name="Copilot Content Block" descr="The Presentation Podcast preference mixer. Choose Troy, Nolan or Sandra as your favorite host. Select PowerPoint design skills, the business of presentation, speaker skills or guest episodes. A slider sets the favorite topic share from 25 to 100 percent. A horizontal bar chart and donut show your personal mix. Initially design skills is 40 percent and each other topic 20 percent. The filter emphasizes the favorite. Hover or focus a bar for details. Reset clears the host and restores the initial illustrative mix. No audience votes or survey results are represented.">
                <a:extLst>
                  <a:ext uri="{FF2B5EF4-FFF2-40B4-BE49-F238E27FC236}">
                    <a16:creationId xmlns:a16="http://schemas.microsoft.com/office/drawing/2014/main" id="{579E89BB-4953-4C12-AED1-C733AAA5E42A}"/>
                  </a:ext>
                </a:extLst>
              </p:cNvPr>
              <p:cNvPicPr>
                <a:picLocks noGrp="1" noRot="1" noChangeAspect="1" noMove="1" noResize="1" noEditPoints="1" noAdjustHandles="1" noChangeArrowheads="1" noChangeShapeType="1"/>
              </p:cNvPicPr>
              <p:nvPr/>
            </p:nvPicPr>
            <p:blipFill>
              <a:blip r:embed="rId4"/>
              <a:stretch>
                <a:fillRect/>
              </a:stretch>
            </p:blipFill>
            <p:spPr>
              <a:xfrm>
                <a:off x="0" y="0"/>
                <a:ext cx="12192000" cy="6858000"/>
              </a:xfrm>
              <a:prstGeom prst="rect">
                <a:avLst/>
              </a:prstGeom>
            </p:spPr>
          </p:pic>
        </mc:Fallback>
      </mc:AlternateContent>
    </p:spTree>
  </p:cSld>
  <p:clrMapOvr>
    <a:masterClrMapping/>
  </p:clrMapOvr>
</p:sld>
</file>

<file path=ppt/theme/theme1.xml><?xml version="1.0" encoding="utf-8"?>
<a:theme xmlns:a="http://schemas.openxmlformats.org/drawingml/2006/main" name="TLC Creative Services">
  <a:themeElements>
    <a:clrScheme name="Project Status Report">
      <a:dk1>
        <a:srgbClr val="000000"/>
      </a:dk1>
      <a:lt1>
        <a:srgbClr val="FFFFFF"/>
      </a:lt1>
      <a:dk2>
        <a:srgbClr val="3B4546"/>
      </a:dk2>
      <a:lt2>
        <a:srgbClr val="E7E6E6"/>
      </a:lt2>
      <a:accent1>
        <a:srgbClr val="B36041"/>
      </a:accent1>
      <a:accent2>
        <a:srgbClr val="6F8185"/>
      </a:accent2>
      <a:accent3>
        <a:srgbClr val="C78F8F"/>
      </a:accent3>
      <a:accent4>
        <a:srgbClr val="647961"/>
      </a:accent4>
      <a:accent5>
        <a:srgbClr val="B09C54"/>
      </a:accent5>
      <a:accent6>
        <a:srgbClr val="9AA749"/>
      </a:accent6>
      <a:hlink>
        <a:srgbClr val="75A073"/>
      </a:hlink>
      <a:folHlink>
        <a:srgbClr val="BD9C5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odulo" id="{37AC43F2-9181-4AE3-B669-CCC580C183C1}" vid="{7A2AE0A7-E8DE-4D1D-AEB1-3FD19244829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webextension1.xml.rels><?xml version="1.0" encoding="UTF-8" standalone="yes"?>
<Relationships xmlns="http://schemas.openxmlformats.org/package/2006/relationships"><Relationship Id="rId1" Type="http://schemas.openxmlformats.org/officeDocument/2006/relationships/image" Target="../media/image1.png"/></Relationships>
</file>

<file path=ppt/webextensions/webextension1.xml><?xml version="1.0" encoding="utf-8"?>
<we:webextension xmlns:we="http://schemas.microsoft.com/office/webextensions/webextension/2010/11" id="{96C18ACD-B975-4CFA-AE28-B78DE79B071F}">
  <we:reference id="fa000000210" version="1.0.0.0" store="en-US" storeType="sdxcatalog"/>
  <we:alternateReferences/>
  <we:properties>
    <we:property name="contentBlockHtml" value="&quot;&lt;!doctype html&gt;&lt;html lang=\&quot;en\&quot;&gt;&lt;head&gt;&lt;meta charset=\&quot;utf-8\&quot;&gt;&lt;meta name=\&quot;viewport\&quot; content=\&quot;width=device-width,initial-scale=1\&quot;&gt;&lt;script&gt;(function(){function units(){let s=document.documentElement.style;s.setProperty('--vw',innerWidth/100+'px');s.setProperty('--vh',innerHeight/100+'px')}units();addEventListener('resize',units)})();&lt;/script&gt;&lt;style&gt;/* Deck safe area only; retain the chosen visual style. */\n:root {\n  --deck-safe-left: 4.375vw;\n  --deck-safe-right: 4.375vw;\n  --deck-safe-top: 14.83vh;\n  --deck-safe-bottom: 5.555vh;\n}\n\n:root{--ink:#3b4546;--paper:#e2e5e6;--orange:#b36041;--dark:#303637;--light:#fff;--unit:min(1vw,1.777vh)}*{box-sizing:border-box}html,body,.viewport{width:100%;height:100%;margin:0;overflow:hidden}.viewport{position:fixed;inset:0;background:var(--paper)}body{font-family:Arial,sans-serif;color:var(--ink);font-size:min(calc(1.5 * var(--vw)),calc(2.667 * var(--vh)));line-height:1.3}button,input,select{font:inherit}button{cursor:pointer}button:focus-visible,input:focus-visible,select:focus-visible{outline:3px solid var(--ink);outline-offset:3px}.page{width:100%;height:100%;min-width:0;min-height:0;position:relative;transform-origin:top left;padding:var(--deck-safe-top) var(--deck-safe-right) var(--deck-safe-bottom) var(--deck-safe-left)}header{display:flex;align-items:center;justify-content:space-between;gap:2vw;margin-bottom:1.4vh}h1{font-size:min(calc(3.6 * var(--vw)),calc(6.4 * var(--vh)));font-weight:400;line-height:1.15;margin:0}h2{font-size:min(calc(1.8 * var(--vw)),calc(3.2 * var(--vh)));line-height:1.2;margin:0 0 1vh}.eyebrow{font-size:min(calc(1.1 * var(--vw)),calc(1.956 * var(--vh)));font-weight:bold;letter-spacing:.12em;margin:0 0 .5vh}.reset{background:transparent;border:1px solid var(--ink);padding:.45em .9em;color:var(--ink)}.layout{display:grid;grid-template-columns:27% 1fr;gap:3vw;align-items:start}.identity{display:grid;gap:1.6vh}.logo{width:16vw;max-width:100%;height:auto}.hosts{display:flex;gap:.5vw}.hosts button{flex:1;padding:.55em .15em;border:1px solid var(--ink);background:transparent;color:var(--ink)}.hosts button[aria-checked=true]{background:var(--ink);color:var(--light)}.small{font-size:min(calc(1.12 * var(--vw)),calc(1.99 * var(--vh)));line-height:1.35}.hoststatus{min-height:2.7em;margin:0}.mix{min-width:0}.topics{display:grid;grid-template-columns:1fr 1fr;gap:.7vw;margin-bottom:1.8vh}.topics button{border:1px solid var(--ink);color:var(--ink);background:transparent;text-align:left;padding:.42em .65em}.topics button[aria-checked=true]{background:var(--orange);border-color:var(--orange);color:var(--light)}.sliderrow{display:grid;grid-template-columns:1fr auto;gap:1vw;align-items:center}.sliderrow label{font-weight:bold}input[type=range]{width:100%;accent-color:var(--orange);margin:.6vh 0 1.5vh;cursor:pointer}.output{font-weight:bold;font-variant-numeric:tabular-nums}.charthead{display:flex;justify-content:space-between;gap:1vw;align-items:center;margin-bottom:1vh}.charthead h2{margin:0}select{border:1px solid var(--ink);background:transparent;color:var(--ink);padding:.3em;font-size:min(calc(1.1 * var(--vw)),calc(1.956 * var(--vh)))}.plots{display:grid;grid-template-columns:1fr 20%;gap:1.5vw;align-items:center}.bars{display:grid;gap:.9vh}.barrow{display:grid;grid-template-columns:46% 1fr 3em;align-items:center;gap:.65vw;border:0;padding:.25em 0;color:var(--ink);background:transparent;text-align:left;width:100%;font-size:min(calc(1.25 * var(--vw)),calc(2.22 * var(--vh)))}.track{background:#c4cbcc;height:1.05em;display:block}.fill{height:100%;display:block;background:var(--ink);width:20%}.barrow.favorite .fill{background:var(--orange)}.barrow.dim .track{background:transparent}.barrow.dim .fill{background:#a8b0b1}.barvalue{text-align:right;font-variant-numeric:tabular-nums}.donut{width:100%;height:auto}.donut text{font-family:Arial,sans-serif;fill:var(--ink);font-size:calc(2 * var(--vw));font-weight:bold}.donutlabel{text-align:center;font-size:min(calc(1.05 * var(--vw)),calc(1.867 * var(--vh)));margin:.1em 0}.hint{margin:1vh 0 0;font-size:min(calc(1.08 * var(--vw)),calc(1.92 * var(--vh)))}footer{display:flex;justify-content:space-between;gap:1vw;margin-top:1vh;font-size:min(calc(1.02 * var(--vw)),calc(1.81 * var(--vh)))}.overlay{position:absolute;inset:0;z-index:1000;pointer-events:none}.overlay&gt;*{position:absolute;pointer-events:auto;max-width:min(30vw,54vh);background:var(--dark);color:var(--light);padding:.8em;font-size:min(calc(1.2 * var(--vw)),calc(2.13 * var(--vh)));box-shadow:0 .6vw 1.5vw #0004}.overlay [hidden]{display:none}@media(max-aspect-ratio:4/3){.layout{grid-template-columns:1fr 2fr;gap:2vw}.topics{grid-template-columns:1fr}.logo{width:21vw}.plots{grid-template-columns:1fr}.donutbox{display:flex;align-items:center;gap:1vw}.donut{width:8vw}.barrow{grid-template-columns:48% 1fr 3em}}@media(prefers-reduced-motion:reduce){*{transition:none!important}}@media(forced-colors:active){*{forced-color-adjust:none}.viewport{background:Canvas}body,.barrow,.reset,select{color:CanvasText}button,select{background:ButtonFace!important;color:ButtonText!important;border-color:ButtonText!important}button[aria-checked=true]{background:Highlight!important;color:HighlightText!important}.track{background:GrayText}.fill,.barrow.favorite .fill{background:Highlight}.overlay&gt;*{background:Canvas;color:CanvasText;border:1px solid CanvasText}button:focus-visible,input:focus-visible,select:focus-visible{outline-color:Highlight}.donut text{fill:CanvasText}}\n&lt;/style&gt;&lt;/head&gt;&lt;body&gt;&lt;div class=\&quot;viewport\&quot;&gt;&lt;main class=\&quot;page\&quot; aria-label=\&quot;Podcast preference mixer\&quot;&gt;&lt;header role=\&quot;group\&quot; aria-labelledby=\&quot;title\&quot;&gt;&lt;div&gt;&lt;p class=\&quot;eyebrow\&quot;&gt;THE PRESENTATION PODCAST&lt;/p&gt;&lt;h1 id=\&quot;title\&quot;&gt;Your podcast, your mix&lt;/h1&gt;&lt;/div&gt;&lt;button class=\&quot;reset\&quot; id=\&quot;reset\&quot;&gt;Reset&lt;/button&gt;&lt;/header&gt;&lt;div class=\&quot;layout\&quot;&gt;&lt;section class=\&quot;identity\&quot; aria-labelledby=\&quot;hostTitle\&quot;&gt;&lt;img class=\&quot;logo\&quot; src=\&quot;data:image/png;base64,iVBORw0KGgoAAAANSUhEUgAAAyAAAAMgCAIAAABUEpE/AAAAGXRFWHRTb2Z0d2FyZQBBZG9iZSBJbWFnZVJlYWR5ccllPAAAAyZpVFh0WE1MOmNvbS5hZG9iZS54bXAAAAAAADw/eHBhY2tldCBiZWdpbj0i77u/IiBpZD0iVzVNME1wQ2VoaUh6cmVTek5UY3prYzlkIj8+IDx4OnhtcG1ldGEgeG1sbnM6eD0iYWRvYmU6bnM6bWV0YS8iIHg6eG1wdGs9IkFkb2JlIFhNUCBDb3JlIDUuNi1jMTExIDc5LjE1ODMyNSwgMjAxNS8wOS8xMC0wMToxMDoyMCAgICAgICAgIj4gPHJkZjpSREYgeG1sbnM6cmRmPSJodHRwOi8vd3d3LnczLm9yZy8xOTk5LzAyLzIyLXJkZi1zeW50YXgtbnMjIj4gPHJkZjpEZXNjcmlwdGlvbiByZGY6YWJvdXQ9IiIgeG1sbnM6eG1wPSJodHRwOi8vbnMuYWRvYmUuY29tL3hhcC8xLjAvIiB4bWxuczp4bXBNTT0iaHR0cDovL25zLmFkb2JlLmNvbS94YXAvMS4wL21tLyIgeG1sbnM6c3RSZWY9Imh0dHA6Ly9ucy5hZG9iZS5jb20veGFwLzEuMC9zVHlwZS9SZXNvdXJjZVJlZiMiIHhtcDpDcmVhdG9yVG9vbD0iQWRvYmUgUGhvdG9zaG9wIENDIDIwMTUgKFdpbmRvd3MpIiB4bXBNTTpJbnN0YW5jZUlEPSJ4bXAuaWlkOjA2RTNCRjkxRjUxMDExRTU5MUFGODUxMzBDMzIxMUJEIiB4bXBNTTpEb2N1bWVudElEPSJ4bXAuZGlkOjA2RTNCRjkyRjUxMDExRTU5MUFGODUxMzBDMzIxMUJEIj4gPHhtcE1NOkRlcml2ZWRGcm9tIHN0UmVmOmluc3RhbmNlSUQ9InhtcC5paWQ6MDZFM0JGOEZGNTEwMTFFNTkxQUY4NTEzMEMzMjExQkQiIHN0UmVmOmRvY3VtZW50SUQ9InhtcC5kaWQ6MDZFM0JGOTBGNTEwMTFFNTkxQUY4NTEzMEMzMjExQkQiLz4gPC9yZGY6RGVzY3JpcHRpb24+IDwvcmRmOlJERj4gPC94OnhtcG1ldGE+IDw/eHBhY2tldCBlbmQ9InIiPz70TCU8AAH77klEQVR42uy9B5gk13GgGS8zy9uuqvY93T0WAEEYEiABECBFIwgkQSuKohEpUtJSlvK6b7/T3mm/7/Z297R30smtVtqVRHOrlUSuRImUaECKIgiQBL0BQYAzg5memfa2vM98Fy+zu7q6vMnMepmVMYlETU1VVuaz/4uIF0Huv/9+OCEEoMUbTe8OKvTwWpSCLFfBskJQBKFNsZCGv5Hhygpf0Lrr0hafOHqbNn7o+P8nv1Z7iXdH67/e8FEzy5MIhLQqRnL4XL0UI7YrvAilDUVEa/9vfsoT/0KhrsDo0SXri+zwr+xmCTGhZARB0LH/GSGUKpTSsS0K0x6/vuuSWn9QX2ntmxz3m7rXdf9y1NcOu0kfv0lb3QSAopj47B1HD0EQofXA2PrOTW0h7d7no/S69DjC9eBjkCiyrMt1pNF1CVZ52D8tWgHYMUhfo5QjXcvTWmVJTZrrWSsTuC8K8waO8X58R9oAVlMroa2aCxlJbZGWzYQC53QFAOM5weGKSa9LSSN8DIEICigWrgbGBA5gWZBZLHa31ioWR8ZrXcQlYDVQDelKO+ZgFuWv6DpN0G1NNDafhCjVDUukUVehqCiyVWuCiQ0R/8ji4ABr57t1qGcEigEOy1wZ11rnBBDUQYN0bC+0lSprBE/Q2n2D2149puorPTv0qAGLEJxULaAptQUTOOO1Fe8X2xjnFkI44fQ2hg2XmtjmKOEHMjmp9e4jcAfMGpEqi3v7IOHdL8GoFq1vvQhORQ5XH2O7fDUGJZz7dcQRByz7m0F6JE4Np2jTm2QUReeor8ZiQucBsIil69KWsyyhZFSlaam6d0rFkbFGLC4Gqz4IibTRWpmNWZyvzC0+Jw8+les+m3OhPVJ3X1tVFMWZ/caUVk30VHPamCPctQJOAjT0j0btHLBMwiwrqK/G0z6of70IvFSohYGZOqai8QQsB3tOzliOODIKwKKDoVEHzBrrUc5RX9kPsKytxHKshLoWplPvVisTh6+ctdAIAQuOfKvIYG3XbMcs/gFrDNuzQSE5ecEaYmUllqPC0rc4nWnGWmVCbPlTjlhkJdjYSwZRZZnnmMX9XDGO+ivFsErhSG9kbSWW4mwnHJMByLo06Ii165+rrsGLA1a7KuHVMYv73DhO7CubAhZh6d2sylj21GFRpyS7lhB1ysQhrLFcCHEwZXSYL3h1zHLsg7yJofn6+AIa4nhiOWKtqAROnTuE5Tz4CGmAdLxBzhyzLJDaeRynGwMrhTPAsnIdK46VcAxR1fFz13uJ74jT6vujK9IDB/LhmOWor8Zt1hb4q2NHieUsU6mVioc6ZWJWRs5xpjjq3E17GiDGYRboiFk8TxBjSFcmJCzikWasq8RyrIRjWIzUMROOdVsdx2bGqYd7L5g1oGMWHd4xi3f11fjZB02Ipy/xWNNMiUWt6NygxWuw20JgFI9kpSzaWOeEmFIg4+ghMfiEZl73cLCSp+ZAOlYLrUOmvn+rZbroXtsA5+orMnZt2IzwShKfDy8IxKIpaKiiEEF0VvZ68IR1+MqZyx0Zsw46ciDosvbrjFCjwCy+AWvsFm/m+ExL3NY3IZaM36neM3V8fvUoRmeyaSgQnhsVcfhvTOiaFw/3BlTqgEMdipQMULYdMItak67GToFlWrJtieNaFyiVrYnG1G7h2kYzuVuDUx2/O7W3mlYOztLFYb3jfHmHrW5gzKK9oVinFQXp5ccc93auGrBpW/55Biwm1lRiKXzuHrBaMVrGDcusW3U0ozxWvfPII2SCRswiHbF8RI5Z1AKANUbN2MyAShLPBSEQQbamEgsZy3FJ1oNarLOkJyYUCBCHr8a0MzhFUA8EQtM7PaiyYGSOWZRjf2J1z/5YDSumuh4JnPcki2ovbRh0lI6gHzhreutMs+OJfmMIPqN3jW05KbCwo6SuWmj7dmpUKAdoF8rBNI8fvQrTxmLy1CxxXhzI17JsUSUWtVPbpUCJ6ZPoSH6UW8BiGixHKzqmHEe5uRMumKCdylhnx6y+n7aFYxbXqyIyXuorc0IzWAmwDruTNT2xCHHiNQzPFFbo/6YFc+e1HzimS/tzTa1Ljno6YAbBzg5X9VsuRh3KgXJszbDbZqweJmWTf9ECgGVRTywbxmsw/WksFQ3LcIWls12RQ/4fv0fmwj5ITiJQS8aC4VVZemAWt9oBtSR5GV69AgRE6iKQkYmL0DIl+TZzPn4m5qKuI11+QQb8MJ6rtGvTVcyvCwsAlrpmEXg2Y7cTRVEEGwUdNd9gZyVINUPZ5hAWh2sOR0YAWFCHPSZh1kChHLjePDii3DhYkPNeesFPF7x0yk0nJAhJOLPAR3fELxwIeTbPk6AIMx66VyYVeviV8356V1i5EKDT7tZFmqnCfpVslMhakayX2JGqNk7H5j+sZIlOJQjEio5YTtBRa3CLXvdpzozOZ3FQp5GPR3fkzMO9hj2GY9ZAqixu9QKqodXsPnvGR++LKneElOBJtYNM4b+sSt/LHt9PVsaDzHkoAtMtAfqGKRlprPPFQyqo4aW+mhKeLSDaQkTltnSVKKOrCMkiHZsIRFAsqMSymav7KKyECgHREhVtx+LvZ1lqsx/qsT4cGR1dtcQsnhyzKNf2Qf26EqLMso/uleGgJLONacz5WMnKQu3hbw8qr0ooS60gCd/683Xxe7kW97NRJj8+J98T6XXe/0ZGeN+6KB/9SEpmV5zy0J0SyIoDWN0ICyyoxFIURSSCbXRYI7ISWoU9zSgOJxYWT1Rtp5+xQGfsvFg11WLYA2bxnnxw6Lub9dCXxZRbAzQs0Q+si6tFgQV+OpymhYgo52Qy5SFvm5XP+tr+2AfXxW+lWxsrQxI8P9wrGD2VJe9fO6armmyXCLsTCvdE4bYQnfFAWYHNEnwnQ57MQN5gqLAMYKkmY8GK8aXsFnTUfC0KtYKZlZpFP2OtNeGNLqlNfsMygNVlIDXPYgjdHbO4BSxhaO+rhIu+cVp5XkjRnv7P18RvNEFSShYRv944VZXad9oPbYpfTrW+GZ8AP7tQdfXW4S/lyX9bk9r4udMlL33rHI3Wwc6CF+6OUPz8t9Pw2AF5JmtUL7MQYFk1JBp1dn8NXYCWqHoT+AqLQhD47Z5OU3fE0AbWY//iwzGLZ/vg4IOIT4RXJ+SXTijiUXH95UYLugJ1u98PTCgd6OqjO+LnDlrfSVCEX16qznt6KsCVAvmTG1K5je7FR5Q3z5ygq2P6IXBXBA+6VYJ/2SdfOICy3gocyVp9zIpKLC24mW08scx/FqsEa7BKWFRHrNblnLXiIAvs0TpmWVd9FYZSjBZLIG6RgFJXIkhUL55QHk7IgTqf2A9viV9MtrggvvWuOXnK3bYQHtkTPrkrtGO4X1mqzvVGV+sl8sc3pEIbKPAS+otLStzd5SLTHnjrLH3tFHx2j3x2T0+7ocUAy6IZoJknlmijoKPmmuwsU93G36ejIuJtseGAnpmj/yBfGpHF0HLu7YhNy166l8vjjV8Twh6Q52gmD6594gPVS/2Hp5QGYPrHXfFfDlp4GGt01cF96rGk8A87Ysvb8Ajwi4u90tVOhfzRDTGrtK4yF8DPnaou+3otGSyB107RH4zDJ3fJv+xBSQ9NjmS5Xm5FwLKZEsv+TMfxdOu4uTuNfzxpcuDxcxQWQ07tg+REysZDGLotpLwoopzz0T9clTYhoD1jEaRVEnYBvi+/ZpKFrWq41Gf2hY+3UkHht98+I7+gPV19NS389abYsnRcBH5uobrs7anoklXyB9dFPLf8V7yzn5qvng/0XUQ+Ed44TX8oAR/fJo8eQGU4zLIkYFlTiUVF0bESWuYXOV7hc8uaxPgi4OjZx02XONoRlwzd/3u0GJ7ALNLtWm1ahiXsg0gzD0SVV8SUmItWKPzxDWml0PjAAYm8Z0EONVlfHk8KH9lubZN505T8omhbKnkyK3xgvTVdSQT+1bzcTHItJSsD0tVepW3YjnfMyreHBq+FgAhvnqUPTcLfb5EvHgze2SUrdnU1sLtsteFJoVSwj+7BdCshsUYtm5Awh1PWPOHOMhbEMW4cZyUHrK6YBb04ZnX5nMX2D9bUV/jfCyPK6yeVqMTuU6ZsG+D3843PGZbgF0+1oKuvtVdBPZyQXx5rS1cX2V4/seU/I/e9c1a+LdiTvqiowB/ekDbLbZvED0/J90Z0sPBhCfz4PH1ZHP5mg1zKjQ9gWdVQaKd4DaYSFqtrS4TEdwx4hnf98QIOfvJ7W8vDvWszMtJiyK19kMW+mnHTt8/K544URfi//29D/E6mcWKKuuivLsqTTV7qT2aFD66LSqvne0VMeTjRFmtWCswbvaq0LsW3dLQq1kuFwh9dl24U2raHB+NMLadjuZ3ywm+cpl9Pwd9ukb3yGAAWWFOJpaYmtAlgmQ8SlrASmqBpc/zcHbErTZoGWGCkYxavPZQIAnkgqvzItFwfXOqvN8WvphtNK1GJ/uqSnHA1PsjFPPnzNVFutd/g/qjypum2M/JaifzRDanSZtZ445T84omekEim8Cer0tVi2+bwoqiCVzOi+O6KwO1h+uld+MQO6T2ag3UBCyzqiYWt3D5Drtl7CfkHrHGeg8dLdUfHyURoJ/VVO8zSK5QDn4GEvBJ517z8/NCJe/vItvh4U5CFdnS1UiQIN5VWDeGusPK2mbZYs1shf3C9bSSFVyWUH+xN4aQl1Xkm17Yx3BFS3j5joNoFwfTVk/DCCP2rDfLdTE9fsbBCRbCguY1aMJ1i++ZOnaIzf9Z1NFg8rTAcmjQHsIwd6slJo2Gb9Xxdtbf9HEcm3XqJSPDry0oDXX1yT/jMvtD0ydZ0tV4i//mG1DJywW1B5V2zcgcE/sC6mG2DPS+dUF6T6BWJPrghfjvTtiVc8NOfnJNNWOQl3PCLS/SnT9FID+opycKd3oJKLFvFaxhB4meLWAnH0g3L8T0zrDmNO02a06F0ccyiyigLahkyiEBp4pFFt0SgrNCcTCZc8Oun6eTJYJufOxA+ttPovh4U4b2nWtCVpoJqGX7zJj/9qXm5w/74jRK50sZf6r6I8ubpXunqsaTwlVRbujrlpT+z0Cknj+5yVwRuDdGPbJJH9zv1DcnSo49FPbHsE3TU/L2EDmCNMcM5MsJWPUK6Mq2xD++YNSpF+xk/lGX5eimoqGo0qLI3PQRO++FnTlFkrHp5IiV8eKtxGyDLTtMqwmeZbdkT062m2WUf/elu6QJ3KqRl03leSPmx2T7m7s/sC+2a4JSbvvdU1Wu6QQt/8W1z9N4J+OAaWS+2/oy1fa5Vza1guaHKNkYek5/EGgVnhpXQmfHHoZ6dRz0ELLN/sYew7SduqubePgr11ZIPfmmZXgjAaklUTjJhiZIfjDfS1Tczwn/faKQrnwC/0iZ++uNJYadVQAT88C8sdMeaYKt4DrcG+jPnIeTttAnKEJXoL52Sg6NTWZz2wb85S189CS2dqyWr932BENlqI5294jWYy6bcu1KbQoF8FsO4KdWoCY3JQclRKWsHsBiarL5a8MLrpugdYfjUDnxyp8UH7onC3ZET7zyVI+9X43ySk3T13vbZaZ7JtSCHSTf95VPVQA9Yc9pHEy5aHxH0rrDyzlm5r6jbLoE5mFebbjCg2jRjrhF3E4nA66fp7WF4/yrZLJ3kExuMc5bzdrdcvmqORl/u9QaUOmXgiFUIzgo3MjprOGkyGra8u9oNmqZiD0nwjjn6v51jdPXoPvzdVosiuj0E75o/cT+X8+TP1qQGTNHoqkN2mua5SlMahaRey/Ads7JHJaSbA/TnT1V/ck52kb4r4jmBxhvxCiyvTo9ZC02Q0z7438+xHDv1QCrZYBhiSxyrTTm2iYllckAsK7gfUeMLhc8whg4R2bOeR+yANfKGXcdYHUI5mLNslgi8PA4PT1HNNvflJPzVeoubujkAP32K1muJ1kosyEJDACe3oKZD7pj777SPPl0XGcEvwi8t9qc0uuCnv3uhMuSDv2FKuZgXiur943M9P6S8OtGYfHrkgrXzphl6p6rK2i7bBbBAVWIploqAoAbEss0kYG5I97GHzrGN1MAVw5llCx53wOKl7dXVBxlRKT0nCG+fO94P+O00vH+thQv5aR/83BJ11c0vMoU/WxMLzXS1UD3r63LbL4nKjx4IOfnwKz+7UJ0eBdbgj/7WmerlPPGK9IyX+jjeJ3bWD791jv7NJnls3y6ApeZ/JtRKiiw7xWswT4ulbRHgvNjUeO6OPscRe3Tu8fJw74pZLR2zqMEJngMi/OgsvTd6/M4zWfivN0izV/28F35xmTb4nn83K2yfdBLX6KqXzMohCX7+VPV/bollhSVy7gpkxklEoneFrTHFI92+Y47eGrQLYLHmLpDRxiDpV2wTr8GxEpo/J/FZCEbHpeOHrc2hDh40lePp4d6ZsaAJswx1b39BBN4yS+t9nq7k4T9fJ81O31Nu+JVl2ux7vnEyg55E4Cfn5F7oSpNlL/2Npaqz2OhXnhe2E2Cp7oYWUmLZKOio+VbCcQcsRxwxsXePiq749aJocMwyqMsjKr1znuI8XS83ivAH11qkw5twwa+epuFWU7pPOEFX/2pevi2oOC3bBLFVsADLwYptthOaiRRWyJnjJMwxqIOPG3bQseralhvPD3PsGGMfvDkI//Z8I11tleD3V0ihKUJnSIJfO01jrtaXen5Y0SJFuQV4z3zVoSvTRLLV0xBViUWtpcQCR4c1QLnxbyV0gq07YgOGdgDL/CUfPvZrpujDU41j6l4Z/t8Vkmky1vlEZhmccre9YEiEX1uqfjND7g7ThMvRrzuANUSftFp2QjsEHcUlHDHXSsg7YCmUiMTQEuB1ST8Ww/eYKBBH+JiEWGaFom9n9IvwUwv0uaHG91NV+L0VctAU7sAtwC8v0wVvl8tOu+kr4w5aOYClR8e0EGPZKCCWedBDLRBulBp8fT773vgEQaU2+AWeO5p11Fd65j6bcsN7l+i0p/H9nMwsg9vlpvmbsM+f9jkk4wCWiT3TWkosNSaW9c1JJloJLVC/ht+hsxi1PcFRPnq1A1gmjUVn/fDzS7Q5rZ5M4U+uk7WmdMI4afzMIr0p4PQVB7DM7pvW8sRSACwfr8Hk4E+cWwlNidQwdsHTxytMw3hrsKyS2lKvjUrPDcHPnjoRHbQmH98hF3MtSucn5untIYdhHMAaBWFZzdXdDj7RJlsJx97PncNwFeNDfGPiajaax7SKA5Ze5XNHiOmi2jltPr7fopu9fY6+MMpLT8jLUFJIQWH5mMsKvgYFSBHPR8WD/1QfKoKojvmE5RNkT43/hH/F117Bbj1IsuvQYDlPLDsEHTU3pPuY4+YYblQcq8dV63fEvXmEo7dVxm2j6QpUt/fkyZ2Db5ymL4kNcdsA+xWyWYKtMsFju0w2y+Q3lqotNxhmqnBQJSl2MFewdJVkZMjKJFtl2JSXSVG/PZREDf0VEFlU1bBIgxJMSHTCdXy2nCuNA1i8DKY2sPiwR7D72tpOd+gAEMetZ6wb8Pg4YJ0PdKErlLfM0T9cOYzbjoTxw9P0wUTfP/T1tLBaQpwCxKmdcmMUeC086fdzZK9CditkvwL4AqkOuUqmprb6rEpvW2VoVofjs8ckOumiCZcy7abzXpjzQpBvvYRtAQssqcSyfrwGx0pYuz2FGupZ58SLtzF8OB7uVhixhy2fWQ/8Qje6Qrk5AL95lj52wOKLviRGz/r7/qG8DO9bFzvcbroK//ZZ3mEAy3unQjYPo6ySGhoiaS358KCLXki4HcAyrZdaLHOOYofA+iYq4nCAE8Wx9nPnsc85Ym22GX0DtkpcwCHji/pF+IUl6uttDYYM8dbZAasjVSVfSRF7DEa0ySaLaJjOwtPZw8EnKLLNmOcC9JwfFn0sjIUDWMb2VStkVqkRg+VjYplrJeQcSY3du+BosBzCsilgEUtUzzDlg0/4Uwt00gB1i8LS6ZBVPIqH56xsly5Buzu94cN+O4MHa0JugcHWLUF6c4DB1khald0By1K7fRhg4eqNWLwXmGol5Nvvx+D74+3xDb8XPvZNmgAeI4dnx8O9S/kM597+8jg8N6Rbn1grwkqBXC8JN4pko0QqNl159buloKwwzdbT2UPNFhb4bSF6axB8Jrpt2RywwHKeWJQKxPKEZSJgcZ1oSI0NNgbEYRph8fKs9o+CNSrninEI0DDtgR+eGap49ytwNc+g6moBrhdYWARRFO29p1jdBzY41GZleCKJBxEIXAjAXWGWRTtkPP6MAWCpo7JVnLHsEHSUmtrr7DoK96hmcDbu2XQ+GX3bHRVgWWGUHqpr/9gc7dc3qErhWgEu5+BynqwUmONRE5XafCDQK6CrQuGZLB7kf6zDuQDcE6F3RZg/nANYQ3VaqyixbBB0lJpoJRxzwOIy1ugYwM8Y5CF0HLC6LYMHlOeHocfkNkUFns3DpRy5nIeVPHQw/FllW8CQ06LuXexSjhXvX28w6+G9UXpHCHSPszUWgGUtxrJB0FGqUCI6wRpM0GBRp6PZcjoZ23uwCGANWDg4KL6xo3EwXYWLqpoK5/61Yq+cbYdUtt3mROMuXqXwrTQeJCzBfVF4IEan9Nt8MDaAZZ2QDXYIOmqulZDzaFhEcJRMdkMguxPeyOjcIuPzgAX0khg0T94FmUHVMznyTA42in23LatvPO+FrszBfaTbT+3CI7vk5iC8LM7yPA7fHMcFsKzGWIqltb6OlfAE/4ETqcERKwDOqAnS3uorjwCvmTr8bkWBy3kGVU9n4UYRhglZOg6AZXLT1/Yext3w0hhLSTRMhsQxAiymFLKOlZBYXO9hmpWQc4Wf4Qw0VohFOalTm/OVE2LUiPn+gQkWte8zuyxK05U8VKkdSkyAwzzNePYJ4CLgEqibgJbCud3SUgvGXlCgrLCkPXm5bVpDk+mqXvbK8Leb5J+2md7xFXEadTmA1bU5OkosO47RXLthKcZuC8X2TPjycydjAH3U4tfnFrBsO6y5BFjw0n93maX505NvDFZfITBFXTQiQUSiUQnCEg2LEJBoUGSRpUIidev6+wqFnMLySafVNIh43ilRlhixDHsVFtfKfEHme2QXPrtH7ovCQ5N9x4YdL8CylhJLEK0e1d1MK+HY+rkDVxxubA8bD2e28dRgWUN9NWjJTLqUD28KeVnfEtNtfBUJxF3MuRvP6gExF8XD5FTKAkFoY9w272mxzDiowFYZNkuwzSLUM9Nq3qwg9VUKjx3AF5Lk3ii8uh/MGjPAslrIBmvHazDPSsh1zhyD69GJ1GBDxBphnToe7h3HtEG0KG6Qi2U5T3XOjDO8+uqBqHJnSEFcQJbiH28nXOy4OXDMXohcSFpXC2Qlj2fDeUuh8MUDFq30RVHmTjfRg9Fw7ADLQiYMhSqilYOOOlZCE0DTcXO3YcMeMTM7Hu4617uHKPt605UuwUUfjCsJl4VHEA25bgsdPsJWCS6qkcMu5hh7GYdZj6uY9dIYvHqKBjpO0ZINEgwP0DQtocSyQ9BRE62E4xoNyyEsh94sfwOHsMC3NnZgh2u35IKK7iXWdtYOS7DopXg8diBk2it1ohK1NF01y7SHHS+eYA+1XYanMvC9LPl+jqUS0l2qFD6zB19MkldN0pfHoV1ofskGs7iNxepBR83cS8jxlGmgnzt/D27zkcT2KsNRAdaJ9QKxVclIBmgw6oOL1ohKOyISu8+8DJ/Y7fTDF/x2bspTbpiKs3BWSEIXcyyO6LczkNQbc7GQ/3aTfG4ffmSGPj/cqurBFqHDB+jPVlJiWXbSMq2QeQ7WQJUxitRA7P+kNg/SMDLAqvfd4E+VpQzRi3XXoLhEYclLl330jI+e9jFv9ObPXC4Ine/4vH8slN8SgecE8aBvB+an9bUU+VoSklU9f2KvDH96ndwUgLfO0jlvE2BpjDVuhkILMYpjJex55uOxoKjBhcBXpAZHFW5lvhrdr5PjxkPrzoSfehmckmRZHl6HHZLgnB/O+OlZPyz6ZFe3krmY7/KJC4Gx8y447cOD/sgMS5v9RJJ8LQVF/dj3+zn491fFl8XgNZNyLTapxL8CwLAObY2YWFaP12CmlZBnNywDAWts9hFSLqrS3k85Igcs0sToPGEWpUMp9iqUuECp9L/TecLFoApJ6HwAZj39ffdSR8CynwNWXyyP5Xk+QN86C99Iw+MHLPMj1aMZUxA+u4/XJG+eVp4XVqB+F6GiyGNlKLRS+mcrBx0100o4roXAFWE5KizOAY67TtR67dGAWWS0xTKUoqNIhRBUegSsuBtuCqhQ5YfEoFsP8zKsFTsV2QW/szmGRX+9J4oH3SzB5/fJl5JDBXqo2QCTVfLf1sTbUsJbZ6pSo7JEGCfGsogSS1UCWXnOMCXh8RA5WM0oAeMCboyb7nnklWnx63MIWEInXOdAlTV8seSIKwKVNG2tNQpJDKpuDtKbAzCpRzwHHR2wygpkZZKTIa9AQSaIICXKct2UKcF/KikgU3ytcqRMmjnUK1Bt7PeqiXTcAvgEFv/dj4eIhxYUnmIJjHAMm/HAj87SN0zDF5MsaPtWaQC6Ehta55NZcumKJDVNUeO0o9Aigd3NzJ1s0PBkjpMQt6U05AqY5ynZETtV5kiGwy5ddtQWwyHtg4fKCwopcAWhIgCtglAEMSCR0z4GVYhWC16d77kvBywkpIMqOajAQYUcVGG/QpJVkpUhU2VZayrDPjrp8UOIWQEiR10Qd6kB5d1MmTftZhxmjiD2vTQGPxCjT2bgkzvk2XzvDVhNHdxUUEWlKdDokaFwXBjLMkosZiW0qhbLRCshp6VkaAE4GiwbVeXIxyKzb6BX54fRYZaOq6Owx3VTEM755DM+OeYxcKTq7IAlEvj8gYBEtc+4iqX846HZJcvKAWWR2RtqNyAyDdO0B+a9LIXOvJeFpTASCeD2EB70Ug4+sUOeynb/Sge7X4s7HS9DoUXiuqsjr2Wdmal5VkKOCdm4ElB3qIxHZ+WiNVsU37jsPv2pnEfhmDVkseA93hSAuyL09jBED+dbYx1qC90csGQK/7zPl1OvorT18MjJ8GweVH3S4UOFWNwvWPbDso8u+4ziLc0R/moBPrbVCbM6w5LUsj3xtfHb8FHbMtsJRcG6SiyFmJT2h9dgDcaWAEdPbaHtI/w1kpGv4kYBWP1qpEx0zKJDuHbieur+CXgoQSfdxtcdi11OVotkrUSeLRDLdT9F6cO9PFMFJB4VeljdJ9xsr+W5AL3gZ4oufeW0D35pmV7Jw0e2WAae5tbbeYXQmv0UWRbFsUlTyAjLAoyldXSLYq+hXt4NpcSpG5ahJeBkfLYLYo0VYJ2YnWifjAVmYNbAZRKW4BeWmH7FICkrgCyFRLWqntdLzOXcoqIMZ4TdLbPjiSRrAVE1G/QtQXpLECL6IcwZP/z6afrdDPzdFlkr1jF0N5WH1EFf4oQe5VELYt14DeNtJVQoNZKvHMKyA4WMW5TRxrXQAKosgzFr4PyD7zmlM13hfawVybUCWSmSlQLZLBF7aInpEIXcLMkKkhaDLWwIiz64TfWmwhe6tIvnhuDWEP3SAdNmpasg9BDWSuowl6u6gPEYtS2ixMKGSETrBsQyw0rIbbAGQxPmOH7utsG3kf7yCDRYLVYGA1sMQWdV7sBDybQHLgR0uIG9MsvusqJC1WpJPLGhzy79XZEN0bxhUV0rsOMft0lUgudF4O4IC4I/ZLHh1180wTzqPrErfPaAVLvdu9RxOh8nQ6GFMMWaSizTrIS8GswMjbUxFj5P1P4POELn15GULmkLVH1hljGqrIHzD94UGLwOrhfgch4u58ilPHM20kQURVuuoNT1sOGmzWQV/mUPD0Zad0VYZNGl4ZSLHgHeMKU8MEE/tCl+N9u/D1Y9YwljE97dEt7u6iRt2e5klpWQWzcsc7IGjb4n2ZaFqEWv3UuvMbuVnOykbTFrdBbDgef+m/pJ81elcDUPl1SoejbfIjsesa8lSUfjYI+k9c97eJAZD9wbpS+aGMpPK+GiP3+q+q2M8OEt4aBKBgGssQs9ag3kt2qNmGYl5LN41PFaMOiROcIra4Tv5ZCvxs7DvV0B90BehmPWwDZ9/LWbg10+U6HwbA6eybEseCsFxlgdxK7O0HR0/hybJfj7LfLRbXhuEF4co7eFBkfxO0PKcwLKP+yIj+4LSr+ABbUdheMTtMECSiyrBh01x0rIrZ+7oW5Yzk5Ci/MVwJjFtuiwSuTBMWvgrW2zXgiKrR/qWgGezsIzWaap6jFCOrGv/spk9VWrKobvZPAgMRe8NEYfiLGgpgOIW4A3T8svCCv/fUNcL5H+AEsrCFEcix2FlrBtWDro6DhbCY31NnD4yvIL+pGPKibzFenw1KN1zBomPU6DA9ZGCYmKKau+n2MhQPsvJnvOvIoaWpSTm9mvsPgLH9uBe6PwijidHSiY1rKP/ubp6j/uio/sHquypN5a2zjtKLRG66SCYFHAUohggpWQRyWfNmob1I94Cg5s44HCyK2gMMIthKOwD1LtRSeyHJVj1jAFck7No7xehM/ukyfTzO9nGBEIGeGiHyeZkAgRiWqJmdlZAJ9I3QS8IngIuATqUQkQ35FaFWyFHurqCjIpU9DyQ+dlkqkqORlyVcjKLLZCRgZl1LhVUeCxfXh8n9wehlcm6Bn/IMX1ukn59qDy/nVxu0x6BSwUWTUUjgNiWcTVXTE634Klh3J+rYTGAZYTqcHy8DZmgHVES0Qddjtjlg4WQ+gjx84wyuZzAfjkDnx8l5TkYUvJHO+rgAgJN427aFhiLHV4FiEs0aCezkG0879lqnBQgb0KC06xVyG7ZeYphX81Gbzw176dxoNcCMBrp+gA4TaWffTfnKl+ZFt8dJ/04UM/PoZCi4zGilVd3U2xEvJpM2NuWIJxzzsGcQzsi0AjXBToDlhIBpIkieoO9HK5rGVPwlV6A2DhB1wuF35SuweFKrKsVKvV+k92AipjcuwMYx+MueBbafj4Dinp4Q4g6GofFAlMuGjCxXBqEl+42T44fO3lYFYnaux7PI4CKByWf5XCdgk2y7BaJDcKsFZkyGWOXMzB71wdELNcBH50Wr4jSMi9997bRw2xaBxD7nyta9a0RVOnXb/Q5r0WL2m7sZnCoabq5DVPfNgCc5U6fjWVJoFWj0XbFdSJcqANF6MtCoS2GOTqghS2CljY8BYhomS4/Q6HeNV9gR4Oq/R4eKVND0San5jW/tLwRLW/1g3C9c9/fCXa8Hd2V6IguVwGqQT42W3UPEHq1+BHKYY6jlQrFW1c0qrz+ETqBkhy+IGj/x++0to3OdbW1L2u+5ejptKo78T6GvK5sO0FVPH5fB6PR2uK+/v729vbmi8zvoMsVSqV8LXb7Y7H4sFQ0NWmL+DN4Cez2Vw2m8V7Q+Rq1kZBl7d6BnXSopYH9r++OQDXi5CXdRzBdJN3zMovilo2n86R5GS27/JqHq4WCJ5zshk/emuIvHGanvL23Uf6iwLBDIWS5BgiuFFiWTJeg2lWQg7LRjFM381Tpkrj6pfYuC+PSuXao8JGne9JMz0jUcVisXA43DAW7e3tbW1t1VMLMpPX641EIvj5rgPXwcFBOp05nKUkqV4BZnQoh2EGqP2KPnQFfbq3E1VB1Tncw3m/HTTcARFuDbJDW+uuFeFSDi6qewgMgi1sq98viL+9AneHlddOKnFXH8XYd5gtRR4LQyHLnEOcoKOG3TlzdReMLpzxg0tnJ6F1CYvH33a73aFQyO/35/P5VCqlaZI0ix6+9ng809PTwWCwJR7V01VN8GrxeLxrH1lbXcNfrPm/42+JOOsIAlKapiHDfyqVysVC4USH0iOUw5DBmfQakLsCKP7zpJsuetXDx86/f026Vmz7raiL4uftNk0DLHjZ8bI41aJgPJWBp7LkakFPzy0tozNe7ytp4ZsZ4RUx5aG47Olt+uobsMZnRyH/jGXdoKOKQk2gdD4B1EAXNF74ysZ6JuMYhy8Pd0SrqampcDiMr3d2dvb29mr/hLiDrDM5OZlIJFoOPul0emNjo/l9BKNYLNb1fjbWN5CutEIhh9DD1GYIZ4lEHG+s9kl8M5PJplOpYrE4IGY1qbKGXAK5dWr7Lc39EQlO+5TTPrqkElW971RRgRvFTr99wW9zB03CvMvZ8fAUzVThyQx8K02+l2N7A4esiPo2XqXwqT3hS0nyhinlnkj3Sw8SKB6btbaIcYSDEd+SQUfVTTpmhBzlcGedQhXRmGfnKVKDbTuc9ditz18WRRHhaWJiQoOn/f19BKyGr+Bn2tFVNptdW1trft/n8y0uLnb1otvc3MQrNJQ3/o4oStPTUw1fx79GoxE8CoXCwcFBNpMdcLFRh1lDRr+s6lGNteCiuBBb8NAzPnYgV8XaG6cu50nnzm97wKqXkMRSMr9ogpYUtiXwqynyvewgVdPOsTVVJR/YEB9PCm+fkWc9VGfAUhlrPHYUcm9yUV03LLlB3wwrIZfAYWA4e8dCaOGVkqnzH66QPR43/qi6Za9Ym06Qq5CuahyTTCaReJrX9KdOnWpJV/l8fnV1tflZPB5PL3S1vb2TTqWb3xcFcWFhvsPXfapUKhXEQbzC4Q30bzEcvhaGd8DyCHAhSM775bN+pqly9Xb/l/JCZ/gfK8CqL8wXRvGgWC9fS8EXDshKoY+vCx1DNj5bIP/hqvSKmPLwpNyumqRBhwMn9Cg/GhEqOFZCDiat3snSSKDk4pENCyZn20nCnKaKI7bqMkVLpbJmhnO5XEg/xWIR35+Zmak3wGUymfX19Wa6Wlpa8nq9zRfHi1y/fr1ZA4TXxK90pau9vb2DgwNogiIikPmFebzJrk+HzzI9PR2LxfBSmXRmAMwafg9KSVZwTq32GYvFJ8J5P1wI0PMBWPSCQPrGtIu5Tk8YVcMxjPMs6RfhJTE86EaJYdYXD7p7xCNddZ1XZQqP7AlfT5N3zsktEXZwS9+47Ci0gBJLsaLiwhwrIYc+alQZg5GO2JGFjN2fYGx5IeVMTETD4XChUEBsQpLQukW5XEYkQgAKBE6E+snlcqurq818durUKZ/P13x9vM61a9ea6QqhBy/e1aXk4CC5u7vXPOjiL87PzbfkuQ6YhaTIMGt3DxnxRN2RLjUwfDKrIhXCpJym7l6UKzcF4OYgxfO8d6gRvKiwMFEdPjCe6quWMuuBH5mhr5+Grybh0f22Ci3VONhrnexVyO9flx6IKm+ckhuCig3lSsVCjwpO6FEeYMWa8RpM2UvIW8FQw+qLUmcYtSxfGWbORuBITE6GwyF8rdFVfTvB17Ozsw10hR+7ceNGQ3PCFruwsNDwSU0qlQrSVXPwM1EUFxcXXd0Cv6XT6e3t7ZalPTsz4w/4B3hqBMrZudloIbqzvXPsAt9xtaxX98lQ94RQTSmi0vRjIoHTPrglSG8Jshd67XW5nCedwbBrgIYqZRqdrEyyVXxB8jKUKMtpw/LbKMevQU19U3Nmwje11aLEcuYcvulTX+BfvQJzw/eoqXU8RMHXAZZ1B9RI8cefH4m4yKGT1rN5+PQu+Va6sXcLfeZzw68/diA8lSXvmpPrS3sowKLqOsj+hkLulVhqkH3rubqPs5WQGFRfDmJZELEMaqU4MsfisXg8rg3RpVJpdXWtprvSZG5uTtsqWBP8WEtLH34yFAo1/wpyFdJVpdIYYFsQBKSrrqa9bDa7sbHZ8p+mpiZD4dAwJcA865cWU6nU7u6uXJWP65C0rAVFr1ZyoEh+qBLs6EDcIol7RI2rLgTAY8CIdzEv0G6AhTB0UCXJCnPQTrKkNOycrjKiysj6xJ1vboBH47yMK8qGf8NyiLoYbMVdLN5Ewo1nwHPE3O1zZ/1wdpFulxlmffHgkB17MQ62lP0K+b1rzCvrdVOyZt3rL5J7S+kvR6FFIrk3hzLnnLEOwwBaIZJ7/c9JbpfRJSPiWoQAJ5HctQ+yJCIuyZhmIPLQThVqSMRzURjlKoIyMDZkIsLrVqtVAuQ4QPvQkdw9qgqnZlwrl8vXr9/QlEy1SO6zs7MNzIQfW1lZaYiczjRJs7MTExMtl3b4+RNREo7YDumqpbqrXlSn+LWWTSUejyUSCR2XoHt7e8mD5InfOhFcFEmxqtfPITe8IMKIatnHdrQZLb99tVMELBSvwMyIo+o3feV1cAkw7WY201kPnfOwFwm3STd6UGGY9VhSUNqEeD2eXZvm2QaniHkP/cl5tsFQ0qXtOjkKR7+4dqyE1ikZNVKDcVoWZ+uJtRRY+vtfBYPBubnZ2g5zBKYbN1Yb5rnp6ekGusKPXbt2rZmupqamWtIV9qzr16+3pKt2xsR6wS+ura23pKtIJKIjXWnrz0lmJw1vbW61tBjqpb6a9sBrJundETAh2yre8U6ZrJdI5whYACOkq77DXlSYPxk7anXjE2HJC4s+OO2n+CJuGG9NuOBHZ+krJ+VP7sEXksIwETfWSuT/uiq9ZUbWQYMFfeUotK4GywJKLPF4rWsRDRbSldF5CQ9jmfCkwcK+4vZ6DGkDRDAlkXbXUZXqNWPxo8Fiz0QNmakQfRRZHkyD5fa4mboQaLUqax+KxWOIRPUXv379RrlcrusRjJmi0WjDPaysrGi5Ak9qkuKIYi1ve39/vzmIA1u+z88jIXV+5HqNWjMdzs/PGVePyWRyd2f3xMRPdMjGiIX/qkkW5dKgnV8aTm2UkKhgs8RebJVJlW+XANZhFJ3z10QlOB+AcwF63g9zXqPm5L0K+cdd4aupE7bX3jVYtW9Ieg0Q/RkKHTGkNSv6Jgc1R4Nl9F5CDt2wjAvBz0noL6M2EZIRVxtXV1ZjWXmKpaIiK1jvLheSloLYNDk1Wa8/uHHjBF2hJBKJBrrSdFHNdIUfa0dXoMZxaH5zZmamK12hbG1tt6Qrn883NzdraDXiQyHDbW9t1yKa9piNsXPDfNcCvS+q533mZVgtkdUiU1DhgTglW83D0giTerIKX02x2KGMxUW4JQjPCdLnhBh46ShxF33XrPzyCeVvt8VL+cHHHUnHorS/oZBv8wsbIyzIuNhyBBOshJwVjUVNuqMmLLsujfr7vMvlisVi6XQ6l8vVdFmVSmXiJF1hG1tdXS0VS/WBiJGumvPV7OzsFAqNG9bD4fDc3FxfS5epqalekuHgFw+T4ZwU5MWFhXkT+gWy6dz8HALitsp5wysmbw7C8HS1V2E4xYiqxMIu7FeIxVu1YvQokJWPYWvOC3eE4M4w83vTS0556a8sVr+dEf5uW9gdqDokHUvTCT06elixYNBRpsQaPzcsg57aidRgzamo11pDMphMTEYnoqvXVxucn0RRjCfi9ddcW11rwCakn3i8BQAhqzW8o9rp5jvfTCAQqOckLTvhwM+L1Ih0JZgY9ycUCvl8/u2trVQ6NeSlbgkM0u+QD1bycLXAojHdKElZ2VatWlFM9fxaL7LjEzsk6oI7Q/D8CNuzqcugf0dIuTWofGpPfGSvb8csPdVq45CjkHPFA1s0UNFaeiwWrMEEDQEZm6d2EMu4VgQjqzMcdpCfEGIQQW5cv6Hprmqipa+pjzi1sbHR8JlYbAIRqN3QXf9Xv9/fLhlOvcTj8UwmUy6X8fOIVnju8Wnxbr1ejwqI5AgcxYWFBfOnD/zdufk5f8C/tbXV12a3Blnq7dFLClwvIFHBtQLB8175uEBsppowma7qJVmBz+3jQaISvCAK90TpKe/Q7YTAwwn5hWHlb7bEp3N9VJXODXoschRybii0XsZfaryVkEM3LGUsm6elq5Ea0xK6XzYcDk/PTGt5bNbW1hBr6vu4tmvP5zueRhAXMukTDlLMN2tyst31kY1qDlUej6cXutKw4MyZM4M99dTU1OrqqhbAD58uFotL0sh2MGDhBAKB9fV1hqT9C5ZUB7PUQQUu5+HZPHk2zzbHtczjYDnf2R4atTLym0hW4dO7LPLCrAcemKD3RIcNmTHppu89VX0iJfztlpjr7fkkvcvV/oZCzgmGqUZEx0rIe60ZmTDHidRgsbmow7+6XK75hXk1gSCTjY2NVLLRnjU/P18fEyGfzx8cJOtbQCQSmZ6e6ow7yBaIO/hzvWRlHl58Pt+5c+f4MXpoKX329va2t7f7tbNPe6A+QQr2bAQpxKnLKlQdVLrxmd3oapTqq5ayUYIPb5KPbMGdYXhxjN4cGOpq90aU5wSYKuubme4Vp3/jHosdhVxPYZRDn+7uUGh8oXDF/dS4GGBcNE5ikWty0V/b/QsLkTAzU1Pu4ty/v7/f0LXn5uaCoWD9Ow0OVeFweGZmuvMteDyeM2fOIGOFQiHTiAf7I28uJVjgiKqrq6sN+y47y5KqvqpS+OIBfD1Nruahr8Doas47aqfmzKcnKFbQ11J4EATiV8TZlk/3oKNvWIL3zMtfS9O/2hQLHQ3LzPJtxMN0SpRI+h07+/5Cb6M1GXJ04LmV9357nKCYYHzOpQ5WyJEUgSAKhhhGCReN04BBlozQUYUatoFAUQ6j3tfHwXJ7PMvLy7F4rFaVTLmytd0QB2t6Zro5BCgCVqlU1r4WCoc67wQ8nglE0efzCWOfWxaZLxqNViqV5qAV7eTFE9Qrwh+tkMcPyG4Z+gqmQGyXa44H42BnycnwZIY8uk8KCpn1Eu+gTX7OQ++J0LUSYRsM29ShZFAR239HIcdKLFWFZTklluGJw3lT7DHDqAUzSPbGeI70seJvkEg0iuteoc6ZNXmQ3GxK2Dc5OdkyJkIwGEyrDlihUGh2dtYp4QFWYvPzzCy7sbHRi7UrLMEfXyfbpYF+i9kHR9xdJAJBkUYkCEjgF6hfBPWgATVVs1ugHpa5mel7XOqd+oS28YAUehg1vigzNZ52FBTIVVkmaZZPugop7aiwvNEjlLwMn94XP5ckL4woD8WVhGuQu4lK9JcWq5/eEz66K7YEa6M0tLbfUcj9dkKLhVkywUrIGxMrimFO0/YEHGrLX69XjOHUPjc3F4vH6z+QTqfX19cbvhWLxxJttgSGw2Htmr0E/HSknWDp+Xy+GzdudFZlCYSZBQejKzZEmzVKIz/FXHTCxUAKsWDCxc6IhiGJ+nRd2Aa0cdzVvQchbx1UYLesHhVWhptl2C+b1M+17L3MsJsUnkgJd4WUVyaUGfcgP/5gXDkfoH++Ku41xcrSJ1VOm9YjtNhRaOlUOScTrKjdg+d1mEi4T5VTf2VRkgy1ULCcOao/6chT5dQCR3h8XoOqngN81D+qzwhT5bBtUcbYPiql8mHSG5d7+cxpnNTr/zWbzV6/do3WZeTAP9FodM7IZDKO1DVjBem2OU5YTeIupo8ZLGUNG6INA6xlH70vosTdFO8w7jIqgY/uUlZgqwxrRbhRJKsFuF5kqiYj5oLmnRxYQi8IKw9PDqjNKirwgXXx2yc836lRPliHk3dLA7MtfLCOlyD8Sk9WWn4gEUFPMDjGB2mTqG9URSBKhoyw6jVHXK1G+GCRkfpgGaTEkmUZH8vn9587f87jOZGhslAoXFu5RuvDuBEIh8ILpxbAEbPG0HA4jJNxuwgOfpFpYgabgAxdT75mUnlgQpl0s3wygnVU2iJhyrYFL9wahPsm4JWTLET+GT9EXEwRkJH16YTt9uGtlcjjSSFVJYteZhjtSxBh7w5TlwAXc8cZDA0FLDbItmhDdgIs4FmJRYUeNgDz8wA4j5iQ+Lnl844MsATBiI2EarMcOWCNZsFgLGIZMEIqshIOh86cPduwpK5Wq1evXJFlpT7ZcyAYWFxcdBJmmCw+ny8QCGSz2WaXrIgLBovArpmo+vrKhIue88OdIfriCQVBZKPU6etvmlYCtvDwRISd98JzQ/DiGDyYYJmeIxIz7aWrA16Q7S1qj5xYwdeL5PMHogxk2Uv7DXl01k/PBeh3s0JZHTAMd5Oyd+hR/j2xwEpjseERR3mrL/a8Bvi58+BshsXspO3ppUFGIpHl08vNzXJ3ZxcZq74mcZrnga5qkFEf+pzZ39Wea9d9iH6//8yZM6urqw1ZFKt04A4idNWIzHvpopfOe+ich+LremepRw86zd1RF51027D7eQSm2bo1yB4tJ8N3M/BUluC5dyViraF2lgqFj+8KX0yS108qL4z05xtwwU//9enqf7khrpeMByz77yjkGGIUqgjESqsYKhsbcZQ3B3DDwo06sUatIaFQqB0zVeUTK3Sv17u0vDQAviAPaUEHyuVKuVxOJOJaRPiGflGtEyQn7YzflVVRjqRHy6+qJMC1gyhJEjurf1BcLpd0JJabFPCel5aWNjY2ksnksQaBDpLZXKWrxi+5BTjloQsMqmDRR2fdtJ2epazAtSJ0+Fmc423fdwIi3KNmwsFH/X4OvpUm30yzPDndWmYfE2KySj6wIT56ILxlRkbS7f2LcRf9X5ar71sXDXRyr5djk6eNnNzroZjb6YxZCQmxhJO79n+Xx21sgQjCoVP7qJ3cwTA/d9X1ccSKBHVlpe8oT0aoHTHgcZhSBCfsdpyBMHTl2WeRc/DfvT7f8vJyjwHWEYNSqVSlXCmVEarK1Uq1tgLE31paWkTewve1M4IUvlBVZcaM/M3z2dHjImwh6mlnjyqiRaKW7O/vb25u1p4mJPVtrtKeFPlpzkNP++iSF/A846E9TiPfy5E/ut6prN4xq7woqsD4yeU8fDlJvp5qrdPSuH+QoQfgJRPK6yblvoJmURNMhLU+7xgKR3NvYL2AWMbOozwpd6ga9lh3DajaIO23hKWjjNSg9y93TfmH2HHu/PlUMiWIQjQa7X2EyeVyW1vb5CTN1BrGyso1VRFlxuzbeuQ5WltUVGlYh3uZeNSzl9tAP1r4MY2xqBr8ySVApbcSjbngTABO+xUkqlMeOlgw8Uvd8g2f94+pef6cHw/6tll4MgOPH5DvZo+TP/ZoHGzX+x89EL6REd48Jd8VVnpu/2YB1hgYCjm1yVhurjXcSsgZcWLHEByfZQv0bz07EQ70CwsLXRU2SBjxRLz3lUmxWCwVS6l0ymxabDvDkLb2M9qC/2S5mlNF+6vL5fKpEgj48TVX7aHe/ywrQ0SiRSAtM+QIhO2JO6tO/HiecOlQBRcRsNpfIOoCWzpg9dG/CNwRxoOmqix/0ef3yX5Fh+A16Sr8xbr4lbTwtmk52lsoB8nMFskMhXYdf3lWYlkq6ChTdhpeGjzVjvGJrm21jLGFzM7ONkRkGECq1WqxoCJVsVQoFiqVap3WinTuAqbx1eH90I4VSlq/pam4tBhUCFh+vz/AxM+DH30mk6n/a6pKPCAH2RY0kIF4JHHeS84iUQXgtA88ut6v6oDVqX6NdsCq0rog7Kr2jtt5PSLBqybhoQT9TpY8ekAv5nW40e9myf+Rk940Ld/fgxHWVB2sosiiYM/cIDxzjAWjuhttJeTI1d0goLRtOHfrSzgcHizGOjaVQgFRqlhQ5dBximjupL2r0M2jVFIXvqvTL7e490byQtJKqYJDmd/vCwSCoVBwVDZEhrbFYsObJeZvJt4fhRdE6bLPwHK+nCed98ZcCNAe24Gau4ZkZcioqWzUMxQVUmBn9ZAZTpUUIqvZbxquy9wS62zNiFlaOh1JAL8APhF8AnhF5o0elmhQhKDEiGfCxc5mhubC37ozRO8MVW8UyWf2maVvyM1FWDJ/uSnidd4xI090VGWZ2kCpKrY1FPKdndBCnliKbHCwBp6shIZtJBy5EPtonPQTURRnZmb6UFeUyrl8rpBnRFUqlWpNd+AIfNQ882DTHXbArFYWw9bkRWkOSySX397e9vl84XAIxWTv+Gw22/COX4QfStCXx3VWVrWUS/kuVV/vgFVSYL9CDiqwX2VmsgP1dUZmOJWt9tk/SdMwetKTD1GsemQ43ev4ZSSeMEvdA1NuSLjxTKc9MOMBr8Gld8pLf2JOfn1FeWRP+FJKqA7XF57Okf/zqvS2Gfnu9l5ZZq8AZEUWiWRbxHKUWPowh8EeuDyhsGLUwzqRGniURCLRVe9SLBRUhsjl8zltFyE0qIKGGwpMJOz2b/eKWbTDpTRN3vb2TiDgD4cjwWDAnFGuAbDui8KbZmjIrLm0s51LJPDP+0hRwkGVoZUReWYOB64h9kngojJZYceV/Immgsg164E5Lyx66ZIPpjyGDGExF33rjPxQXPnU0JhVkOEv1sQnM+Rts603GI5AxWrnHYUcx8Sy0HxLDbYScufnbrRJ1JGhG6Qu4nK5tA1ozZJHmMoyKeQLzIFao6pu3lQjfZpueEW60dcQFsMGZMxmsfByoihGIpFoNGK0R3zNDT8gwo/P0zvD5jXFrg5YMoXPHxg+mGjGKN0vu19hx1PZw7pGZFn0He4POONnakIdZeIIs/5pV/hyeiij4VfTwrNF8hOz8tkm7zeT4mA1iCCwHCG2iYPVcLeE08xPpLZbjec4WNr/sYEY6mBRn0RohHGwtP+73G4jcgQJow6FpXt25FE9EQV9ppP5+fl676tisZjJZLKZbC6XZRkJgRxb/uoAq0GD1WgirPPBqndyJ/UcUwc7slw1p9CO3W3JoLxH+lGM1UkgEJiYiOLZiOdCFF5ZWQE1zfMvLzPbltFwv1smGyWWJm+jRK4XYbs8+vml95Czus1eALNeuDkANwfpTQGdjYmbZfIP28J3skKPSorj7KB1WdgFCq+ZlF+ZUEaswVKrRyZEclyxTL4xC+XNYcEaJEMriSMllurnbtvNH45o4na7ka6q1Wo2m9WCERTzBZVBzbTe6zkp1jyfmKvzSUv3iUfqPCLq4ZjVrGFCcbuZvjAcDutbvpp9ECd4g+gqK8ONIkGcWi/Ceong3F/mLGKoQeqrrg2XFUgRPrvHNBinfXBbiN4WYiEwhpcZN/2ZBfliXvmfW+JaacDWgrX00R3x2YLw7rlqLQvkaDRYWg/Ulji202ABt0oscpQul38NFp4kl8tQw1lNHTJyDZYgCm6Px7gHdDRYPGiwpqeni8ViKnUcpKpSKh9qnsixcspQDZYKQq0rBfuaJGGfcx3nt1HPWsYb4Ui6RmusZdSp5dg5TLyj/tECx9cHkRpCm9XTGIsPMTExEY1G9RpMrly5gvX40hi8bU4fyNirkBtFWC3imdwokGQVOBdZkfm5mZiLhby6O8JijBEdejp8ISkgJ7UMBN9Zg1V7HXXRn5qXz/roKAELVB0yOQqCaS/AUlNNcaks0qYoSwAWDuySywwr4cgBC9RcKA5g2RiwNF4plUr1b5aLJThGKDMAC3EHX2rZaWppalDw3sz0AtTSI5aPRM2TWD4sYQMshmr5CxOqDPmYCIgXL17EF+85Re+ODHiR3TK5VoRrBUZU14ssJoKFhGkrKY9JeKISPC8C9x7GyBhKkK7+fkf8UlKgAwEWqFsN3jQtv3RCGWUuArajUJTAjsLvdkLrZM4xei8hP0Wh5svRv8FYLkuSjaWZrsw0smDTmpmZdqnCQ/4ZpBwt+WB9aSBjFVUpFArlUrlF+bS1GHbHLFlWtre39/b2EokEYtbAfa22f/Csv49vpasMp64VyQqeCyQnW7UZUwNWTXpJsgr/socHmfbAfRPkngiNuQbsYgERfmxGvi+i/OWGuDmQx5tM4UObItb1KDVYcJgeSLSfBoseJtzlcXoTiGAJDRabloy0EtYbTEerwcL/3B637rF81KcbZQvUPeHdqDJYqzVNh6kIlAbbHP61Wq6Yo8Hy+f2Li6csNJFrIVUL+UI+zyKA9aa36uJLX7NLImVOT0+Hw4Ps/VtdXU2n0zEX/MebOrWHCoWVPFwp4JlcLUBKFuyx1FGoYr731QD4zmzZAM8J0gciynNDysCjRpXCp/bER/YOQzn0rsGqtboRr2ZsHHoUmyIROVViWSVig6ERRzkLN6qA7sESnUhY3KivGrIaA+gT8ROv7PP7fF72J53OpJLJlh/z+33WKjHs9WpWnIAGW5rTei6bOwxeD31HzKrHAqwL5CS/3z8zM+P19uEjrcaDyLZTXx1U4DJCVZ5cycONItNh1OZeUbBDP6Tmql2HWMwcusE8lSVPZcSIS3jJhPJAVAn2P75KBB5OyHeGlA9uiKvFQSpx9OpixTEUOnfVdtWpgMvYIYOTglAMiOduO74a4dMMVTstu9tgcxUjD3+AJUD2+xAO6u19Ozu77b6FMGHdWsdHDqkCamTRbCabyWQOgbXniFnNpZ3P569cuRKNRqempno0m+Kva2rIc0e5aNaK8L3sIVS1c063TSp3yqtxsKG1NJR3qko+tiN+cle8O6y8IqbMevrud/Me+q+Xqp/cEz6+J/bba7kgG7vmKORWiWWVyZcyzY6hQTh5KQdjHM6cTDWc0LPCdvOcHJt7T5Hk8Xh8iEg+vwZV7X6iOTteDe98Pp89StKnyuTUJLJOJp1Jp9OHhr8umNV2j0IymcSLTE5OxuPxrr9e74C1UoAPbZBn8wPitfXmMqCWMA62K+0KhS+lhCdSwnODykNx5bSvv2cRCLw6odwapO9bF3f68criArDUjQlUsKWhkFMllmUiYimybKCVkJtyYBosK8UpG9WqwJJSrVZFUWyITdB5ukKQYhayIDv1ol9B4FDzjba+lP18MGqkhdCTSqVy2VwbzCJdixrZdGtrCy8yOzvbmURrEbBSFXjfGsvl1wtd8dxqfSKERJaGOSBBWKR+8TBDs0+k6hnchJnJ8K94dqnFKwmHLxpboJoKuqCwUsezli4az/gaCyp9lFI6yRL4QMWA5SQzDZLukUKfzAp4nPfThxPyeX9/lbPkpb+5XP3wtviFnmPl82KbY6FHRRuGHuVViWUZ85HBVkKOygEZSxBt1QOOnK8dOVxe1/u5N8/6Xp83GAoFA+xPvzseaslbWkyifp9dixTnVM16WKlUkslkKplqCtFEoTdrbLFYvHr1ajwen5ycbLmiQ0rWdIQzHnh/b3QFHKivcE6NumjMBTGJvZhwQViiEXwt0bAEOo43PrXBts9mc6IKcjLDrL0ybONRInjeLEGqOmz/6v3Dl/Lk965LCFivn5T70ma5BbbB8GY//ctNsdgDJnLk/GRnQyGHTo4W0ZeYkJeQE8Zij2lAjs4ROvI7dFUTWZYlScLptqbH0vqf2+0OhcKIVYhWwwRQyOfbGqs6OGBp4UBZFNAj0V7XgoU2nOsnsxo6aKFHa8FI1ZBaovZCkg6jlRrNGS6XC8EokUikU+n9/f1ypVw/zvVu29rb20un07Ozs8FgsOGfavbBdKGYgZ5c483cxos/g9g06aYJN510Q8KFL1hWY6QoDkf5gMiOU94T7IXUtVZkx40iuVaA9RL07piqThB9Pyhi1v9zTXpukGHWXD++WXeFlSUf/bM18XqBWAawNEOh/bTZquqePyuhdYIkGWol5AnEFSOq2U6O7iNpsXq5niC7YDM+DvI55UKw0iWCP95hBwcsr9dbaSOKonscDdIylIYWgQv/sAd3H5aA7p0afzsSjeCBMLS7u6sFHuu3+rBYrl+/Ho1GZ2Zm6u+wBlguUHq/H9Na6Y/NKfdHFUv3bkSuCwF2aMhVVthmzMs5uJwnl/OQl/tudT3Kd7Pke1np3qjymoQSkXptLYiwv7FU/ZtN8QtJwRqABYc7CkXbbS6nHCuxLAFYBloJ+XGSUxQFHLGpSJIUCoW00AO6BzzL5/OUtkZpfP/ypcugRuEyYRdYOwLWeA7gxHofmcvjZeFGvaroGAE1qIqGWR10ex0kmUziF+fm5jT9Xy1AA0qpt7ShOqqv/CK7UOfwpBf8dtMWuwW2mQCPh9SIJqtFeDrLIi88m2Me6/UyPKljx/hiUvhaWngoLv9gTOnRVwk/9mOz8rKPImZVLQFYcGgPspuh0FFiDamFMXgvIR+PaQBgUXupsKw4hyBXxeNxgwIlaI5ByTbhr0ZQeN3WKvW7+zTqymayNQbVXNc7bJYcALMymczOzk47DV8HKZfLKysriURicnKyFqBBnYx76lADD60igWk3nffCggfP7IhK8Dsr4uV82wtOuJhx0MZjIz75KS87fihBKwo8nYNvp8l3MixE/mDGwdY1rsDHdkQkrR+ZVm4P9joa3x9VsKb+67p40Gp3IXeApUYeVQix2WxKxwERDMRu2f7BGqjaSojTSOwioiguLCxo0TL1klKppOWTKRXZC+bRRXqay83aY99TV2r5IYTFjCqaTgKR1B9gf9we95CAi5JKpba3t1uEe+0mu7u72Wx2kDgXpFeo9Qgw56GLPlj0UmQIfN3ge87iwhc6Xe28f4ycHV0C3B7CgzXoZ/PwzQx8Pc1ISy/Zq5A/XRVvDQpvnZZ7TLaz5KP/63L1z1ali00QPOJUOR3GprpY9JZMldOQG4aqya051CYcZc7hMVUO1CUocHs9hpUBEQgZbaoc7T+WMEfvVHGjNIBSnf3cR/Msgz7FqVOntPCYwwgyQYGliynm83kkKgUXnwMke1YTvxqvvapPDtajmqeHCdXlCgbZzkokrmEaAHbXvb09BKYhbfEBqOa6KSY650lDojrlZTmJF7wUoWrG06UcnsmR37/Wad31DuaANb4bSvDJL+bIEynhWxmhTHVbO7sFFsb95bFeM+3gT/3TznFeHe09TkOo29JQaNA2sWFbpxW2ExpsJdRwh/DQQkQjys6JrjUkXw20RByMrlgavjxLwaem4ctXq3JDLkLTHqF/lQ1pWmr2YTHsgJgHqmD3D4aCmivbAKSFX0kkEtFodHt7uzejaruqlbwUOm/Rb7g9gTC9FBLVso+d8XVfd4/00PkDF/xjvV0XS+emAL0pIL9Fkb+RFh5LCteLOgx5ZQU+si1+NS38+Kw838MeQ/zJ10zKL55QvpEmGyUWnQkBmlPAsmWOQj4fyiqeWAZbCfmoC8WJa2AT6csyKMuylmsP/ysWirU1zwm0GhKyzZnoBiGo3j6komc6lcZDg9dwJDyA5U6SpLm5uYmJifX1dW2bYb+Sk2HSDXK1bbRMNsJTFjThrJ+e9tMzPqavcg0xdF3KdapB1QHL6XBMvAK8KKrgsVIkjx0wp/Xq0C1/tUh+e0V6MKa8KiH34vwekejLYse/ym8SwKMdhXabQXmMO2qF7YSKLINLsvcA4WwktI109WqvVqpZlBz7UywW4MjqZ8RqxwQNFrtt2gGzBnTMasejSVXcbjeLyxCJ9DtTIJmdOXNmb29vZ2dnAO+0nTKEJfCCnKnTOAsEFr1whm18o2f8Skynjc+IcSsdgy2dDzirskZZ9tLlWfkNU/Ln9sXHkkJuOPO4TOGTe8J3suTdcz2psk4APefzjc2UFrwqsSygwsJh0Lj2wEmlGNU8nBHYdGmpwcIGnM/ns5nswcFBsVA82shveNMzw8OddB5N9FRl1aRcLu9s7+zu7AZDwYmJib4UWprFMBwOb2xsdIiD305Ur2oxJpTP++B0ABaDLqQrlwGD07MF0lkNM+b2wQ4SEuG1k/JDcfkLKeHTe+KQkeLXS0yV9dqE/INxpfcmyjVg2dNQqCiEO82cNeyExloJ+VDjMTcsXZuHhSLK2oYUsQY9dRFEEapyqmgZA7EZV8plm3nGnWhjnVRZ+mMWFmkmncHD6/VOxCaQmXq/bbfbvbS0lEwmNzc3e9cfC4RtZLs3Sp8bcrkMrsbuDljDabDwy3lZO0hJYakD8VxWKJ4rClSZ8pMUWmmAXCwpIftpr5qy0C2wJIYeEYLiYaB2Nx+6EbyNl00oD0SVJ1LCI3vCfmXwCsPS+Psd8amc8O5ZOdrbBkPebS7qfENsFcuHArVjwHpTAGssrIT2s4yPm2j2QeSq/f39bDbbMHObFTHhmLA7scJhThtJTXFzmPGmlvemluWm5ba4+kQ62gtkx6qs/lFT7rBzi92LhmAWqPkEN9Y3dnd2Y/FYJBLpfYyNRqOBQGBtba1rVFKJwA/E4MEES+pnjlzqqFzr6oClUMjIkKwQPKcqWrploiVdzlbZm83wpLCAtD0WXaePIXpGXMwXLaqe42466cIzJNzMWcpkwZt5cVS5N6J8/gAxS8wOYTS8lCf//qr0zjm5l1hZFpiu7LejkEMlliX0HMZaCfmgeOq4YdkCsHZVaakUMSGiekOvQdQ4zM+jJuqpERX+1YSVXi0zT7lO2oWeH75X4g9tbmxub28nEomJiYkeHxCLYnl5eW9vD7/YjoDP+uEnF1iOP9OkdwcsBKn9CuxWyF6ZRXLaZWfYK5N+7WI6uutVKOBt7JZb0FhUgmkPzHpgxkNPsXAVJiEXYtYrYiyn0Gf2xc/sCZVBnzUnw5+uii+dIG+c6uL5zmkcrOZllhp61NpxsOq/wp6Is+Q5zUp+fuJg1f4nSgJOC0aVACGjjYMFakgu7wBRDfuqXG7UJ/w/BW3f1TtIPB7f399vN09XSmUVvEiDD9YJJ/e6XYQNYRp6jIOVSMTVtH9qFkCJr4U0lgwyFguXehg3tdTVPNdXxSssqy0rfHzwycnJaDTaO0fi3aytrTVvMLw9BD+7SE3eocQiYK10Qo8FL/WJDKSSVdBlC7JCR7DAw0JFbF3ygbbpctEHkvHlfFAhf78jfD0t0H5GA1IbttVXSx76noVO8UitAVhwGHoUbANYePuCxJ1a7ngC4xWwCKFuPdJo9IKYIwEs/M8f8Bv7aA5gGQlYOJcj05TL5XYfKBdLmv7GOMDyer3Ly8sW0vkhYxUKavyvfJ6Fpx8Cs9SYeSeu4Ha7p6amevfNwtrZ2Nioj5WFa+H/dBMNmY6pH90WPrFjXptnhl4O/ByRrpZ9LOvzTQF61m/I1oGaXCmQv94U10qkx9GgAbDwrYAI756r3hpsXW4smYNVOuGJVcjQrW7kFjEy2ijbXJZJLyKIgkHlxsnjM8cXvbWb9vBzH8VT9D3f4HTega5ADdBwPJ71CVhMwen1hkKhaCwqSmKpWKpHrRpgIUzom6LH8DmVJSL0hsOheDyGT+d2My11tVodALNUeD1Ra0hs6XQ6m81i0bl60H9jiav34K4leF7ywSsSZpRDlcJqiTydJU8khU/vkm+lSZWa1tC5oCtQUy/vV+BSHp5Ikkd2yaU8ycrgF0nQAMCdcMH9E4pfgKuFnoJmkaZXFQpfSwuUkPP+FvFjLeMybL8dhSwmFmcxKCzhiaXIsmFuWFw8Pp8R/x0ZZB3YRkvQ1zDm9nj8PvYHBRGhdv1amuRmMSi3tDniUSUWi2FHyOVymUy2YaNAZ8esdpbZQqFw9erVaDQ6NTXVi800EonU0hfeEjTqYVNVuF4gq0VYK+GZbJdhVMGGTd570TtxPp2FZ3LC3wli3EWfF6J3hJUzPqrjMI1D7ctjyvPD9K82xe9mB7kwFtzHdwWsxHfPyQ3OZFbak2WzDVZUizvA2VTKf0wsdS+hC+wrhoQbHdXgSSz+FP3ff+eJqpdpDNcPvsNUx3gOtB70KHTY8uYzwI3PfMFy0FI1Y6EhaalaqJzWO9rtMexq0k0mk5lMBhlrYmKi86+Xy+Vacuibg7q1vIMKXCuQa0UGVfhCxyzF1hwgem0JoKZh/sw+HkJYgueHlReGlWWfbrcdlejPLVS/nhY+tDXgHsPvZIT/e4X8zII85bZCJPe2i3sbhR5lqVEE3lIB8o5Yhu4ltC1gOWKW4KyMjbNdJbYDLKQoltA4FAwEAohHXVX1hWKh3U94vV6bRfrA0giqgo+MeJRMpgqFQkvM6mWHpizLGxsbqVRqdna2PlxZg9Sij7oInBtCIZiswFUkKgZVLO9KpspjCfOpvjqiq8bGjFT6uX0Bj0k3fWGY3hdVYi597v+usHJTQPkfm+K3M4PMLxsl8p9WpJ8/VT1zRH4WA6xDQ6GNwmKp9iAn7lF/IhtmJeSikcsOYFm5+ihFvukFsBhUIVEF8RT09WnUy+dsrr5qp8mIqFIulw8OkghJLApX/ZannkEhn89fuXJlcnIykUh0Bqxzgf42tRXV2AorBVjJE0SrVNUCbZZjttY8blvf4W6ZfHwXD+HmAL0/qtwRUobf5hkU4afn5a+k6Ie2xUL/qqy8DH+yKv3WmUpQtCBgaUQi2igsFttQLPDlW8a/J5ZxVkIenp15myoKERw3LAsvACRJau2jTUFNVMxOw2wX7QBYPTpgKW2kto5tmuoOY40KR1IfldTkEna73dPTU0hH6XR6f//gaFdBf6CAz7i9vZ3JZObm5ppVWTXAurlbqHT857UiPJtnUIVEtVVqs7Wd4yUBt3wlCD0FS3s6R57OiVFJvH9CeXFUDg/NNS+MKOf89H3r4pVC39NBtgqf2BXfPC1bErBAjdUhEDsZCjlMnsP5iGBoxNHRM5a6itDz6Shhf5yWY9qMpTGWFt8cVMftgCpIP7q023yhC2Dh7yLhaRE+q6ochlY/OusyrarhCRl7IWYdBi+VJFESayG4XEa6S2JJRlVBSNrf3+8ah72lFAqFK1euTE9Px2Kx+jdr0SJaergXZLhSYFB1Nc+2+pesq3TmmADVMbCPUStVZc7mj+wJzwspD8aVfhMzN0jMRX9tqfqJXQFpqd/q/VpasDBg2WxHIY9KLO7nY8XWVkIGWAaAo+V7inUeoeY2pIUG0Ld3FwtFRVbaTT3Xrl1DgjpKYWPGzI8/ozHc8ePXlQMLH+9hfzTBV7qPdZovfDab3dnZ0dyz+r3/zc1N/Prc3Jy2wbAWoMEvsriXmmyVkKgYTl3OweaRmkpb6hPLdihu+xRj94HaSZXCV9MCIs7NAfpDcXmYZNj4869OKHiFv1gXU9U+biZTZdHeAyJYNbPboaHQLmtyHC5FyVFi9SFMQ2DfvYSK44ZlWRFFUUvSYsQCoFwul0qlVCrV+TNHMbGMnTtVRW/r/Xy1d7Wg7ShZyNaQy+P1IHf61D8d3Mz7FY1okY22t7eLxWK/X8cvXrlyZX5+PhAI1OyDNwXYUzyRhH/aZjEUmjHa0m2VAIueihwQlFiqZp/Izl4RPAL1sFzOLMinmxy7oLkFEAkLJFHT2CHNlCkUZZApcz7LyySnpo7Gc5blQIRBdXs9GQc7sqNqN8xKp/304YR8yxApsc/56W+err5/Xfpero9bKiokIFLLRHJvuUZkQ5g1I7lD0+cESeSuu9JeHtzUSO7118KlsEFKLDZzjC6SO6jaWZ/u8dxHslIdszANfr9/YWFBr9Q0tXwyTNT/1+zXXVPl4KlVomWdR+CuJdW1/JBHsdB8fmzvAQQvve4tnU5vbW3V4iz0JcjHe3t7Wvd+6yzdKpEvJRk9NAv/nirISRMuZu2KSCzjcsRFwxJLBRiSKHKV3/hFfVlhiaX31dyIu2WC540S0wV2Bi9BEE8kMGizt52cHBVIc4M7+t5pH33tpHzTENos/ObHdsRH9lhqnfpI7se/ffLav3Oh4rOuBgtst6PQUWL1XWJVWXDb0w3LfmF1x0Hcbvfi4uLA0I81XioWCwU8CshV+H9aS1lYlyqHVxbtospqJ7IsZ1QBNZ4781NjoSoCQ0aaCIfDoVAIOaldyu0Ogl+pvd4skc/td1Dg8SICgbgLEm465YYpN8tIHXMhWjGKGnGnEEC9pcZWeVCB9RKsFuB6kdwownbdzgB156DOt3G1QP7gunRLgL5+Uj7lHaRz4B29blJe9NIPbojFbiuXOQ/LEQlgZcCCw7BYol1csfjbO0a4doFkVkKwr5XQHmF1KcDYUGIkEumLrrDHI0hpCfgK+XypeKygqkuVMyTxGDo8kNqCZEjM0qRaraZUQaj0+/3BUBAhaWB1IF4kkUhEo9Gtra3ORtV2EhThKymuKPZQZjyHFDWlEtWkmyJdCZbqaBOM/+DW4GEp5mVkILiSJ1fycLVIysaU7NM58kxOujusvG5ywNBZd4aUaTf901Vxu9KpuF8aO2R6C5sIa72opqe1tIlQE9HFGfLSrg8+MhMh/s/tNcxKSMkITYSaOkRyu4yoyhFgunUfoZ+bX1xcDAa7JFUpl8q5XI4hVS5fKOQVqhiR7Jm1X4M93AmQeg1rK19poktbQNIKR8Iow/R0LPONjY3OOSJbqMFEJS0L7Wee0RANcsl/vCCDfaVKmcLp+znyvZxwrVCbpocyETaIi8CDceXBmDyYCaSgwPvXpSezpKWJ8JYAfe/ioUu8lZI999jV+11+cfgw4EjP059BYVpHnwucEFGSbFJJ43HzMzMzzRCgqanS6fTe3t7qjRsb6+vJg2Q+lyuXK2xI7jPZczvAAoAGwDLBw71+pGJ/bVFYZPgWUalUstns/v5+qVQSRREXHgPcLX5rYmJCq4vevxVykbzcfnwghjS3mIvN3x3kjjB9XtjOo7pm7rygxg59yYQy52XFslchSreGRFq2rVbVhJe6lCdfTglRiZnz+r1D5LO7w4pE4HJeoHW/gqf7osq75+WaWc0OI7gaFssmhkIWxduxEvYsxlkJjxVYo2rVTsIcS4nL5aqZdLFZFgqFQ9tfoVBTdVbKFdPux/DokYS0W5boZTFseJxMOoMHlnN0IhqNRPv1WEUcnJ6ejkQia2tryGo9sZ1i+LLBJcC8Bxa89JSXnRe8cK0Av7vSaQq44B+jbhWS4N6Icm8Eyor8ZFb4epp8NytUdWraySr5i3XxCynhLdPytLu/i2L9vzKu3BOmX06RGyWmZpt2wd2RxuBbkj2qgVKF2CX0KIcZoDmud2rXvITGAJYNdhJyKlqCGk1T1S4Uk4khs6kJddqOk4zDLFAVWjvbO7s7u+FIOBaL9Rvlwev1njlzZmtra39/v/v6rYpA7GrHkYOJR0CQgiUfXfLCoo9Ouxt9py7mu1z8QoDC+IlbYIkC7wpDXpa/lhaeSAkrBX0Glu/nyH+4Kj0YV14Zl6U+Lznhoq9MdKoO2wCWGjDNFsa1Q2Jw7IQ9Fpdhewnth9pWxyuTlYp9zaM4c29vb+O03YGMWXJ3c/p1b+WE44wkSbXUN1pAdqjLitM4xqqAyKLAKyw6Mj6prIq6m7tF6Z2sr7aYNUCR4C+mkik8AoFALB7Dcx/VSsjMzEwoFFpbW2udzqhWPkDxaB3RteeWiHP2KR8seemij3HVrKeLN/rFbKeLx1ww6YZxFr8IL5lgpsP1EnnsQPhKSigMvRStUvjErvCNNHnHrFzL06yLSLYp96P8OfZgLJmjDNDOXsJRNgNhTOrR6oJT9cHBQQcdlYYnZvEVuw2kJdeRIEiJR1J7rZe7p0ZaWjD3aoX9qZS1JD0Vhl+NmKWPKkuTbC6byWZ8Pt/k5GTXHQb1gkx29uxZZKxa0PZmSYN7AkoH4OkXu6fcsOynZ3zsfMoLvfuvMP/ujhqsm4JOHz6UOQ99y4z8hin5iZTw2X1hpzxsY94qk9+9JiG6vWFS1mvNLmEf4zjXY9/LGmIXJRYRBMfbvcdKN8pKOGoicdywLCQ4T3ceSJn6ykiJRCJuBCn8cySmDSCaAqxl2kEkLi36PAuVqgZNPWrV+mCWVuaFQuH69euIWVNTU71rsxAxFxcXd3d3t7e3232mAJKXKEXaZXjxCnAGicoPp/2w7Bs8+tSVPFQ6NpMLAaernRCPAD+gKrS+kxE+vSdcLQ4b2uTRA+F7OfLOWfmsHqosCSdyKttkz6fa2ezCWFzFHeVb+WFXK6EDWKNv9j0Oo5LUNQSAoUET3G733Nwsh0WoZYDW8k9rgoxVOJJSqTwMZjWMSXjBa9euIWBNT097vd4e7zCRSCCZra6uyq3mwSKIPkKDUMlSF5xUX0264ayfnvUztNJ2ug0vF7slY7kp4GiwWvfUO0IKHhfz5OO74qX8ULWxUya/d016eUx57WTfXllNgKWuP2wzlNvG252qKaAdJVYvYlcrIdU9I6ENQmFxKaIodvbmgYE83LH7u90en09N3ef15vP5+iDj9VJPMLyrHFSJRqP/P3tvAuVIch5mRmQm7hsooK6uu7qr7xnOkNMzPMRLlChSXFEyxeWTJdmSLPl69rO1T7sSn/32vbW09HolrmSt15J1UBS1XklvSZNLUuJhWrxEzsHhzPRVfdZ9H7hvZGbsHxlVaBSQADKBBJBZ03+h0agDiczIiPi/+P8//h8p9i2aESwHj1xtWRvNvlSVJoVDLS0tBQIBwCyNSUqByWZnZ9fX11WTOBRApSCbD1UCAhp34ZhLmHBSqPL1IL7mXq7VbyNKfvbH0kLOucm5SREA6/P7/MMuouBh5v2vcW4xh39+XBqxdz5vCui4qN8pYqzHRqxeqEhs2rrrp3UvIa11b2hyf2vHA5C+A6LmWUTS4ATQ4iKEPuxyulxuF/xzuihU1U5lqWTTtOIWAqwT6kcQ/IogxbKVzeay2Uw+X0DaTFktOnMqlcpkMpFIZGhoSIs6sNlsAGSrq6uNvxpzoOdC5AmfMOzo7TKlbQBWB/sHKzItupwR6XNeohUAizIq0Be4otRslpRnOG6hSRdmJZ+rhZ/ttCY0YZWh3TxNdu8VkF+gTlLzyFk3+eUp8VYOf26P3yx1DgPw3n+7LPydYeltwQ7pSKjOvEBZPTVi91PdInQa0nVSIxYN3DfHhTz2Eg5CJFkWuMc5O8wuoiiChm5dWlhWm11pVW+32+PxUKRyux0OR4uJK5fLtbDBWL0NmWUrEglDY2Yy2XQ6nc/nW2BW2/UeLLr29/eTyeTo6KiW+Hf4uHo97UE/GiPn+9W0HQRgAZMlKvDAyjNKiSgnoSzFKZxRXpdlTW3V/coDCCxoOyqAA48hG4nSej709aAU2CUPuTgjPp/iPr/Pp8QODwJ35M93+NtZGpXVQW1soWbxhGG1fDoC3k+REUviObPs9DSzEatXXsKBx7lL8ina6Xuape3MWbVgAUawesYejxuoSuNMVSqVqBdS7W9pVSXh9PQSuJZQKAgPAFbArGQyxeLbOpvQ4SBra2t+v39kZKR1K9Xyq4dHPz1OnupvwvS2AVjJCvrS/hFLAVQlRWqaat8z+zKFAYjsl+mjDsIETCsnjtIHjVSbcKKhPqaZoKnVA/LTPvlLh/zX4p1nKL2e5T62gn9+TJrRGfl+osNxHCfRsI/TwljoFBixzFQB2sRGrFPrJZRPwQaU10XB5xZGLEAop9Pp9/m9Pi9IZzCUz+Wb/cqi/sG2Au0ZUSSfzycSyUwmgwjRTrS1AqCWzWaBsVjsl+oEUk0PG7OjfzlD+h/t1DoAC+Rzu9YbR8A0G0X6qE4CAK+TNIEFnnWRWTfx9j4Kxs6h/y4qAWn95S5/O9dhG8Yr+ONrwgej0rvDOhx99UOd5znpVGwqpMMPo1PAWDQSyzTcYGojVq+8hIPkSsnYOPfHqbB6uoivVACeqhYph8PhVsTlcnVvUG/hH3S5XYbNNs0jcQe4emHNqGQaS4JIotjBLASXtrW1BaQ1OjramFECmrdKbL802Se6Kspou4h2Sni7BM/oYQ4bPjwJNt2Az0nobo6rJqwfcZA5FznnJQtu4u+lHTZqJ/90Qnw1wwFmdeYxlAj6zB6/VMA/Oyo5tI0GQW0g8bJ8ShjrVERimck2Y2INDQsD26nbS8jSZ1u6GxP0OqpKAJ0wEAiEQiFWOcdItdQcsFpYsGDqAC5h+dZZHlD2QlaEJWGXj6WtTQhmIZ7jMYfhmeW+OkpbKtBnm3CUhatH3RU+IhodGhqKpFKpg4PDcrnUwUGy2ezDhw8bTVnV5h1zUDdWLyQvoc0i2iri3RLaLKHdEk5W0OtQaPeo6SHAl/D42xSdJUYd5IKHXPGSeTfpUezxkz55wSN/bo//dpLrTJUBom2X8C+d0bS7UFC7/tOTuOF0MJYsyqe1GowFSNQE6UZ586T1HzCq9VMN6H4LoFUsFlPNt9mllMvlZmkgWJb2iprAu4yNqaUQpkSSVVArNADMsh8LC103sE1gPg8qkk6n9/f3NZZtrruKra2tTCYzNjZWHVlVwDrvNaitCNoGkCpigCrlQWOn+j1gsBlXw83yKMG5bpUwAOjXDukWxYte8qQPYEs2XPW5OPSREelpv/ypbf6w0gkeABH+byvCL46LF9vt68Rvectbmo6lUxHwrlTVwienZ2WbIWK9j6jP3ke/Iw2dgLSc7cmj/8iJHxLVt6j9VPWs6IrRJFqW1EU/1F0dIeqNSVQukKg3KVF5UmvahsPSZbTdePXGCl0++u74owlRuUDy6KpI3fe1jVXfWkTll+wj7A67zW7vzbX0ZwQas6W332eu57QBIEBb924rXyKR2NrcOjorZTarhj/QXcZHnY2eLulxM+kIusAnTF8ul5J2wumEFwbyFmDW3t5e2yyvzUxi4+PjcNckSbp79y774T+dIld9HRqo1ot4vYDgsVHEOyXqURrwVG0+wKLl7DBGjVZtfFKFHn2LbRhd9spP+eWrPmIz2lRSltFn9/lvJrSasqrGeFb0ysGhj06LUXtHxZ6ZEesUMNbpMGJJtO6vOQDLzF5CUeoFYA028sxgW3L/r+O0+wjdbvfExEQvrIxw61mJmUQ80Wp+q2lfs9DVSU0JF5JTpEo2brfH7XYB3Ni7Wzz4/X6fz5dMJvf399vmeq0T+PvV1dWhoaFq2neAVe21aFIiZak1+sDrRXRQHuwwawW45jF26LUMVwh6JcO9ksFODr/BLz8bkOfdxKgrs3Pow8PSFa/8qW2hg6iskow+s8f9wzNSJ4BFl0bc6Ql4tz5jEbgXJnEVmTZf5an0EsqP49xNLKCbp6amjJpeaLm+I6EvK5XycUY/y05fapmsgGzS6VQ6nUaK8c/jcXu9NHFFZyMXGigUCgUCAWCseDyud2o6ODio7uuccbVKmJkWKU4t5/GKwlVp8XH31w9YnUpRRt9NcvAYspG3heTngrJR2w8veMhHZyrAWDezuk/vZpYryJKL6wSwGGOdhoB30lW9drPI0XZCM5CiqY1YIme3o1MkxlqwzLwP1IoSjUY7VhuAAsVCIV8osOdSoSgT+djzh5H+OLCe39mOjZHqb1TCuSqVZDIFD2hGIC2fz+/zeTtYSQKcDQ8PB4PBnZ2dFhsCVKVq+rpwMgArL6HVAn2sKFCVsFBMuvl0HWdQCbuDCv4ve/zn9/knfPK7wvKMESWZgdX+8RnxGwkOjlzRczyJ0HisFucgtEXO0xHwflqMWGYpngNtaU7vseIl7Mnaa4BGO5k6iE20y4EldmJRzDabkEqly+WykuFFrk0EBX8GytLlcjmcTg5jum1N2dRWKZcVG01Jf5P27xZodIfpirtiRJXL5ZmUisWj2Cl8/IkmnqIw88x0vFZt+sajX0DjKKVycjs7lLQCgYDP59M7aTscjqmpqXQ6vbu72zqxvqqcV2KWb2XRS0n8ME/TZloyRsakzkEjDygS9HKa+36am3aRd4ZpkFb38+PbQ/I5N/nElr7qOhmxlb1B0NA0nKJcHgdjmcGYIXEmqQBtVsI6lRlH6X03CrAw6vjGeb3eSCQSCoWqmg902M2bN3O5rPKaxtY4nQ5gJ9Bzk5OT0Wi0RVJNlmI7kUzC/YLXVlzFAWW27WmAnoVCIZ1K05rG+YJSjuzI60efLTohdWPKaolZbAgz0oK29ft9wWBQb84Lv98PfRUYK5FI6IAzDg070H9cwzcz6Cjl92NTb3+XKx3ISgH/8Sb/2T3uhyLUb9hlIPyog/yP0+Kf7/DfTWmdb31CR0HutcIchdZnrNPhKJR4k5TFMKuj8BR6CSW5Dxm+mF1KkiRGqLU7s2Kx2JkzZ+oKusFfAl3R/NrVZaUowkEmJiampqZakwewxq1bt6p77G02G/y93iDlgdsBVBU/ywmeB5hSnlkOqlKh9Aiqerm6sMZs2pTPTvwC+iHzHjodDsB6f8CvfeEEfzk6OgqktbW1pdGUNedG/2kdL+UHv/uve+Ex8vG0OKBPoCWZWW3m2iLN7IWdVXHGtKCNrXnTFpWa0PBcVh4FCeVl6j/N0TLSOKVU7EkqBXyKaqsko5yDLSRewUBFXzrg3xGW3hHqKrMDNMVPj0pzbvIXO+3dhdB0446uAQsdVdGxfjDWaTBiyZw5rsK00Tw98RIONs69l9Ydu90+MjISDodhdNy5c6fKVQ6HA4jH4/HMz8831sqFP759+3YtXVUpbXp6unX/LBaLQGa1AAcqkH0c6NFIOAynVK5UEooMzLKlYYRVM3zC+VehCq6uDnTIqcgpaDBmaTBlPeowpdL2zs7+/j4wFnRU7VkeoPfOzc3t7e3F4/G2f7xXlA5Evv5ETCx+gdb1i9jpi4BAAjb6IihQqPIZugZngf8evsWNPBKgrngFHVbQLs1Nj/fK9DnXL3AA1PvcPv/1BP+eiPTW7qxZzwXkCQf5g03+oGWirGcCbWCuaR4stb5PTsWmwkcRDxbKg1V7Jhhzgs0URiwl66CJ8mBV/zlcTsO9hMcJhvqdB4sNRbfPa+BdY2fD8/zkxMSZM2egrXK53KuvvVZnQ4Jfzc3Oqh7k9uIiKLz6dTPPX7l8ORAItPh0YJHXrl+v1n17tBa02S5dvOjznchBBOcDn7K1tQXkorR/H2OwNPQfQE+4nN3dXYCqVpdcAlwUayxYdS7CEzFYDUHuJ3cRNuTBYq9YLJfif+wVSLXx8nSz4sPafqH0AGgO6GCRSASIXPsnQPfe3NxsYSLFiMRQYRe5TQhYQEtAUUM2+hyxEYAqxlWCRWwFwD1bRbxRovkslguY5fbUmAer5qe4Wf8gtd8e/1VQIO8fok7DbhqpIKE/3eavZ7m6k2B5sMI28qvTYuvNjHoACyNWVeF0EJZ1AQteAmCZoQJ0VeeZDbBoyQ6jvYQDBCx44fZ4jLrjrPxOLBYDeGJZiIAPXnn11bpsjYIgPP3UU9UUQbXy4OFDUFeNdPXE1at1hFRvXJSk6zduZLNZFViZmxsdHW32xsN4fH19PZVK9a1vtwV0aB9ow+3t7baOuXKxKIpy7wGrqYsQrkU4FlbchmsibFeTqg2VRTfSZ+n4S6m6Uy3CI1bgmy6cvLjNT5Wre3SBfr8/Go1qxyw4QSB11b5HzTOAwYgXEddiZh6IvDmE/t6ZU2X0zIg0cOp+nj7WC1juDWAxGbOTDw5Llzxd3cqvHnJfOOBZ/csqYJ1xkV8al4ZsnWZyVwUsrGS87OE6qY+MZWnAgtMX7Kaou8fcH2YDLBpO5Hb14GLJoADL6XJ1EHvndrtBA7FFEagWZoGmXr+5OdBPVZPSK6+8WmdSAi175crlunptTFZX11ZWVhoHFPx9KBRqDXa3bt1KJJONv5qYmJiemmq/FE6llldW+oNZbQEL0LOkbSNkMV8AMuk1YPEcb7PbmAA3CzXSt4gCaI1KmZbooU+lckkRHX6PlqYsVb0TCAQAs7RnKz08PNzb22u8ax5Oysk8ahh4PRW/EiC107LYz8+dQc+F0GmVsozu5fHtLL6Vw/tlbDhgsfdd8JCfHJaG7Z3f08MK/k6SWyriiowAqp7wkic07FtMifoBiy1DT8GmQg5z1gUsajCwCZxpjFhmAyzUIy/h4ADLbnfYHFq1iMvlGhkehhcrq6vVQ1BbFCGTk5PDyq+qJqVXX32tblkP+vjy5UvhcLjxyNvbO/fu3Wv8+cWLF0DPtT6rO3fu7B8cNP4czufc2bM6JrvD+PLyst5cR7rnh3bbNmmgmLYKLYVcnhBkLGAJvBAIBmy0itIRVZl256woisVikUan0YRfhfa8hdVn1mYRnyzRKHQ/jdmz4Bw2NjbqIt9dSCxUI5JJTzKKAUuNOdG4Q3l20qrSXgH91R767G6rd33sPIqcthL26gKAdT2LX03jpTwmhgIWUqL+3xGS3zckOfs4Sr50wHUSysNxvCRZPostOZ7zLCqyOfbKmTar+ynbS6gx3y8s6CcmJkLBYCqVunnrVu2tAcX29NNP22rMYPDbmzdvNTpNFhbOqdLVwcHB/fv3G38+Pz/Xlq4eLi2p0hWoxrPz87qaIhIJw2N3d3dpabmzInT9nWgYJhs81Xi8nuGRYUt0XUEQvIqwb0ulEk0ClssDIqvDllr8ewvigeaNx+PJZHJoaCgSibQ118HyY3Z2FhirltFFxDkxKRKMDMrXCgeKOdAZJ5pwojMu+hxS46S7LZcJStAVep1I1E7eHYYHTZH/aoZ7MUUDtoxSLRJBX4tzL6W5D8Vomef+XFFeQp0AFnRgWCtYPeCdsFKY1i1BQWjKBnMUKDRjwoZe7CUcIE1K7QrmuJxOUBsMjEBz3F5crA2XBCV35fJl20kn4+LiYrLBYTc3N1tr4qoKENvi4p3Gy5+amhwfH299bmtra1tbW40/B6V74fz5zhxYcJKgUFdXVzc2Ng2/KVpOSWM0qqwnoAI+12F3OF0up1IZOZlIpNMZdXOIx23RicuhCPMmFwqFXDaXyWRUdgkQNRtFy9uxt7cH/XlkZKRx02udgP6ampqCblldXVQQ50Cg0XhEOpzMeEztUjPuI6KC1452xhLQ+g9zrT5uwao3uSvxC+gHQvIPhNBhRX4phb+b4vYNWkYBuv3xFv98ivvIiBSx9Xwmn3UToeMJ6BRU0aGMZeW0WMAQZgAscxqxepJxdHAkSejev6bpOQBxpo9TT9EkCLdu1W6YArq6fOlSXc7x+/cf7O/Xm5SUPYUqIbVAbDdv3mpEitHRkenp6dZnvr29s7Ky0hihDwABZ9VNeU14LzDlyMjogwcPdKWU1DQ3tJsZNHKh4lZudRCXixY+dilSl7l0d2enqQXL7UHWF3bVQ9GhSqWSSWfS6XT99lKda+ByuQzY5PP5ALPaZnOoy4JbQbhqxNJOVFMu5eGmr/Vu61vO0yCkFrLgRa9nAQZ67xA85Ls5GgL1SoYTjZh+b+fwry8LHxiS3hmWe6r+r/pI57v9OQ7OzfpVdIi166iaogL044yjfREYa4332iYICwsL1ehyllq91nEGChs4pm5z3+rq6tZW/TZA0EmzakkZgNiuX78uivXZGoeGhs6dO9f6nBWvokrMFig/OCvtCY1aiNvtunr1CsAiYJZxHsP2k4LGRUXdDEmJyu32ejwuD5y42+lyNgM1QGQlEStWJQO741Sl0oWeEI6E4QF3MAWSTD2KkdIfEZXJZGBJEIvFVD3dtcuG2m9LhPMgCZq1hNRXZaDxxhyUpRhUTbi6TZRwr10Y4TkPeiwUND1kwSN9SJS+leS+leBTXQcoAdd+eo//fob7mdGugt/bMBJCXaVTgrmbbfm2Ml8RbGUzliyaALDMasTqTcbRgdUIkhtgmhmBqvnEaWr1W7cKNd4WuC+XGuhqe3t7dXWtfrEYiajSkhKndbMRXILB4IULF1qfcDKZXFxcbDS8wbxx8eJFvfVPWks0OhQKBR8+fLjT3OpjLGAx3m0bKQGXD7fJ4/HCFzzcbrdG01cu21T9Wtc/2FbsdntUEaCfRDzRmMlW+2oEegKg2vj4uOoew4oi9W1OeBsRfYjuZ8shG9ypmIOy1LQbTbuo489mqKa4m21pv1GSXT2WqvgE9L4h+Ycj8stp7suH3Hap25uxXMAfWxY+EJXe1TNTVrf5KmnAuywhqzOWZQmLKHaagRfPoYBlPiuWLBvvJRyUtc7j8TidLvh4motIUQ/wExpWdWwEYqnVayPW4aZcvHAheDLt58HBwcOlpbrL8Pv9QDyqih/+vnG/ntfrvXz5cuuGBSa7dUvFqwifcn5hwd8yXVaHc5lizIvFYvfu3Wud+dMIvjoCLFXGgpZhzi/AKZfT2dnwzOaaqt/T4R9s2+FBKscJ/TsL+S0UCsDc0CVg/dDafHWEd5hc9vMXvPyUGw3bibOXS1cagJVvbbZ5zFQqwmOaPx0eN7L4ywc8QFI3R6sQ9Jk9/kaW+3ujUqgHUVndKmYa8H4KquhYOemEJMkcP/jiOWY1YhntJey7BQtUeCgcSqdShXzB5fUw/Q3YdP78+VoX2527d5MnE0SdO1e/GRCUyt179+puEwW1K1ea0VI+X68EgBvg79vaTbe2tqpxYHTD7vHP5+bmGrWdgRIKhd74pjctLy9vbGz0kq/Y0JOg3ex2OzQpNIjD4WBQpZqdVa+8Pi1YdQI9HPBoaGgIGCsej2usKnhiaidkd3c3k8mMj4/Xjpe6jh21o/cOkWvB2pJ8vZ1R+xCAVZEpQBSUSoLss0Si8qGALCweH17YOVqmEJ7Nnyb+ipdc8YqLOfyF/W4x634e/8aK8JFh6Y1GbzA0wPJxCgLeLR7tTksYCQM3YnGYmK9KqlQRDU/p3rcijKC8JyYmY8OxV77/fVAtVS6SZblOWzx4+PDgZBKE+fn5WEPqhLX1dWZSgktgsddOpwNoqUXnUeih9lsb/L2WvI4Ac9U3VuF/YmJidGSk50jKcfNzc0ORyOKdO9V60j0SgCq/3+/1enVVbmkrLABLddHEC3yXn8X2f4CwhXGtlbG6VK7N6s5gGlp1UFtq4JMBymG1kEwmoZ93gFmAU0tLS6z8c50FC9r4/TH0vijh+6sBOg7AKkgoKaJUhdZaZhWXcxI+fnH0E/ibotzlLEcTd8HDc/wcEJDfRuizQJNHhG2t6kP3TS54yAWPeCuLP7vHb3XhNIQW+8QWD7j23w9LduOuSzBoAFg+4N3SjCVLMjGFEct0vmLZsnsJQRmcW6BBUc9/9/mqRpGptZIDuqo1Ta2urW1vb9e+d2Z6WpVjclUHIj4yD1y9erW1to5Go0tLy+wEQDlduHBeY+zUCSuO0lzDw8Na0rUbJcFg8E1vfOO9+/f39vZ6cXxojaGhIUOMVap42uxXrf2D0NvFkwL3TjoW+Vi0o1idPUdxitJ6O9B54H+b7UTu+B5PLzShKNzWRCKxv7+v120Cf7+xsQFvHxkZgRaojqmfHidvHUSq9NYBWD4BJSpoKY+SFZoQHJ4Tygt4rsiP1rS9VIhHxLZfP/edOEkgragdDTvQiEN5thP7IKjrkpdc9IovpLgvHHCJSufN8nyKWy7gXxiXxh3GTPGGDYlTEPBuZSGSKA28AjSseAkxnSHTcC9hrwPOfD7fhYsXQJeADnjh+Rdqw4lkWRoZGZ6dman+BNBqbe1ExPqEkmuhmTmqGgJPCzNfuex2t3E2gdYECEsmk36/r3UV5zoBNba5uSkzQxkmY6Ojs03qRvdO4OQvXrgwFBm6d+9ei0K/agjdao4GngDGbdt0XQFWO/8g4AIN0i4fV6apVNizkTMwUfmOgRq0UGO5buYtdThpmiunIr1ALhh9sLoATjo4ODg8PNR7vdCT4cyrNaDGHGggdNU2ACsjon/3sE07DHxqhZNUCgvS8XJ8PiRqx+NOcsZJ6F5LJ/H1SynBxz8bkJ/2y1+Lc18+5MudWnt2y/h/XxE+NCy9NWiAwaiTUjmtVwkWZ6zjbmv6UjmoobQMrCJ7uqbRNCcr9WDNUCoHHdeh4TB2Gh2zItO0n8aXygGFNH/2LAASzFYwlF566aVkIvnoAwgaGR198sknqnNrJpN57fr12hEHHDM3N9fstHd2du4/eICOIs3PDw1FetoZ4vFEPH4I2hY+yNg9g3qlVCotLt5JqpVBVBVeaOoLAzCFFu61teb+vfsA1qqlcuw2O51mZVKtRdijKffRRzTVDbgt4Cqh/sqXy2X47ARAubu7m06nO1kjKY327gj68GifFFZRRrsltF2kz2sFdCPT1dEGPtWf4IIqXh3nPaqeXNiGZtxk1kXmPWjCSfpz0kkRf2aP+36a66aGwrWA/JGu3YUGAxb0WqsHvB9dpQUBC1aQA68AzcI7TAVY8M/pdhnrJVSyfsrGAlYkEr50+RJzOcHRv//y9w8O9knNpQYCwWvXrtXWyFu8c6c29Go4FmubmGplZeUwHj8zPq6arv0UC7QkXPva2qoWGmkBWENDQ7FYrHfnKUtSPl9YXl5GGos9I9Qje+pRilTcVj1o0mBwGW43Tanq9XhdhhZiz+Vy29vbnaVA+yeT5Al/r6w7m0W0peDUdok+JyqGHZz2CdPEs7Cams0Aq7abODk070bnPeSCl4w5es61d/P4z7f5vS48hnCSvzguxbpIlGUwYJ0exrIgYNElo33wNV9pQBghpgIsm91mbKg7UUDSKMDiBWHh3LnxM48Kzty4fkOpLfOo2LPH47n27LN10eXf+973qi6/oUikbWKqx5JIJBYXF8vlSsvhj7jmgDU9PW2sc7BUKimVkItF5V+FnVu7Ys89Byxy0jBmEGZVrYBer9fn83l9XkPmKzjVA0V0GfPgjD9+gbiNCNwvyZSlNmsemV5W6zWZ+QppBKza/4ICuuiVn/AR4K3ehW2JBH3lkHoMO04B7+LR3x8VL3s7fL/xgIWUQEurZ3jHTap+mhywYDK2DTrFM2WPusJ5gwas3ngJJUMAC9TM1Seu1ursO3furK6sHrcl/c/pdDz73HON8dQ3b91iJWIi4TDQFbZy8fK+Sblcvn17sYW7EFqx2XY5oIGFhYVu2hnuKMUoWu4YqIr+A1Bnx8PVLz2A1atwQKLmeezOY6hq/ADS8vv9Pr+ve9KCht3c3NS+b3TCif7VfIetd1hG60W0ViAbBbRRpN/2LTIGc5xJhlIN5esGrOof2DBN1P4D/uKc3+bqzZXtlPGfbXeeygHe9oGo9MORTpCmJ4CFrB+MZVHAokYsmzDwAoWyKDec8CABC/XAS3jCUNcpYI2PjZ2/cL72xJaXl+/dvVejjmlI9bVnr6nWrwUtffv27VAoNDs7+5iu9FAOdReurq7qBSyPxzOlfyMkK2mcV6T4iKiYa6WKUOYCrFYlFLFhpqxHNi2O9/q8wWDQ4/V0d2fJ/v6+xuB37QFY0Bg7SuDUepGsF+iL/KCcNBibZ6TXnEnngMVkDiVXueAFD3naLz/pM96mBaf1tTj3hX2+0ulwecon//0xSW8uj14B1ulgLCsCFnT1gdcpI0oKdVMBlvFewtpr1A9YsAy9cOHC2Nho7TFh/X3z5q2aXBeE4/g3PfOm6qanx2KgHBwcLC7eaYxnoPmfePUJniW9bHtkURQLiiQP49lcTuknuJaWzA5YpF3gvKEew1oNA8uJYCgIj262EWg0ZbUIwIKL3ymiJWCpPFlRbFQVc7hkTGm+MgCwRlF2G3vZIZwceiogPxsg826D+/ZuGf/JFr9W7JBQ3x6SPzysj6x7CFgwQiVJRJYWgiwHWEQxYg28QKEkSqYCLI7DTkNDZ054QnUCls0mPPHkE3XYBCvvV195VdmDSaqT1hueeirakC/0sRgl+Xz+5s2b+XzhpA7DzYydMzMzqtshmeOPuf1AWI4l+GGeJh7DR1HAVgIsbUvjnmEW4miasXA43PHmU1aLsJUjuCEAa6+MVvJopUCW82i9QMOqTLfmN4356riXGgZYPCYeTk7L/FF3Vn4ds6O3heTnArLbOG0mE/TFA/4rh5zcyVWjX50Wzzh1jDihl70BaSmG+lh6ADfiwAHLbJVzDK9LqEx1nSTEcjgdTz31Bo/nhCskm8lef+16XYtdvnz5MV31VNxu91NPPbW4eOfw8LAtFLAKg49GGd3upwRSKc+Nvd26cahaBy5Rb6+aH3eyS56tTVKKwA2KRCI+/ZUr4WaNjY3BKNve3la9EWecNEF5QULPJ9BrabKUp69NLuaJbTdeZ8FcyvE8QbXVQPbK+NO7/P+3xz/ll98VliecBigUaMIPRKVLXvkTW3xc5wZD6EYvpbkzTh0dpee5d6GjWzjgHVuyTCG1HQ66ArQJK+f0oC6h7u7hdrtAozeGq9+6dbtuKbJwfmFsfPwxA/VaBEG4cuXy8tLy6upalQ9U513GxNTxl0wCVLX1QLUKYzJqpHc6PbEy1Wy9warisBfHE8gjYzLbscT2hrNc8NoxC7f4tTZhgWsOhwNWGtUqN9olEAgAE29sbDQW/z7nQfey6E83yG7JGh3VXDsHeyAZEcXs5KCE63pYhaAXUviFlHDOTd4dkS975e4/ftZFPjot/tkO/2pG35J7Q2c1np7rYCXDO4zYx4zVZ5iQYD0wQHsyM2abKgYPAMtmeEp3PVcIeuLpp59WLU1TlyxxWpGO2PrIVwV3P9Q8cgvUZDX/d6VCy6kcF1YBDQoPwvKeq4ZRApHAhTP1LAiA8YooxVLsdvoMF2i5iPuZ2RmP13tn8Q60TDP9AYC1t7enPXv4oBaWrI6Nck9s7ObwJ6UbO26VtCqsz1REpSMdfbU0ZWnGrIa/ApYFSOoMs6BDzszMbG9v17kLXRz5vVWSsUgMS8fOQRtHt+kJmL7A9KpVMZ0WhKbjXUZlQi15g5q298p4zEGSIs6rDZ17eXwvz486uB+KyG8KyF06I1w8+sVx6ZsJ8uk9HUkcsjrNnEJfBjynTNSPq+j00YilMNZgi+dgYGvJRGDdCy+hjpnOZnvq6aeaFf4bGR3ZpomvqExMTiycX9CowtkSP3/sqKr6qubm5oKBAM2xxKRUKsM3ZfZUZtYyGqffmxsEWo2WSnE53SyRt9sNdMKZJj5XVWKxqMNhv3njptQEjKDpQElrn8dIjwGLIpSdca2dFQRkUNVTuoWDM2hr7MnQMiVFisfCML1Lj2EdZkG3Gh4ervOwtz3nsbExeOPu7i67fRwiL8TljGiZZUDtPQVg8gq09LJXqbvspcWYiaemMLOTQ3aOPjv5DpsbgKMsH5WOZtWjASySFZwWUVqphxiv9MqjulXCYRuK2Em8gnNqH7Fdwp/c4r+4z70nIr85KHdZovsHQvK0i/zhJn+ozV2oK5FEhfQyyP3k2LN4wHtjsLmJg9yrr+xO+2BtCUfJokwQ5H6kk2w2Y7dYyqJEUPsgd47Db3jDG1psBoR5f3lpOZFIDI8MN6sk2Cigb5ZXVppp37bbeGmcvtinwBPMYVCKwFm+oxSTXkEQTDjQgVBv3rrV6FFiQY26IkoL+YJMJz1jgtwpr7pc0HurYnJgRUrKMcb/uVyOZVpvnzFL23QFnQgwq3Wd8kaB8cXKokdJfld2mrnpgJMidlpnJkyfcdBOiSpko88u3hwjRUKHFXRQxjtltFvCe2WKPnmpwyD3R98f8ziAo4OjRW+OZ1iVQ0bt5EeG5Ge6tmYBRP7JtnAri9tSwHvC8o/H2k8Cm0X0V/v4eqZfgIWsnuHdmoDF8wMunnOUy8A0gAXKymVoxlEannKU86sVYC0snNOOTVoEhlI2l1taWsrSfWpdHKfSp2UP3Zp3cuOF2+XyBwIBP33Sqyl7KqIo3rp9u85pCzioq1w0nbWzOSU0whjAmp2bHWw9xy6lUqkAZmUymVw2e+w8bb8LsbVRJxQKRaNR7Rt6Dg8Pd3d3qbVSzu0QMwLW+4fxM0EMUOXkLHmX4xW0UcQbNAUrXi5Qi1fHgNXw06bMNuIgH4jKT/q6MhjDB3zxgP/SAddiSQof969nKsPt5qov7qHP72F2nP4tIq0d8G7RSCxJ5mUywOhI+Ggsm6jlWMSusV7CtoHGsVise7oql8ug8tOpVDqVTmcymOes1bEbTWl5JZH5zs4OvAZ0oMmPQvAUHLhhBljq6pUrd+/d29/f766zEY3mY+BLl9vtdDiY+m8UYAhL0xVSXORBRWClDaQFfTmTTitLbtwBXbEVezweT6VSw8PDGhPF5fN59s4iGUAfY4FQrT1rbwvjiN3Cd5ma3Gzkqu8IlIC3Vgr4fg7fy6HtMu7RTLNdwv9pg59zc38nJk27Oq1pg9CPDkkTDvKn23xRViewHwqLbekK0OoLezU3vZ+tb/mAdwuKSCO7B2nEMtt2QrEiGuglbOuBtdvt57UFVDWyIGigZDKVpJJQgqtQ1UDm9no5YxjLFEsHFj22tb0NUwRAVkSRAfoQ4baeX1gQK5XEcWS03hBSJQCLNDu400mJyuOh5Y/hBWPKTCbT7GjGVj8c8FpVKY8DQkZHgbSgc2fSmY4jdAHRtra24CCjo6Nt7aDQx5DmJF9dip1DIw405sSjTjTqQKNOHLOj310mNzNNPxzQytJ01Yy3nvLTS85K6F4O387i2znOwLrXVXmYx7+5IjwdkH8iJgeEDu/wEz75Vxzkjzb5rZO7BTmMfjAk/ViszWFvZFAtXfUbsJClA96tacSie8IMtdnon085muXENCKJFeQwdi9hq82SZ8+ehbW7xkOVSqVEAnQ6UFUKlviyXC132JBjSZIMAaw+7vTUuvPuMB6HB37wIBgMRoeoDCqpW+3n6o1llGtyNFCicrkUnKJxaFWiqpNcc2+v23N6AKuRtACSYBkBHV97GcE6yefzS0tLSmcZananyuXyUdA9LPE5Hhm6zAcFDPx0xoXPONG4k74AVKo7D+gR93OtRsGC9zRXu/LyCEhLgS0Z8OV6Br+WwWsFI81acKjvpbnrWe5HItK7wrLQUXOO2MmvTosvprlXM9xBmUa8TTnJm4PyuKP9mX49Xv+RA1gjchxv1YB3izoKKyI3wOI5WDFiyWZpuF7sJWzmJfT7/cMjw63fXiwUE8lEPJ6Af6AnaitBtwaR092nQQsmFHm4tBSJRIZjsT7XC4ITSKZS1W+pJdhmYynaNa4kg6Ggz+fzKAyhpb+1CKfTtWnOcgIgG45E4JHL5Q4PDzsLK2RVCDOZDNsw2PgHR+YrpYJokfA+HqW70EKgdydd8MBnXBSnxhzU/ddaVgqo2HKluXCab/IJGXMQeLx3iG5IfCXDvZTCq0XD4LIso8/t899NcR8ZlhY8nUxuPEbPBWgGeb1vzDX0qAEAFkYWzvDeWfLuQSMFzW3E8YMzYlHAMlGDGOslVEKR1bvE/Py8OlQVi4eHcbpojyu+P9RsE0RzaDZo+FALVp+ApdPlgSTtKeKwO0ZHRkZGR7RbBLsRUNV1Ue00RVbLzGdsox/1+rlcdp0Z1+DghZMVe2pWpJwqMZw+8ShSKpUAs1KpVAeODhhZy8vL0Wi0sWQkC8BiKz3QwRMumtlS+wcEbBSnFKhCk24c1T9/3M22+bTTbcFSlZANvSssvyuM9sv4xTT+bpKLl4058l4Z/+668Ixf/olhydsvC/g5L1ouDBqwkKUD3q1pxBLFip0f2EYtpaiMibKOGuslVK5OpVeEw+Faowto60Qicag4wPL5Y1dBp20iG7U+sU5GUCDRhw8fgvocHh4+M3Gm10adREMZO0A9XkneW81/wWLPGVGBdGMWzedy9JhqdwOOb7nErd2Iw+EYGxsDSDo4ONCVeOx4SBHAceDj8fHxWsylKxml0ueRPSmPzvvwvWzTAFGfgKbdeNqN6MOFA11T/d2WhrmhUxeApUuidvL+IfK+IflODn8nwb2WxWLX6gIO8EKKu5njPhSTngn0AzbeEyHfjp9I3zWwMFLrBrybrcqepq5GU0pK3OAKFFKeNo3NsidewoYuMTs7Cz+EhXhckXQqfRR7SIy5ocSg/aH968pdpZl8ZOnZVgT4dXJqsnd+Q6BhFTSXJKfTCR8Nz8ABBtrSeucfJIowKGyxpmUFc+B54GVMmUDbjo6ORiKR/f39VI2vVjuOLy0tjYyMsB4CF14sFmvVDXDVYoaMOGgS81JFKiLeK6AzTjzDiMpt8G4+GoCVff0GYGk3X1zwkAseKS2ibyW4byX5dNfBRIA7n9zmX85wPzUidRz8rlEAyn9hgvyfq7gaETPIXH/WDXi3oqOQ+sUGN3VSFJBNZPwzfC9h3ZUFQ8FcLnf9+vVyqVyX7csokWRJ4DoZv/Zq8m/lied4m03gj2resAI4R8VwqqoXpOovY6ku4Fv2zEqm0Gopx2niQZOpxipBE3RZxay2CVksfCDgn56eBuIxuHuIYh3xQIOAqoYP6lHKrlaA5fWqYtNRbSNJYs91L6oFBHVwmEyOk3BhXkEtVmSnWg2JCfSdvkEYfNb4+Dhg1u7uLgwovSy+tbUF7wJQYxUO6lSNi6eb+8560bzHNtvjXQQrBVRqaUxY8D7mq0fiF9D7o/J7h+SX0txXD7ntrutF3szif7MsfLj3pqxLXvRz4+QTm0eMNeBkylYNeLego5DOtgOtAG2qyjkG7yVswAYOc3fu3Onp4oFaBFveTVavxuVUxOWCF4ysOvM36UqaAHqdZV4A9cYSeevVjhollUq/9tp1QJ/Z2VmALaMOW+eZ8nq9oKR7F/vFSh41ZXfFDgpLggqF2eMv0ehpkzx6BhQGUoO7WGm6NubtSlJ5h/Poy27voX8L+u/U1FQmk9nZ2dG+z+C4h6SgH9KsEMfWO+j9V/z4ByLosh8L/TIb9ToAC9R5XqYZyQvKA16zF0X6AlerDarWGXQrtMwhmjkdHjaOuDj6Q1Z7Bx7+AaWP5zF6NiDDA/Dorw/45UJXTVRQTFk3svgjI5Knl5fzDLWZkj/ZpDnoBwxY1g14N9XOOO3r8gECFiyJJdMAlrFewrowLNAHqXSq16ZZ1VETDoeHh4cZVA3Q1wMfzXbgR6PRWobIKrm80+l0M55ohwCkCQ8lvv/9lyORCGCW12uAKSBe4x+MKtLT5mIBWKrmPaWG0lJtjRncZUmN5guwetjCTZ26CkDTTLEohat3nGE8Kz3ZixxmSoEl74EiugZXuVxWSnQrd9OOfnGKm+37fr0uA7Dg3DNKEUD6LNJnVhkwRV/QFFNlI2dWlZ0vdg4HBBrpH7GTiI2eMDxidhLqS47Fy15y2SvezuEv7neLWd/PcEsF/DOj0nlPD+dnYCwnT35/DfevVM6JzlKTAZ/OmlTZWTDgnTSmHzRXqZzGs1JM/QNjLFmiXDPAUjm194t6yYwzYtGqi/JRJlA4suIZrL088uhaajMxEFJ35ifTNJDaPFi1iUbhGfOcx1cPE5cvXQqFQpZg/ZQiyWQypw22oIW1zBLAl3Nzc1068l586SWWk8nj8UxNTfWCZmgx5EKxVIIneFEACGhdKqe3gEWI3Gy5iFWVQUtNoQwut8ft9dAvw2EL2mpra0sXo9OZhxAHh379Ahfqe95laNp/dkNu4SJ8Sxj/3CRm4zxBC/wdlfk7fkEpqq+reVKP1li1H2Ba0mfYQTOpTjjJhBOdcRJ3j5d1N7P4s3tHiUDxSUWnUgSxyRIBfvbusPxjUamnVU5uZZEp6q0qsZXIeoxlQUeh4iXkB7UpyVT5GmhmIyPDsDhynE+1F83rdDpp0b5AIBgIrK+vb29uK2lISe1nwWu/32+JfghKl6VrR8fpVeNK1qvuJ4Hd3d2DgwOgoomJic4slKC5qxkvfT6fUThFPab5AuOqcrnUWItwkEtF0mY9TFALzFL5ZVmRZCLJui40o8/vM6raD9Db9PR0PB7f29vT1GHIUXaGi14cGkRVi5U8KrV00mwUyG89AJAiSYmTB90bFGOqVinKaLUAD/wCYoBIonY84yJzbjLrRuMOYjjBXPaSS17xxRT3+X0uUenw6NAb/muce5DHPz8uRWy90uKXvMgsBe0xrVpnvYB3yzkKicJYgs02oLuMzbMH09i6hDSKX0IGAhbP836/LxgMwVddOeRbt26zewnnX+sH9Hg8JtkCpkvg0kYUkSQJGAvw6DAe74a04DhLS0vb29tnz55lDKdLavOLdraDD9g9l8sV8nl45BWoohkY6os9m21iIG0JSi9mHelgRfb394Gq/Uptb0MS04fDYcA2FsbedqSzF3MDCiRvG4C1qqTogsbjBTz4jtCd7JdpUquXFN+xi0dn3WTBQy540ajDsGkfDn0tID/ll796yH31kC91OlWsFPHHloWfHpW6LBTdaiVpniGuBLxLljMKmSnBk0YjlsQr28QGhKQcMk3IncE57o+7QscxhbA0D9KCxwGgKn/Ar3qPyuVytaaKrGRmqv4qYBHzVQumZNVOoAEPDg/39vaSDcmotEuhULh+/ToA1sLCgi6PYfVDAQg0vrFSqRSPBT43m04rQehVnMIImXoTfo0nGrdRvVjbHzXhTpayBBqWFX52OLvy5NpstqmpKYDynZ2dFsu26q/Oevp0FwoS2iigzSLZLKLNAlnV5swcYC7o6t1rloyt43a4nqFVceB1yI6u0FAqct5LbEZ8BBzkfUPym4Pk07vcy+kOm64goz/c5N8Vxh/sjbvQRICFjxI3WC3g3WqERZQkBYOqAE0tlZJZklwY7SU8Ms7pglcGVeEQ/aclQBv0U62ppvYu+gMBdCoESGs4FoMH8MrO7u7uzk6Z7R3T32sODw5fSLwwNz83Pj6u8S3VrEstzFfQc9g2SUZUdbOWxazapHb3QEsr1fHvCW77R7j1uGOx6k4XTSoWCAS6MSTD0HG73RsbG6qlDKn5ShmVAkZTvcnFIBG0VSTrBerp21KIqoNixnRiNIFzsHcHhzb5ZgJ/M8EBGF32kTf5ZXjunrSCAvmFcenNQfkvdvj9cieHg2v+WpxbypFfmpD9RgORKYLcaz9PtmbA+/GUavYg9+oPHE47HlAFaKV0j1Rz4oMJcmc/cHk8RnkJaSIhUaLZnjC22+zFUrHm8k4EuQsCHwLFQqkqpHfX2+Lt2yvLK8rxCC/w7pq3P3vtmm1Azt9ez/v7+/ubG5vdGLSCweD5C+fbhgFls9lXXn2VvR4bG6smMmWJJ45CqQqF1lkScumMcr9PWLAaXIT1MViDCnInSsYsTSpA7Zd6498bwQIGIMsx1k2uB7iEnZ2dxvSwknhUEGfOg3/tnDEjPS+htQJZz6P1AuUqoCupazLhBhcae8J8hdQD2psFudeYGarTHFa/8bj+PweHrvjIswH5gpd0f+UiQX99wH81zp24F9qSG7NwkYCA/tEkMTYjmmC2yfRxwHufjDeVis0xmOI5SlZ3s2QdNdBLWJ0fWRJIp9MJ+rj2t7BSB66KRMJ+v7/jyTR+WGvBejRM3C6XKl3BUCqXyywdKDzTV8evaXZvGZhQEssVlqCSpaZsDORi2UerAmCn7EaFHqQIzWru6F34F7RVTJFUMrW6tnp4cNjBQQDOXnzhxZnZmYmJiRaNX1shB9iX7fDP5XLwQheyoN5tTzL6wIQ0U0OaYq46C8yqvRboosx16PP5IpGI2+3urJOMjo7CLdva2qoaFOm693iame8iNUOyglbzZCVP1goUqoyql1dDmdyg6WoAkbElGX0vhb+X4oM29GyQOvuGuog3FzD6QFR6yi//2Ta/pqd0dLXCQUpEv7WMPzJG3mbcPmzTARayZsC75erngG7mDS0Xo5uxZFP4gnvkJaTZtCXR5XL5vPDl83o9oVCoewSBs81kMrVzQzVOH1RLNpstlUpAdfS5dCRaEjPCuZKaJY2qeaYtYdCIJafD5TzKhAQCp2TsFv1AMHA1eDWXzS0tLx3sH+h9O7TVwwcPgc8uXrrYLLiqaiSz2+35fH57e1tv0IJsmmRvLB0/q35THenVF6w3wq2ni3daekmR4/zv1XqLBgVm4dZrEiYZRWDURKPRzvKZAaLNzs5ubGwUCgWETizU5/QEYAFCAU6tFshanhqrUpUez4eDjr4arO4Cfv3SAfflA3TRS94eki91YdAad5BfmRa/esh98YDXYlasq3YgEvRnm3ijgACzDAFe07kIq24iSZItZhSqKa1ofhch/IOp1u50DKqtRLFiBhch/DPQS8i8n0xDdB9c0ij7+/vfe/Gl41ZjJ+/ufk+orCjUXtxnp9MJmpJu0lfE2OJ9Dx8+PDzsxJoF2LewsDA8PNx4+777/PNMKwMgsvoquiG4IhZzOcWCZbyL8CilbYNNkVWy4Y+FQVWXRpHa4jsis30q9k+gdhUE78hj2KKYJvScWCzWGWYxd2E8HpfFR73641f4FhE2gFBAVEt5GpC+mieZPpYXUcoSDRKwCDkZE9svF6H6oQiK2MgHIuUng7y9i1bZLOFPbvGbxVbUAtfdrJDMe6Pox4cNwA/TAhZjLIsFvCs9lVgFsOgy3WEfVAXoqtVk4IBltzuMMmL5fb6JiYlelMZLp1KpdHpne5vlFqoCFiCyw+nsngslsecqBfQ94yyWzcuQon7pdHppaak28F+7jI6Onjt3rtasmEwmb9y8WbVg6XILVqVSLpfyBaMAixcEBy0ZqVSPtNuqZSQH61GCDsNspSytF8jRXK0Ls3D77SCwVgEO7sxpmEgkNtc32JCPOtDHLp6Y6AoSWqZeP8pVy7lOwtKNEt42SD9SPV2ZALBAAqgkCo63h8g7w52XtREJ+i97/DcSHGm+hGi2ghI49K/myGjXU5SZAcuSGd6PocEagMVx2N61eu54YEsV0QyAxWHe5TUgsnFqkoohjQOqHYAqkwasSmcymXw+hxoyubNXgk1weTzd3wux0nMNA/OHULN3FXRnKBgM0bQUwS5X8AcHB/fv32deIV0C53D58uVqNtHl5ZWNzQ32GiCm0lGblArFSqnUJWBhjps/Ow8sNVjbho6rLpXyiuSyuXKlrAWzsOYwNbhBgFkdhMBns9nlh0vw4tkw/gdTHGjc7yXIzTQBtNormcI/wvEcHqz5qnHHqwkACw4XsqF4BTs49I6Q/IORzjHrRpb71Dafk3TQFZMfiaIPdm3EEsw8aLES8W4txqIZvYllTliWB1YB2jxJR2VZ6j7jaMDv74auoB3SFKdSySQ8EoV8QR0IVRZhsiH3oh9T+clv2Xa8re1taHnArAgN/490FrM1NDQUDofX19dXVlZ0mb3hBF5++eVz586NjY1Rm0fyaA8anEalU+LUOF8BwAEcF4vqUOj2uJ0DWvl0Jmy3AyvTBE2XU4pOAt/IRngh2KHg4LFYTNc4paFlyot5D17Nk0+syesFEzUaVjScATYwjLw88gq0MDMr0uzmkIsnLp4mi7LDa47+DfO4CccvHi3nZGrsgQd9IdPk7EqJaLpZMiOhrIjSIn3OiP1DUqLYn+CishL68iH39QR+R4i8JyJ1UIfnilf+6Az5xBb/II9rB2nbuXXViK4imHzcmir3t8Z1uhLzaZkTFisDqwANqzdJNEeoe6Vi785j1YFbEPRQMpEEgSegK6aKTtYi1KJC5LqCOV103F53WtKMSA4VwQ8eBIPBWDQKpKV3QwDo3ampqdHR0QcPHuzs7OjioTt37sBdmJ+fz2YyTOHBDzuedogaYMHpudxKKWS3m70Ahtvb3d3aUp/FPR4PsqwAO7I8okipO8RssXXAqrfDwr2Ix+MwTICxqrkz2kq+kGe9zsGh33kopURzNZT28AwOIx+PwjZq1wnSB2Gv4Yc+AfWm/F+9sR+IJ1GhVqV4Ge3Co4T2Khiexd5MG0B1Lo54USWL7CWZYtY3k9x7I9I7wrLe7FlBgfyLSfGvD7i/PuBlxaygZRWkNw4PqPR6Gq0WafvI9EPRlIsI5h+ubFc/sU7Au7WIUHEPiQOpAE2VGZbNAKPQAl0CVkBbkk9QMwlWeC+ZhEW5mkNZt0iS1P1mPTN0WjgBpSBhAugKGGt4eDioM3Wq3W6/ePHiyMgIMFNtjoy2AkwGjFXNYs1qEHUWA8rmbofD4XZ74IvtqFQ1R2Uz2WYHsTRg1QrbTwrgWygUoIXTqdRRgHxHSwJ479bWFhxnbGxMi8ewoBSEBrr6yp5sNrpSNsurOMqAnIbsKGZHUQeJ2I6gKiAgbtC1AASMonBWdoI8NasJgnbKaKOIN4t4pYDgUTLOf1OQsRNxUZJPYXsZCQWJxlT9TYL7YFR+JqDvY6Dx3jckn3WTP9jgU9pW9dpD7AGtPr+Hv3GIKqThJps5BqtmEzCRZEsFvJNaT4F5Y7CqTU8VwCDCZgGdH+3jGFAMFmtct7fzvYSgjJ979tlmZiRWIQS4IZlIZrLZE0aqE1siSIMFi5DaS1WLwaL6w+W0dx0wLoliH3zxgs7obJfLBbp5OBbTS5DARg8fPtzc3NRFjbwgVPuA3hgs0PdORew2m8frbWuBgxO78dp1mYYT1MdggVy8fMkq0Vd6GTqbycBgaFtAsO16gFVVat2dbt+6BaPPjytpYroEvNDZhh0YkCXmoNSisAt9CNjK9xchIK2lPLqbw/fyOCs2AoWmGKy6v3KjskBIBfMVxImIjotZF/nJEWnKqXtNmKig31ujLNhW3hlBHxltf3yWPWu31KSjWgOwLBjwzjLLWAKwCFUnwqAqQFfKFbVL6Ddg2R32jjElFApdvnSp7oNSqRRNnngYT2cyNCyPIBWGMgKwBLvN5e42SJ/mQ+r9pl041Q68mYAawFhjY2N6d5PBLVhcXMzn8lpPD/ivxlDQmrGA+ZhpCgRAUK9PE87q3t27qkHuHo9ndn4OnWo5MuUmEt1sFYeWh17RLFgNPmLxNi2LHsDlFLGb6vKhS0dd/P96jpzuu7xRxItZdCODHxawjDoHrCo0CEhmgMV+91xQ/vGY7vh3kaD/vIX/NtHG4vXROTLpajeKJfSxh3iv+W5jwSq3ynIB7zBTG1BAoV/CIrEGsvfbJElHu/ESVv2DhWKRqY3D/QORWeZ679vuPrMlsAKHOVKTjvLRwYmsWBklYxyIpJNE5DDqt3d2Njc3Q8HQ9My0X3NNa7gvzzzzzIP7DzY2NrQN2noNzRJ3iaIIlw+txFgKBF506ZbNZpv7B72nxD/YQqBhY7FYNBpNJpOHh4edZcQoFovLy8tDQ0NwnMbf0l2lSp+VOBvqr96wcWjEgdcLpFk343h+4fTfZHTGSc440XuGCIDIzSx+OY1vZ3E3MVtVumJzyXeT3I0M9xPD0jU9HkMBo58dJ1Mu9JfbTU/m7WHUlq5APrvbiq6sBFjIggHvFiJCworn2AewzuN4UwBWN3sJfT5fRsl7WU2z3s8UbtTy1ARcAALsdmqbsynPSi4lu8DztNKNkpGS/a91dlPciECipXKJlt8pV+AFfVZSIoE+09DbScelXmDgswrBoVBoZmYmGApqHIPnFs5FhiKLtxfbavG6M4PmgjvrdrsdDodQ4z00RFoFYHWUXdOKAvN5SJF0Og13VlfYXLVX7O/vA62Oj4/XRWVVLZc8h1GPh6PfBvoYT8DDDc9HdPW/3JGa9Ek64s55CHrdiJtHzwQIPIqy/FoGP5/k7uWwIdefldAnt/jnU9xPjUg0PkyzAEJNOMkfrON4g5H6LSH04VFNh3ot3Q7mrHWfLBbwjq0U8C5VJEEguO+xlOaxTSpGLHsH509k+dadO7XuJLgk0kdqhBHhdXuczLTCzCxOp+FZlJjNBg7r9qi76oC0CvlCDiSfA50HDFGX8pt0U0nveBgxGyFo5bn5OY3WrEgkcu3atcXFRdDire/lkT5wu6PRaE8jzZtZsKA76fKEsrI2bNs5q6pW9wLVlMepfgTL864kfVe+BpRt+BGgKAKYBbQEvUjv2wHul5aWRkZGajcYFgr5RysQZOQFwhwJCDXhfgRVjTni72Sama8wK4xz7nVgwWoUJ4euBci1gARYA5j1nSQXNyIB390c/o1l4ceidI+h9hlm1o3+57Pk64folTTeLyMXj2Zc6G1hot242DYQ3jIxWLUROtYKeGeFjU0eg8X+4wXOPogK0EeJLgcag6XUDuLd+r0zTB3m8/m6my6dcBGSHsVgRYaGnnjyCdPmTALNl05nUooAUtCaIJ2WXZMqKmH4gEGAWdqJZGNj48H9B81oniX0Hx4eBiDrabNAb7m7eFc10ShQ3dz8/FEvkmVamZtV51ZEapAORxxN3n9iLMB9oSW8bbTkDi28Yz9KHg9Ljj7jVzKZBMzqIA8ZjBa/1zc+cYYB5e2btxjfOxBVGLXeJb0CehRYatpDrVNAVOMu3DYU/d8/lF5LkVptGqLx7HjExQ07ccyOnvSjxwINdCOD/ybO3ctj0qjzG2KwVBmlFiHmPeSndZqyupHP7eK/2j91gEUUh451OpGSq0g1GMdkgAX/HC7nQLYvgRap5hQeFGBRWvJ69V4+wE2ja+NRbvSuAQvULyg6WNarAtb5Cxdm52atsdKQ5ZRS8Ac06ImS1Zrti6pgBO1z5sz4zMyMxkKH6XT6xo2bjbcMKAdwIhQKjY6O9rop9nZ3Nze2VAHLofhygaiAMMijPYZYS2EZPas+6Xi44bYTPwCWw0nziFLbqPLVa+SCfn94eHhwcKDLsK0UrpbgPKenpzmeZxHuTAK8lJJ0nDPwE4DUlBvPePCMG485dVv2/8OS5BMQ3SfooM+AVrZTuCvUMNku4a8ect9LY1HuCrDoCOLQh2LSm4P9cIkUZfRvHuCD8olTIlYHLJq3gdZ/t0zA+9HZWgGwYOocSAVouqKuiAMHLLvDqddLqApYFAjKFfJos58+wIJj0nJ9tGxf0B/wb21u3r59WxWw3vzWt2jPu2geAYCg6cAOD+Oa95E1A6wj45PNNjc3Oz4+runTK5Vbt27XFYoGfLHZbaCb3W537y68XCoVisXd7Z1cLq+r2HO1zLMhQktPkjazfSuLjt3uoglTaaovl8vVo80xoiju7u4Ck2vtVMf7kWGNFA6Ha93BPEZ+Xk6ITRkH+GnciWc9FKqmaRwV5q2cLsGikqigrx1y30pwFdQ5YDF5wif/3ZHOC+xol60i+nfLuCA96ki1xYesClhIW7Z7Ey3fJbWzNR9gwT9YrQ6kAjQlkkdMNBjA6sBLCPq4zj9Y1WEUCLQBFoc5v98XDLEM2MG6cN3XXn11e3u7EbCAhn/ovT882Lq/3dsqgLT2Dw4Ad1qTlgJYbVDM7/efP3++WluwtSwrUu0SoJVtdju83aj2hCMXCoViQSmGXCgVla9ao5Q+wDIuOJJGaKnkWsRalIAKmnAcDAGPx+P1eXvBpjC4oPO3DcyS2zlMsRKKDkMyJ2FZadoxp4JTHjyrENVjC5NJJC2irzDMIp0DFgxrPy/9wrh8tvexbisF9NsrjxgLnQILFmtB6nuzSMA7ndQat9ObErBgxnS4BhDTQ6dIURosYMGT26fPSwgwpLo9jdrkFDtBM8ASBOEIqEJBIIMWH/o3/+2/qboIh4aGnnn22umYVWnBnHh8d3cXeKsJYFW0OIyARyYnJ2dnZ7XcxHQ6vbKycnBwAB0D2DoQDExNTXVunSqXc9lsPl8oAhQU8sViic1WHRR77ilg0cVe05bUZ8qqEyB+wCzozMC4BroRqxtIW6yoH6XTayeTTvL+Ee4NIUF4bKMytzXrCwf880mOdARYLLMMDJoPxMiPRFGvb/VqAf3uKm6srmNhwGJqykLBWKSxBJIpAYtCg8PBC303YhGYJcsDByy7U5+XEDhJltWy4MLlVMp1gMXxfDAQDIWD4XAYlJAWYwko629+4xtILcj93MK5+bNnT9nECigJmLW9s1OHrRoBi4nL5bp48aIW52mlUvnmN7/J4GBkdFQ1o1Izrc/yU1SFmqhyuSMi4vAJ756ZAIsuY9rY/rvCLHbSHo8nABIMGEVa0NpbW1s0u1WzxUw7CdnwT4xxb45wj8nKKrJVwp/e5RdzSBdg1U3IF73o588QX49TJmwV0cdX6hmLh9VevwEL6bVGNx3t2FKF/+hMSaxib5MHkNidZew3QUU8XfnAYCTbbTYV9wRW6v4qUerBYGB8fHx+fn5h4dzo2CgofofDodEVtbe7t7e3q/qrs+fOunoZMDQQAWAFvTw+Nub2eICxqr4hXSEBoiju7OzAcygUat3OccVshhTvcGw41qLCHZwAaPdMJkN9mvv7zNgG38IPlYB0WtOTqnlchSPjAAtjAx3BRFNm2g49hrX2PGicg4MDWCEAHWrv8C06BrubjR55Gr5J2lzMe2LcP5sTZjz4MV1ZSICKrgXkSRdZLeK8hFv3RwZYjcvd/TJ6MYXnPbSqY09P9Uk/ejWNizUfLlj9BmCaMp2zSsA7TY8kWeBUQZeBquCFfncPjuflQbePLOnOOFquVEB/gEapJQCXyxUYGQkFg6AVulnEAwGotxXHwaEbIQCUfZnt7T9+8Whz//E+f1k5z8aZqFKq8ALHtDrdtF8rNgGuUUlbyja62Xu62xROIDo0BI90Or2+sdGsEVqD8traGrzx0qVL3uapO6seSZhH6kKImI2qoAizUbX5xJ7lcjNwbUtkjZCqtseQ6MYsaMOMIjabLRAMwFjoMqXI0NAQ3M3Nzc0qeZN25B2woX80Iyz4HpOVVeWKl1zwiF855L58wFdIm/6maudOVtBvLuGPjJK3hXt4njE7+h9myMeXHyUvtbaLsPozmVgm4F2pqVjrzzOji5BpOKfb1f/2UTxBZIAuQhC9XsIqUcHUr2xldwYCAaNyU33zG9/M53OowUXocrvmz84fqf5CvlAq2ex2UYOjpIVUSmWN4wi6B/AWqxujbCejYc7w3KOI+3w+//Dhw73dvU6onePOnjt75swZ1d+++MKLLGeEPxiYnZ2FwZmlcVR5BlW6ZpV8NktNKT1wEWLjWJaaWmW9U2W3HkNEaxsfrTGgkwBm+f3+broK3JednR0Gx2JFbIG2Ey78y2eFgOlqPT+WTmS/jP/zDn83h5swA2m7JfktIfR3x0hPt4gCzP3W8lEJnVMCWGw5bpWAd5qEhpgdsEBsdlv/HYWE2mDEwQIWx+vbSwgKY3xsLNRgT+peQMd//W++3rrYc/XCfMFAl3wjlivdpNQHlPHQ7WQeUJ8Bf8Dr8xpr5QISWlpaOtg/6GRxGYtdvHSxzpQI0/E3vv4N1itGx2kxaVDbHaS4ZJJNp6l92tyAJR4nQ9HfUTrHLHycvrwqgiCEw+EujbvpdHpra6tUaGpZPOPCv7YguAacpv6xGCzfSXKf3uMLUj0zUMWqgQHm3OgfT/Y2JAsY63dW8FbpFAGWsqfQIoX/qjsKzQ1YMLM7epbkppUdpcxSLA4MsOg6WxscOByOc2fPGpiJikX5sDozyr+c0qs1ARacc5cViCXFnWjUtUDP8flo7gnQo8FAULAZM6Ulk8n79+6DctX7RuCnK1ev1LoL44fxV155hb0eGRuFI3czh6QTyUe8ZCRgaYpwZ9VvWOEpVgZH1XylBINjtseKGtP13e5OUznwnOo0whJWgXTcb8vl8sryimqeFAeHfuOSELE/9gyeQkmJ+FPb/GIWV+dsWppAs705YkP/ZIoWou6dZCX08WV8mgBLic22SDDWkaPQ3IBFF5o2of8VoGmVGVEcLGDZnY62VYOcTucTV6/au2gf5pACVkinAKvS8FqUJF2lcmr/0OlydZkkVhIlqTsnY2vYigxFotGoxjxVrWVne+fBgwd669YBdly4cGF4ZJh9u/RwaXl5GR2nJukGLmFEZ1JpwwELeMnusLPyNfyx1L6m5QQ5rptVkEJd9IsKLcpDY/fgi9XzVlNauvcocS23JLOSz0NDQ51hFpzh+tp6Y5Te+0a4nxx/bLzSp5nvZNFhhd4y4NJRJxp3IjPz6bcT3Gf2+KLMdsDoU/3A3/9gglz19fD0cpL1g9zrRyriiBUYC5aZmEjmDxsTy6Jgs/XZiMXBWlyUBuvwVQo/t4GVyYkJvXQFEwElqSPJ5LJZQghpQrcdaMquu2WvbjRcJbvmza0tgIVQOBwdGmq7xa+FjIyORGPR5aXltbU17StXaKKbN2/CLZibn4OPTqaS7Oc2u41tAOyGlbvq8xzndrlZBUAbFXhlY1zV667OKM2O7M1MRCWajqJULBaKSsDfcWvjpsvm+mvDbfsG4FEymQyHw4BZet3KNPPZ1KTb497c2KjtCRdfH1HtcMFLeZojgHZCmooCLXgoPeiV+zn0yXVEI4eOGR8pO+OeCaJ3D5GIKYPY3hqSz3vIH27i5ZzuybMko/+4hj88Qt7Zs7qjHh6dLgvW0XC1RsC7kk9ZNrkFCxpSsPH9rwBNTSmSOEALFs046m/jJXzjG9/o0hDJns/nqYkqlUqngKkyyjYuw4o91/4hgKnX7+uyT5ZL5Z7eWbvDXoUq0OugU4djsW7C17LZ7O3bi3o9hqDIL1++9K1vfZtRqQN6eHezW6VULuTzHVuworHY2NiYJWYtgK18Pge9Gp5Kjb0FN66XdBjYoEtEo9HOyDuXy60sL1dD6H7nCZv/tOcSBa76ow28UTwxpQlE+tER/CMxHdf+Sgr9/hqqVqfEJ2+kjUMfiKEfjppUq8Ja/HO7+CsHHa5QfzCCPjRKetRRrJ0Hq8mCxhrZpo6Ki5n+XGFpDsvoPhux4OMGnq8Bc7hFogpok5np6WYtBvp+f39/Y2NjaWlpZXV1b3cX6IpmY++x8usyBT80uyT2NnMvL/DVvgQnDGp6b39/R0krCpRj07+pwm63j4+PC4ItmUxqX1nRz93br+YypU627gLJxUpFEsVafIJ/PM+5XG5/wB+ORGLDMbEiKp+oAlixWMyobae9HpiCTXC54aICkaGhyFDE7XYDFYniyUqRNakK68Lb2/Zh5jSHnuDQua6zK7W6U4kkQLPfhj84dsr9gwdl9G+X8OHJLRlKFha0mKW/fUNA06S9WUS/s0wx5aSif/ReAK87WZwU0VW/GdsB1jIXvDR0/WYGl/XPsEsF4FT8Bj/qhfleOJU9D2ZL2QqQxXGcRCOxzH6qlXLZ3t/Zn8XqytIg0/SDymxhuqtLrQQKhpqpFFNVRnH81d7lvl0IzK5dJs7u+fqEkEZPHGDHpiKBQGB0ZGRoaEgv0E9OTsC7bt26pb02cG1kNHS3rtch9BY7gaeUdBVur8flctUx09rqusbuZBWhWWGDNF07Una8ZtIZGAO0Yau2kI60FvSH9fV1aJORkRFdXnjAMo/XU46XJ12n3z/4l9u4LikUK37K5Dtxcs6L3hpu3w6f2kAVDUP+23F81oOuBU2qrYCx/vU8+f11vJTX/d7vp9EnN/HPnzH+0oTT2vmskn0UlneyaPZqP6IoCTpzbxpi6hgsYEliq4yjTCPmcrnd3d1kMpnL51t0RWU52I+JSTYAsHpbGoG0NECnFLEtLY2NjY2Ojtr0RCC53a43vvHplZXVpaUlvZcAeOSwO/VmEYO+4TwWUO1AVC3GCPBHpVJR5UZ4I89b3tzC2iEai8JlppIpGBSFfKGbsLZsNvvw4cMhRbQDd1HJ2nDGfcoBKyOi65kTQ4lGc1Kr/6OffX6HvCXcpuHuZpF2Ivn6ITYtYIEEbehXZsj/u4O/dqj7vS8kaYqsBaMrQwunuAvCqtT8Ae9sXzUxfYKJSqnc5wrQR0asgbZMCyOW1+PZ2NxcXV1tf4a4fwWdAApt7Rb8HBOamkhFqQs8zwJrxN5sJ9TCmaChoWHX19dHhofHx8e1+86gnWdmpsPh0M0bt1SL1jUHLCIIAkte0LrpmF2KiS4fVlZJZ9oC1k+NAGsOKWn4S6US4DKQVsd9CW7H/v4+HASA262tKhRLuG8hC5ZI0Lfi6LUMTinOPr8NnXWTt4YoLrSQjSIiJwdTY0zFYRkt59Fsy2b7XkrHqa4XzW9YQR8eJVMu9KktXNGpOv42gRc8Bs/SpxqwlBnX/AHvHM/R/YTmPk9WYqXP62xO4OWySQGrWCoBBGjsXYovuOcXAvre4/X6An6bQJNrHG1CoxvSaMJYQdnPr2tXmpI1Sdm8Xznaug/sVToqcUxryHSwb1H75lAg163t7e2dnVgsNjkxoR2zAoHAtWefuX3r9t7evva5Ai4JPoJdby2x0dT8x9JNSo5MJtvsV57TBVi1HRLuXTQazWaz8Xg8l8t1dhya7GplJRwOw9Fa29Gr5ar6b8ECTrqekrcLROZ4O49GHdRpZWt3FmkR/fsVXAsuWyUa8PSVA/Qz4+RNgeZXKtcPFlUNslkgsy2bYq+k7xqBWmyc2TvetSC0P/m9tfoAtdayUjD+TE4zYKHjcD3zZ3i3hKOwUirz/S2ewxL8DBCRm3kJATR3dna0nxhch4F31+V2u6jSd7rgf+fxdy39U50J28Dfwk4D+oxuJsvlc6BCc7lsJlsNG+/GglVnw9jdpfWuhyKRmZkZjUYj4MirT1xdXV17cP+BptukOFKAsWjJvEAAPgWOwMxURjXm68eC1dC0NAUaCJA5S8fQ2YiG92YymbGxMY/H08J8BYfmMRpzduGaFFFGpGcYtmON+Q7uZcnvL4mHZQJj0Hac2tQvoI+MkqcDrd74h+tY1SxUktEfrWM7Jk80iSvPyyfGSLMSt8l2hJHXOTHB5wY4C/S6SRf6tTnKWA/yOu77Y8DqZHib34hlCUchTfvc9wrQ1IhVEQd41apGLMCOtqV/T9xfzrAwLACpd7zzHSbpEnZFahPZQ7OklUjnVCqZSqVV/KcdDUYYwltb21ub21NTk1PTUxrtcPDHoNdvXL/RtvqNzUZTcwFaQfP2oqGALdj+QdUb2o1hmCVkP6rhXVO9u2pcZD+RJZnt5lO2S4LwmMNKulKhdl9nrw1ao6Oj0Wg0rkgH3n+4jysrK9DfALNUz7lUpAaZcRfurNjcrbT8FxvSWp4cr8/RrAd/YJR/MtiKKdbz5DfvVZhJqbZcQVpEf7COCzL196nKYhbdzbVaifzfW/iij7Q1gynpftQl027u1HsPChIKWIQafAL6lzPkU5v4+aSmv++FZe70AxaySDAWdRTKBJnb2FYpl/sMWKABpIo4wEZRBawObEUch+V2RXbhYqmPz+f1erx37txR/ZtwJGLmHsKsPrFYlOn+VCoFqjQRT1TtFp2bkylJkOXllY2Nzfn5ubHxMS1YEA6Hrj37zKuvvJbNZputbUZGR4ZHhnsKGZl0U/OVp2XVS+alBbAQT0ojUbWGMPEkYtal3KF2F+pHFpQUp0cCPGTvQRUHgONYLBaJRA4PDzvALGDJvd09aM/pmelG+yLL7N9ZANa3D+U/XhHlkwkHH+bIbz8Qf2iY/6mJphD8qTWR0RXfkPELjvD/bOFzHhJTa8jrmTbnmRJpjNRzaoW4quephF41HVPZdgaqkk7FCNQ44kBWEQGjnztDRh3os7u47bwzo3NtBXD8nQTdtBivIDtHncLPhShM49cbYFnFjsUJZncUgoaDmbrPFaA5gZcG1yyt9xLq6IE8hxp0Cagzf8AP4gOs8vuqYbzJRLIFMVho0AUVQbM0ZB4U6sHBAcBWF+OQKGaM8uLi4sbGxvnz51mCgLbM96Zn3njj+g349MbfjoyOAmD1uiky7fyD0D7lMqtO8+h/STam2zeaxhnmVjELenhJkVoEY3cQMKsahQb/GZVZHtYSDLP29/cTiYSOXPwwFRBUyBfuLt49M3EmMnRivUHtyoTWeNZ7PvEy+STQVRPa+MqONOrE74yqTAIHJXIvwxoTqS4+YXX4pX38s+MqFxjXECG0mMXPqW3cK8pH6Az3rsXV5tpZsCSdozEtYoQIspS8N4qG7OQTG7j1Sv0tIU3XBWj7Ygp9O4Hv11gfoVc+zMMDv5JC/3CSVD3LrxfAYtn8TM5YlnAUVsr9BixqxBLNlRAL1CE9Kz0h3jTOXVm++30UqHwKVjVzSIHKaXacUDhsxeEHFz6sCIzBZDIJrHNweNjNRkVAlpdeemlsbOzsubNt05PCzXriySfu3bu3vlafiSoYCvbh8rPNI9y3NrfW19YUNVlfi5AXjNlT0sx0CpjVNHu0kk4DblZREbhl7McwEGiaL48HuNDRdYEHuC8jIyPhcHhvb09LLn6YB6pTOLTY2uoadIPJqcnq+oe5CMf0A9bf7MmtN519ZkN8c8TeGJK1Xjg6Id7W1NP6ahr97LjKz7XEP7UOQm87MaZEggwtJ5gSrTj9oDcGUNBG/q9VnGvSYE/50RUNVTCSFfQf1vBa83D4W1n0fyzjfzFDnNzrC7BQ33IRdWWt4Tla6cfE5wlzLjCWzd4/xoJpi+c5SRwYd6oCFmgXjYAF+shH7VNUWsTnnljaNlSuZUL3CXo81h6ESmVfkLm5ObjM3b09XQaMejrZ2gJUW1hYqNZvbvG58GeRSAS0MuAC80yxSPaeXm+5XM5lc6VSqZkHEv4Aq1e2wMaN2aZjp86UVc9YqF47s32kbAFgs9m9Pi8zvnYTRma328+cOZPNZllC/3Y8caKrJOLxfD43OzvndDlpoaeyAlhKhHtBQi8npHSFvmHYiZ8Mci0K59zLyq21Q0ZErybla2GuwURE4zroHNXctgdKPS3SmPcOpBkQwHSopAlsw0+pisH9OV626swz70b/0ywNe99qYNarPqQly2hJRr+9grfb7btcLqDfXsb/fJq4+dcXYFnGUThAmNAEHOWyYOtr8RzFiDWwNlH1ElaAuux2VX0Afwnr+wAINVX59HpVmI1H9Vdha5qv1Ps5x7EckgAfO7u7bZVrC4K5cePG9vb2hYsX2tpU2Cdef+363t4eZV+jaRWYO5/LF/J5+FcAyeclSa7WxNG9HjTGfKUhSEsnZh0PgXJCCbCDCwTu9/v9gWDA1ql5G4YMMDfzI6ues0yzlKn8vFQs3b1zZ3Jqyu2hHnY7hyIOvFEgv3WvkqipnBJz4H9+1tbMe5jUUGNlKasCWMfmqzZjPFFRASwt7rlME8CSiaY7C1wIBGhgScaDioXnnGEH+ug8+XYcvZTCe2XaLJNO9JYweUJbBde/2m9PV1XG+s1l/Msz5PUFWGwSMXnWBjMk2Gw3HQNjVWwOe//aRMmM2TZIvJ9GLLhBzI4F94u5uoClGFSBqugmZiuTyTTznYVOEWBVBdpwanJycmJi/+Bgc3OzWTR6m3n/4OD57z6/cH5hZKR9QFW1nI7X2y1gAWdTD1oioSSryJdLpcZizx3PA8aMVpkgbW6iNh7DppdCWAFBkK2tLSCtUCgYCAY7sGnBJQP+whgCXG7sBi3cYTAYV5aX2W7WEScGcPndByfoClFfG0WuX79k96gpPS226LgahJVlpWhpu4tVNURpyfFXkChLNRYcsmGtk2GqgiLGTdUHZevFYJ1sN/TOCDx0XwKhxYJ0/P1mEX18Gb/+AIuGYpk9MxbH8yZ3FIJeEey2vhqxaNLRgfn/VfcSMsaKxWIjw8MGpjJqEYDV2oLFoqNLpRKoIkmWyjQ9aAXW/cp3dMuZdCzN7LiKN5ZXiifKLAmWkqmUbSyzsXhnkF7km4WPjkWj8EimUuvr6402vLY7bOF6b9y4ube3f+HC+RZ2FCVJ6tE6tAMLFrRwoVAoHouktG0mlcYGMpGhFqyjmE6i6ZitTFmotT/q6He5XA6aZXdvD9YboVCoA4823DvgbegAu7u7VS880bBfkvWZUSd+MS7tFlU6CyDX57fFj0yoaL2SBsJSTXlA7UMajHa5LoJIs5Kae1GzKybeErBcOleC+2VkcFSXRWSv1H5LZiNjCa+/hrIIY9Gtc6aOJyyXyg5n/zbsAnRiLA7KwdvoJaTb+0dGpiYnbUaH/CfiiWaKB5QWIF0hnwcVny/ki9QHVSgqrqjScQ5r+pd2m6tT5xcwGRyHBQu3UIEuF3yCWylt7PH5vG632yi6UGoHBzKZzOraWgvWbCaglVOp5JUrV/5/9t48yJEsv+97LzNx3zfqPvqo6numu2e6e2Z3ZpbL3dVKJBWMNcXLpG1KIUc4GJQo6g87wn9K4ZAdlkUxdNkOiWFFSHZYoilLJJdLc7n3HN09M93TXX3WfQCF+0YCyMO/l1mFSgCZiQSqUIU6XlejUFVIIPO9l+993u/3e9+fUp2r1XxVaLagkekfKkQmqqpUOqf5ARmbDyQGS5SKMUOUMczSNWXt1CtFIjEKUgEwh1UBtEWvNl04BBYtW1tbsimL44xudwtb8aOcpq37RynhFydUTp8zEDtSUNuEJjscukOS2lheN3ZJebX4LbPh6kzWxAsOrD0b9jjsCyQDT/DwvBfDUti+7vLTCFg73UocfkfhEWc77mbU4WAiP8wM0DTDcI3G0V3vnhEL8GJubs41GAFuLaqA1fyffec7nCy72rZCaJ0e9rnpEkusJOoyBxTlti8p7IxE4ZBAHI9n//Y8QMmrV67k8/mV1VUj+8tabVS1Bw8ezs7OzsxMd2Jf8920tO8JwkpFhqquWxkE/uABax+uRTXzVQ+QtF/Molq9WfV6PR6PJxIJn88HpNXTaoRhGNmUFYvFjI+EYQv+Iq8jvCnGquJoX0JZ6pCEDA2AeTV1A4P6frkGmujYicEYJqOUbmSjtffxe6uGg+Zj7CXsr/j7WkefVsA6DsFY0o5CYYij8sVDzgBN9hI2jqzNgGxkwIKp4tL8/IG7yQBZisUiTCdasd6Sk8SYUsu+uZxsB+kl4g0go5AvwhdCm/LU6PV5oaICAT+gUt+nAax24/r1VDq9srxcr/UQAg93zeLiYjabuXbtWptaZrG4A1hN8xUglNJG1at4hCAMYBV0QOZAvQ5zIIFZHX/BaswKHVeWFYUGDQaDPemXer1eu822uLhUrRjKFQeAxXJ664NMXQ2wDGg8lxqiFmoasUKpY7QxwNpP0QcsW+/D2CZLtt2dtuJi0JQNrfaYr/D0ApZEWPgYOAobw+sohKnIxPPUoWWAxvgIRUd5jgPedXs8Vy5f3r87DAigXC4DUZWKpYL0WKux6ODCR/eZmbubDat7x0glU/D1StqED5gVDIWCwUB/MpXBALyBf3VlFWbZnvxxmXT2ow8/vnHjulKPlFCgdGVOpxOgamtjq1QqMvuQHRmIBauX/iXn8JYTd8qPzSfEgrUbaU8Wa9KCTQJ1sRmRx/Fd/GO9mLKwzq0hb4/N5/O9YhYsbOYvzW+sbyQNZO8OWXBDt+f2nT6eF1GhIbpN/dz7qnIJBuOfcmrWL+NgFGf1ULoPC9ZyBZ3O8s0QUXk4A6yTw1hkoKSpQYzgB1Xqtbr1EDNA0wxzhKKjjQY3PTXVH13JRFUqlfL5Qj6XK5ZKhBV2sscc/L4cgdsfYFEYHVA11+v1WCwOX0QBy++LRoncaK+kBcdOz0xHopEXz18mk0njB9ZqxF148eKFickJ+LFarTbzEsJ7vn75uk6yP+1rhTBoCxYjFZNU5Od0a9k/7jcT8hD9eOmhRnYC1JTGPCOYRVHYyI0gY5bP5wuFQgZ7KVwjtKDL7VpdXtVx2jKYZGju0l77qKhcA7lbUZwyVveZfVihVE1QVuOApass4Oi9769Uj/dGwr7Lm26yA/Ev0meAdYIYa2dH4bA6CuUl8EFJThskTv6IiBNmIbfbbfz1lWq1KJVSsViuVGTrC7EYNBri4NvFtL96PvAxFPpwJp2Gr8WlpYDfD5gVCAR6ggObzfbGmzcAsACzAJUMA5Dw/PkLaIVLly8VdnMCAqzEtmKyN3afgHJQ6x+yW9Nqscg5AC0WGafg8RD26sqg1qkituM8lTyn0IGBuvQxCxuOyCSdIZMB0goGg8a7AXEXXrYvLS5WKupWFO8OXek5/FjNcPnuHT7faLcGWYxdcbahjoNGSlrtWJfhqbvCEwelVoZmT+/DRIEjvOg/1HQew1J+aQR6Lv6eYb0GhrwcY3RWhrhQDN0lj8MRG7FqNsZ+qEYs/mjkhB12u35QP4mjKpWKMI0TqiqpRvMAIKLBR+oD9u4PZAe4d0EUhEw2C19y3t+RaLSZhNFICYVCPp/v5cuXmxubxo/a3NyEWVkKCBNlC1G1WumwFvVDjUJfQ6jdAf/shKjkYjbjQ9wvYhy8nFJp8lalXIaODQsGtsp2Qnmv9QDsm0gkALOAtg3G6pkt5ovzc2ura0DqnX/1GfDfqYalGTzxdL3PVQcrEKWGNnORyViDq1qwnL2Ih8ZZ0eNUf72rLxvLi7J6hsTTUH55VLTS+NvGzOiMvPn8lDPWkAe8S2ab4d1RSOSgGhxjOiRrKHV0oqNen0qiZVjcFwqFvLQp3YhZRZ6HBm2S3GfWcEwNcEBoXjkA6JZUPB7P6MhIMBg0ui5kmMuXLwOcLTxdaElRrG9FyGabEqOt9Y/30/n7O3D23KzJdMyMAMBbLjfJpSnDFnT4Yp6sJWSfXd+AWK/X19fXAbCi0aiROoH7f3pmGqB8c2Oj7T7q6h8krKN2Z9jo7nmRkZTaue03xiOygJMcfQVTZOtipxq7s5fhdr2K5jT29fr66oMvy+ieF53a8vMR0U6hP9ju3vaMPEacMdbwD23DvKOwUa8dGmAhyYgl1I9Ar8G3C1gwqxTyElMVi43elSNIXN2AI8nkWOa+RTQGOxp0dOO8VKxW69jYWCQcNhiXA0B27517L56/iMVivfKQ8lbaz7V2LnugczoddrvTCaywsb6uepRF8gAe9xFJzikJNQmMlc/mypWysI8BCt6kXC6HQqFAIGDk9eFI2Ga3LS8uKe3EHiluXl8jqqLmIjRoD1IBLON6VHWyDU1ZDAaYcxwfY6mJ1p2PcMIWimTHMwRYrOaf+hN5f146pWFYzfKNELLS4r/d6iKozzTHnVPOWMOv2nC0KlDd5q1DzQANgzuHG4dPm16fd2N9Y2Nzo7E/DViJewZuj+R5XgewZNH2tte3YsdhJ+5kWXZxcXFtbW18bGxkZMQIZgGmXL12NRAMPFt4xvdk4sUtdbGPni8AFzqcTgcUACuHoxnJpOrD2jE/uE7ONnfoJ7L+GVQFQFI2m9UKkDJSmdvb27BsAc42ssfQ5XJdunxZ1v2X+6rsOKOx3mBeVesmFtrQ+J/sACzjK5jtDkurESsUycAoCHEWT3RIS7gYXDPmslyvam4kDPUFWNkG2mDRuBWd5vK+HxBZ/P1NrONNYZSd+7QzlijFuw/xQDbMjsJGvW4yMeiw+g9NM5xwqAIWMHHGtrZevXhlsprNln1J2A9CnRXeE2Z6ODEpqod8t9pt8EzOd7OT92Z335k+lsFcBY+ymijHcfWdFDwkCQ8Ri2KrPUlSqRmw9O4y+NDllRXg2PHx8bHRUSN1BTQGE/zjR4+N5zFUqnz1NOjBi5spg6DINaxuktkNqG8WgAZyhNVq3Bl6jAq0lEcq0FnkAPb+/KfVahU4O0R0PbrXEizqZs/NQnfd3NhMJpMyYDl0waWkpu9pUPWgE7CMu+q2O7L4OenudwrH8XBYTM0E5Td30bhqli0WNUR1bybZd2nqZ5PjF0U8bj3VRiwod7zIQon/2zrW0oxl2hYQZ4w1zIw1zI5CURQah5gBmpYUwg6zIkwm08sXL2Fi5uqNfQIWiSHvN4xMAicodruDPMAzq4X8609iSrWPISnIyaJ9jTBQlMsVKLLwRKlUhB+Nd0sjLwSwW1lZ2drampiYGIlGuw5KDofjzt07z58939w0FPlOdlmaTQ1jjmaZqGxSgScGR0i4ylA4vMNhEopRwxfGPogCHBmNRsPhcDabTafTXO/mXuhLAEzpVHpmdsaIKYsk0MQU1LgcRU5cb9p9rKi2hddJYyMOjJJIV/kWGjMucxBTsWB1EXttiiBuVlVOLmhGL419NC+itQo6p5EXasTaD2B9VsDfDJ12wILyhhv95pT4T9ewqr4a0zl0njHWUDMWw3D1IXUUNur1Q8sAjXdERw/ViCUzhKw4us89XyQPkjELHFzp/KVLdoml7N22MR6arcLlcsKXctwoFIoFovAFXzmWZbuxh6FSr9cXFxcBs2ZnZ/1qOwzazurylcs+n29hYcGI7YTneIDmRqPR2WMlU5NVximtjDpdy/TM9GmeeKDSJIFYfz6fTyaTvYUqiiLPNUrFxsKTp1PTUz7dHOc7RE62zYpy9JUU26TZx4pq6zLJECV2uxMRY2K262ja1oMVqlnitXbpe/1jSR7x3bXIujpg9RAItVQRz2lkJBy3oqfFntt3rUrsZ6cwKWFnueREf3ta/L1V3Ol9ZlSXp6c95n2I04UPs6NQRCIw1n6tO4YLc7iApQzxaTT2a8QiYg3Gzt3tdk9NTQ3/bOr1euBrcpL8WKlUs9lMKkWyo3TOrL1aYKvV6tOnT50Ox9zcXFdBh5HREbvD8fnnn3fdXchLguYwZcpanfDOsrUJiIo+tOQEJ369irEXuoXHA9gNmGXQmgUvkzsJ3HRLi0vBQmFiclIfc5W3p1d3L2FGLW7JZSB8lJE0yeI1UQlYxmUO6gJK1FDE0kZ1mms5paLyNivWhHbNrRFrD7PUknZc3GS/QtH382dGrJ1yzo7+zrT4j1dxkesGWLuMNVgtnLPSd6GZ4XUUEi+hyTzQTf57YzeMuIcoc98CWPv2EjIMY7NYnU6ny+2CAvP6D3/wQ9U29XWz3AxhsdttdvsYFLiifD6f2E5AqTRzyfXVddPp9E9+8uH09NTs7Kz+XOvxuO/evQuM1RRl0JnGREGUciYGzqBqoJgFlQykBY2YSqW62he51vxgqWSqXK6cO3/OonfTkU5lpbEEPXrjT75BAvDahihvN7kFuARG2vi5xbbYjQB64NMMBitssC2A5Wb0a2BvoQ/PNqrtJqiRXmLMX5U0zQYz/YoY/iR3BlgtnPo7M+LvrmClqKxmC8M9gDE6JUED6nfrEJvwaNPQOgrFeq12aBmgAVPqhyU6qrTp9uElhFvJ4XC4gKhc8OBss8TArKNFzD6/7/jeRrIBA8rFuYuFQiEu5cxp9LcZViSD0tLicmwrfuXqZb+u28hiMb/11u2Fp8+2trZ0Xgaz/sTUxHFXTDhGnSEYDEJnkMVFNVcyHN95L1QrlWdPF6ZnZrw+r876h5PiGvUtWPCSXENsU8zqKqBl2g0F21TbDGgwH/M6i2959i4tYNKqAU5KItnyy6VyJ2CRlazBSM48R3yUUTVADZoJ6hV6dwYk6+hVBV2wn3Xt3RaxEMb6xys4Ue8GWNLyjqw0TjVjoSHFLNlRyA+lo5BrkFD3w+k2lOTcORxjXtundPUSyl4nl1wkotJxu2czWR0IOBn3k7yZH0grnU4nkkl47K/hqtXqg/sPx8bH5uYu6oT2Qw+8eu0K4Oni68XOmDCapqXgnhNSt8eoQJONjo5Cr47FYqqxelpiNDDcLb5+HR0ZgabXGq7L0ogY6EZL22xvgEVs5bvZwDY6Thk4ySBgrbbqEAPWmDBqi7kXBVE13SoAVntNYjRqxRtGU0ahFyV1wIIy50T3c/205vcz+IL9zIi1V0LmHTvWVk3Kwt5tUiFxCtC7zipu2Arc8MKwOgrrbO3QMkAzJqZxKMY8ICqbzVbd9XOpeglNJhPx+LndMlQZ9zpls+rDm9PpNLKL6niVgFSgPmGKjcXjckLAXhY9kiFhYyOdSl29etUf0DNljY2Nwhcw2etXr5t6pFClF+YuWq3Ws2HkqArcSrOzswS1EwnlICaQyDg9B2I8FqtWKjPnZlVvrrLkqwtZugKWcMndsgIM6h6i3BwNLFXkWkKvAma0aEz5a6UDhkIWoqHQNs6oHrtUURnqp+0AWEangIWi+H5A/TIv9QtYnxVwnhM9zFmP3iteE/qdWfH3Vqn1moEoK0kSmj+9tTXEdH6Y4uk9FZ7jDs26RjPM4ezHgBsBxj7L7qy8Y8aXpopoJHLxwoXbt27dvXPn8uXLE+PjXo/HOF1JW/AKqn86wSYWgNHJycm333pr7uLFnnIRNgvLsg8ePHj+7HnXmB5Cxmy1+blzl+bP6GpIUPvcuXPK1pfzoOt/5fL5ZwvP2jYxyH/aZsl47ZeiQHXeIcZ2yllhO4NVXwxL2TZ7fJshKmjYw1zh2+VGo62rJym6X33KSdbEfAd6nXf0UNvPS5qz2VVXn64aXkR/kT7LAdOxMKbRb08L5+yiIT/OGWMNZ+kU4x6eUmdrh/ZZNHNIoAnDX41lYT4Ih8MX5y4CSwFRAVdduHAhEonALN7f2+bzeS1E8BvYoH6sC/RhqMxbN29evnSpmVS4p7K2tvbRhx91lRgtFXdeMD0zffKMgse3QFtMT0/D7UN8/QLR1URdCUtEbJV99vRZsbinLiDrYMUkcw7QVcSiR1jratagEbVDgLlMJrO+ISpi6WGGaLN1jVpbFlq8bgatF6X2UeKCswe4AbxbLGsaXfreS/iDLGaFs47cXqwU+q1J3ujMRBiLZN6gT6F6g4iINNZwBmPtOgqHroPzPA84whwK+khJhA5DrwHQanJycnRs1Go7SAdo5uACsOr1OlSF9E9SYW80AGGImg6RhOaUrSPPCQwAOsaMFMpG0WSlDshugmYzmeARJr9DC8GU/YbpdHpldbXXXCtAV8BY8/Pz4xPjWrYu+fItFovb4znN4z6M5KlUKpfLwVwuq9K73S6v10d0Q47UlAV4vbK8Ynw5C5375fMXgMsBSfCdIvsHxc1dJaJRG96qao6Ka2UVjhmx4deljjgns6lzT/RytWUj4Wgv+4lfVfA7vr1jJTH0nffvOog9L4pvt44HUQv2mFDBcIjEo4J4XkMN66an3TJnnNu+n8HfCJ5FYrUXE0ZMT3cmEPYZYw1b2Q1CGrr+XWdrjPMwAEu25HGDdEoCUcH8DWg1iDfP5dQBSxa67JhXOOCPaqVaq7E1kryGpK+Bb1WWrdfqO/4F6VHuEESDvN94OBIOw/EwB8si5jYivmCHidC4mnl/mBXf3l5dXe0lNouc6sLCQjabvXzlcqdZt0ls/fkih6pAB0gkEsCUshceSNjj8UClGUFhOOT169eVckVZM1BpGxsbRHs9EjnC64JudnHu4vraWmI7YXxKWl5ahn4yMjpKS4HC6ZpYF0iy5wk79SCjOSDkGyJ8eVqlGSbtVOfAwqjtMF2qtOwyj1qQ8d18L1ptSM30z0BXXQNqAbA6f3nFhT/MGB38HxXQt0bU/3THh/4w3ucs8p0U9Z6Pt52FanfOzr2ufs4Ya9iKjBeHrGlubM7juUaDOZQ98ES3YmCAFQqF3rj55oA288M9lcupyzUByqTTaQmn4H+1QrLTlHci+kXUkptWe2zmeW4/XUvOSNjmgIO5XFbwgn9uD9kbeLC8FY1EwqHQ2vr65uZmT/nsYrFYsVi88cYNh6MlOKVc2pnWbIe192JwdLW8vKyMgwa8SCaTcNVTU1NdAwaWXi8p6UrRSYTNzS1o5ZnZ2SOUmIaPnpyagu60vLxifEDb3Nis1eryLj+4C5ZKwrybmnF0wc3FknDT11Jdkx2mHZNGXooKTyLTx3bXPsBzUTPaMhYTka6TTMm+3bHEbyLx8vm65BzsVvHxmpiui217JK+5ewCsGKsp1gBnctFJdhr2Uco8+vM09TPhM09hx8Q0Pj7ex6RAUqnt604y+DuNv+D9fPI+DhbRcArcw4Qn8OIQGrEEXjic7ITQLgI/kD2VsLC+9+47g/N1wtS4vr6u+ifAKZj2kolkNpuFyY9la32EQkKd9C1LBrUKjKz6nrVarVgoplIpmN5WllfgiWwlslqsByIzKwtoAWZVq1V5Mz/PcUbaF4AjthUD/lMyVjwWl0VHw9HIsQ5v39ragprvrAfJG9wANNE5FjgslUzpDKFy2LjL5Traa7TabH6/v1QsGtdLg74HHUY2eY5Y8ZybtjP4j2N6iBa0UFc9LYDloPEfbXGKQRWbtbvKqLUlYc5KFW+wRi8QjlUGPC2V8XqxrmwUvPcNt/5IdBmm7e0CE3+WUMaI4M72xYq38DD4okasI5Dbw3xzjsQq8ybWmojxKktcn9YzbfK2qbm/NbfA8+LpdLkO61VLOwqHDv4EkgG6fog1cPAlEo0OYicBTGaZTGZtfX1xaWnATSD2ZATqAJ3uQwS8fy6XW15efvjg4Xe/+9379++vrKyUy+UDmGut1qtXrszPz5t7MR8CbXz22WeLi4t7K+zKzsnYbcNowSJ5UXi+Kz5CPQOOa7VmoVDQTwGZiG/vjV8ayzEA5WGoEFjVzF++FJSCqwyW5iaGF0VSPx4T1lfDellsX6sAk43YKIX5Si+06nmp5c1ne9GCetp2rI03vjL8otD+ShuNLrl6GPnv5zQ/600PiXbvr9QF9P9sn+FVx6zU94hwOn2FcOEYDaWjkMI0M4yOwnqtLufwGvQH0YMRHQ0EAgfyPrDILpZKZfgql+G/MuQcD5jbBY6nzFTf/aqnHRS8IGQyWfh68eKl3W6PRABQI/qWla4lFAz6vN5nz57FtmLGj1p8vQiT7rVr1yiakv1i0EMOLVGmwQJUBBfFShISJrMZagyoQms3ZaPR0O/ehXxeyz4H7LUb06YIH+rIVwHdkuf4pqjmUS79KWp6dsZmt2+sr/d0U78qCfJlzbvpH6c0x8PFktCZ3e+Ci5JD46Gr6FfCi3JL5V3oRS7hWanl2Eu97AR8UhAaAm1qPe23fbgTvLTKJkv8m6Nq3YTG6KtB9O/jfTbZJzn8ZR/JyndW9qq0LxfhHm/AArefqfOYugiVnz98aCk5CoXhM7GJJErssJQUDjwN9tVrV/uzYFWr1Wwut51IrK2vLy0tbW5tpdPpYrHI1mptRghpG+gA241MFv2a9+Dc+jaAARDkcrmNjY1YLMZxRKa17zg26NvAag6nI5PJGD8fYNlUKhUMBWVrlsPhgOcD7XubGxsry8tb6xvxeCyfyyNJzV/r9dlsFl4MTCONJSSSEmosn8/DxaoeBYSkk2EGqgXuMo/GHkm2ymbSac1hVPE0EAwwzLAI7JFQP5czl8uLBhpdXsU1BHTFQwctuMyJn2Y1RwO43847KaXJCkk6pQ+lQyy2Lts4GiLRjmqGUrkYspOubqxjwrFzDiJPKhePCX8vKRClAwMuQl5Esw4cbU3zHLbgP0+KOxuDu7kIEcnYiC5rGL3GbXAhcmrF3lyE8tPlKn7XJ1JnwlgHBFj9MtYxB6yd9xm+bgRD8xDmzyGRWGbzIRixoCfyB6rX4HK5Zs/NGucJmB2BqNY3NmBG39zclIlKNWim7SbiB5mymsJU35FwxHvF7bdHQc1kMtnV1bVsJivlZLT31xlguh0dHS0Vy8Z1HKDyt+PbDalXeLwer9fb02mTuCVJ1ADaEe4si8WidebAN0+fPM2kUgBMZPelKNRq9Vw2C5zt8/s7jyJ5FV8vCsQ8SP4oy2Q0uRBYsBNGZWDVOltieaJpLeE0tsZmM5kuo6v01B/wD1VyRqhzn8+Xy+a4buZ54EJ59HMx+JqXdjL42zG9KC47jd70taAkHPInMbIvx0gNABjNOZSWoR7CsBw0vqIIddtixdWKaASwEImpx296W7iQwSQt4FrVKGAlG+hrIfV+zEhaYM9LfQJWkaiY4XnHmWTD7ti7X+sEiR7gTmE81nDmqAHCYBh6COuqXjsM3VFiKjvQSCy/rn8QrguIanVl5enTpw8ePPjo44+fLiysr68TkaFeMJcasFrsfjYSUvgg4yoymczjR4+//70fLC0t1fsKzoPp9tbtm5cuzRsX6GpGJvWk0QCUA5QMJ1yRCgBWPB7XOe2NtfWymtgpMGVMLeF0oVBocRO31nO63drUfcwRoJm1VxfaJlKxJTBLArVhG0CsVuvlK1e66tA2X/BQEmgIWvCEXa+TfNZh3wpYcNRKmY2tRh63Jl+44uxhRvi82PLjbV8Pd9mDnMB1fNRXgj2sWPIN9EVB869fDfQfiQXlT1O4Pz2tM8DSG8FPI2MJw3jNNMNQw+e+bNQbonAYm3gPVhUiEAx02Am4VDL58sXLjz786E//5Ns/+sEPn3zxZH1tvcqyfX8Klsrg6mQ/+yulLYHiwX7V67WV5ZVP7t9/8fJluUdNUblMTk2+fectG9kd2cPnGtdoEARBVSEC6GptbU3VR5nc3tZ6t3gs3gnctdZUB20dQFWYXsc3KgXFCvo2Ht0esMdYxvfuHWZhTMzcpXmfdmIDqMCxiXFZoz/OChsVUldv+vSWLpm6uNihjX4raNTWvsESwYVmue4mMUwGS7ImriiSN192U8ZFpKo8etoRcTVlx+ccPYwh39dWdjBT6Oej+xhtBPFfbmDuzIZ1gIB1xlhDNhiZhq+mxNqhGbEOyCAEbyVHuJOd/7HYwtOnP/7hj77z7e988tHHr16+TKdSzVmTb3D77Ak0M8ANOOI+QtMGhH5EWl4UE4nEp59+uvCsJeeJweLxeO69cy8UCvVkCDH4yjbzUhtjZbPtwrCyWpgOrhULRX1zVJu2hdiqvG+ECKXTqHftCWK3Pw4nYCEp/uH8hfPREXWhzNGxMZvNNrYr5f+DJKm9twNd7Nk/TrZXsj6TtdXXQ4WAnZVC84ZD3bl6/aP03i3JYHTH38MI8FFGBbW/Ee4pWJ4ocmmVu97+Y9Xh1o7X0B/Ez+KwpJY9wPcCxpJ3cp0uxhLFYbtk2VHINYbL1M81GoLZcggZOYAvDyQQTRYE+uLR442Njb3pUGOCgrltPzvUKKJDva/oMYvFYoL1u8lkgv8MeQr1IP8MdW42meVdUXL8MiUV0ihQUdKlkcghSX6FKCpxnKyrVK/V6tBqHM/uwz6ndds0n6alEvD7p6am2gRC9Qtc281bN5eXll+9etXVREczpMB1bW1uVqtVibdsI6MjqnkJ9a8XcLBtb2nXuPuuFdg5hvSUaUoGaEEqqs5TXqGgJteUxpgl1g9LV6W/MjE5Ybfb1lbXmgAK1zs2Ph4dIVaXYDCY3CYy90BOvzhpnnZQESu1rZ0q7+M096vTZqXl6aIDOWhUNjZ+fFrAP61IEfO2V2yTYFCfKDm47YSPM+gXJ/da4d0g/b2UURv/Z3mxyqM2o9ebXhy1EB1Rg3T43bT4CyOaZ/tr4+Lfe9WbIUpeNcnPv5smiahvutEpLwe8WwQmtlPHWHKXGrJLhulE4Emo7TBVFKrXWOvgc5VQJKUeJezbI+n1ee9/8kkumzPy4kZ9f4BljDvJTn6SP8dmtcAD+W8l2XRI6S9poMXwfQ1QQoTkS+QfKcXSfmq4E4fSmQx8hUKh6ampnrRAZ2ZnnC7n40eP9U0+VosF7ojnC8+arFMsACkVLly8aOloOP1LU7HFdrvPOs1CylAn1QGzNwvW7iYJ+CCLWj/s3JIjajDW4YRL7qcEgkGf31/I54EFAbLdHo/SaD05PbXw5Em+IX6e5W75GQCXP9jQy5nzaZZ7y783D1KYYMEPs4bOZKnSIsv+phv9GwrVhC4Lck5KxpCpi88KwmX3zm17wYml/ImGRuyGgD7JCu8HqdYmRn91hPoXK0bH/B+k0V8Jk0h/1TJiQT8TEf/QsCFKYitR2bv+j008bhXDpzuv+v53EapbdLow1vHfRdh1AXrkZQh3FMo7yQ8hfzC0xv6vHc7TIF2Rbi8IZkv/GfokJfoWvUGGYZxOp9/vj0aj4xMTM7Oz8/PzFy5cmJicHBkdCYVDMMe43C5Z+2DQ3Q+qwmw2OxwOn88XiUQmJiZmZ2fDkbDH7YHfQ7P26lciRlY1RzYwXCwWg7ZzuVzG+wmcGJxVKpXSOQ23x10jO+mybVwLk3RnRm2ipqFtc4JmCgQCyjoH5ErE4zujwO7j3jMpp7LP3/IpgHfAq/IusaZBse2i2kATTrVQKKj2vSaNwaeo2uTqtfrOtRsYTUPh8JDPW1ClVpvN4XRC/2+rOrh8qCiyGODFL4VMYSv1p7p7CcsceVnLqoNGH+aM3lBOZk8ES9rNh9fZLiux3dsciwi3hbc/zisEEjR2EcqzWK6B2gALSSmuH+bEItdlF6E8C/IistJYR8HrvAO9KONMQzFvau0ibMvcJa8QRPSqjN/x9RCadvLKQKY6I6rEJ6wIwtClYZLmsKHbUVg/cGeThgFvn8wBh/caf901AqbbOe80Fsz3X/mpr3z1p7967513brxx4/yF86Ojo16vd6g2z0P9uN3u8Ynxq9eufunLX/rgKx9cu35tdGxUdXZXgxS9FdrG5uaDhw+3tcPGVRnr7r27/oBmELTFYs106BTAVVSl0uvtzPWo6Nv5euWEpCqX37lC0OrSvOJs22LnlSipVfNtgVn1PQI4rgUWIbA++SLHr5WFgIVINui8+GmelyPim+WiAwUM32oft6LYB369quManFKQ5UGWryoa+UtB2m54wF6tiMsVsZOVf2Gsh3Hvuymk4wSEN/qNCdFBd7+XRY37eYNFv79xqoOxBmVLOIWMNYQB74Qzhkz0jef0NpMfYNln5hyL1dKrr8R4UiCy/u7wgjXFGoLBoFFMGZpisViAAq9duwZoeOfundnZWX1NhK6DQ6PRePnq1eePHhlPuQMAevv27enpaSWINKkUKpytsp0tIZvNej29tkAlI5ejw0+qN2knk2mZ9IjtcxeStLaStMhtiHqYBdfCHsoqaID3PsOMT0zC9fzRFmmmr0dNOrtLoen+ZKvRBhbv+AynT64RR2GzTNo0w8NhgpCdg3u9SEA/TO11AwuFvhruYUn83aTKMuCaG18xnDmnwKEPdZ2hfhNhLNyVr7TLgzz6j4nTy1gDdNacNsYit+rwMZZp+HYU1tnDCPIgcLmPw/sIXyN7CTU6PEz5shvr/Llzb9y48c69e8ABndOnDAZen/dY3wher/fCxQtffu/L994hl6kOi8ZGhmKx+Nnnny+vrBi0EEM9z83Pvfuld+ERIO+aVJqA1dk6suOD6z3BVKN1puy6SbNzUaGkpX3GYDUDsEQdwCIf1wpWGpgFpVo59kJGoXDI6XZ9mOLSNfGGj4naKB0Bj49zLYILxJjkQ8ZXpj/Mtrz0a0H1vl2v1Tv/8BfJlp7zjQhtPF/yJ1kxp+b8/OVxbHzs++ME4nXvxasu9HMR3b2n3cofJdD9/CkFrIOPwepY2KnFY524GKy93oaHKx5Lrv2h8mCSKD2KogesrinnJez/wkXis+v1cIqm5KRAWMqR4vP5opHI5MTEuXPnRkdHA4GAy+WS1cBjsVin1hGZKTG+fPnSydgmAlcaDAaBsdxuN8dzbZ44k2ErXaFQSCaTJLbfWKpmQDqAPFLbbhccK7saxybG47H2LGsms0m2Jso7RpWfqL+ZzmI2K3Uv4cXJ7YRODBZ0xdGxUeU7lAolOQZLknCnVc0wbbrzgFydSu7QZzg5Xh7vdHtV6QroyclEwuCICtWilXLnGBVo00QiUeSEt/yMlUYPM5zWjGC22+sivq7oAvD6WA1vGVsJbtfRB37UzA8YtaCHeVzi2wi7we82kzISqsihc04qspv6xkwRmatXJXG3UTRjsEibSgaSK+721nQyqE7in5SDYetbKM4BPg5eP6u79eiCg1zjFqsyeYrG0qh+USTBXoHTF/A+8HBjgWxmO012LEFEQ2a3o01D5yg8nEis/XgJyX7YHjOywbzu9/pmpqevX7/+zr17t27enLt4EbgK8KLTuVPI59WsbrTH4z6ETQCHjPjhSPjWrVtf+vKXpqanmjDRk3mbZdkH9x88W3jW694F2dulubVZ+mWvhnaB59ssWF21+OEjtALwtWC6k/BUVRv2ZPola4yWBavVkt1hvGr9Sc6NfdwLcPPYxMSPEo2NivBuyBSwqN9WJmnB8+Ms2m6tua8GjPaKukDy9ylh9WfCYhvdtjkHW2xIsZYu/ZejPURifT8tVNVuiJ+L4qjhnbh/nOiy8xHKfzEunnf0SVdISr/4T9bwFotOWzmMoVxiLOH01KkwjI5C85BVkXAIu8Gp/dnJYNHZ9XCnyzU5OXnjzRsf/NRPfe0vfePNWzfHx8c97i6QxHGcagQ9nG7njrYTU+x2+/z8/Adf+eDCxQv9BZmtra19+JMP8/ke/A0y1mh9nAw3xsPJm/Ddh1hUG/o0o861Fj9w5m3kp9obJf/gHjCRGEc136LavaDpMaxUKidjxB4ZGXE4nf/nao3G6FsTZrUOQJnNBD1hzP53rZIEs3YS7W6wfDfdIhl1y4PGFXzTUHMONsvzorCsUHV3MOjnRo2OWkBX30upvDeD0W9MUgaX1UUOfSfZbbGK0X8zJYxZ+6Gr5qn+7urOnsQzwDr4CfU0MZYoDtnFSjsKmaE6pXr3FMgHUBhz/yFoMFHBRNsWxEby6QYC5y+cf+vO21//S994/4P3r924Pj4x4XD2oJCphQjwcX7tZCAnozAMMzs7+977781MT/cRIFgulz/+6OOlxSWDnUcGLJPZ3EknTYjqfCt9PgamqbWaYI0YHdsOaTKcTmKrNoyTovTaBd8V46rYxCP1VZY6ZapgFryt8b0FQ15mz59/lBOe5Pj3wqZxG9UWfmWxWpr94HERPWoVwfhmyOgAVeDQR7kWI9a3ojvHcvVG17nvj+MtTPzTYbrpNOxa/iwpNNTeHgDxm4a13QGwit1C/uw0+lvTQsjcD13JJddA/2il3Xl6BlhnjNUHYYnDdrGSANUQOQpF4TAyQMO0uh+PG0c0l/lAMDh77tzV69fe/dK7X//mN+6+c29ufj4cDve9gUBVzUiedNvCbk5qgXaZmJh46/btqakpo1ZGWShaurNevnx5/5P7RpIvkSSYoig718TW0gxJ6RWwZNnVngGrpp58EGsf22kna6urjuB6Qg1aDj6zXndt9xhqddFjV6xW68TU5L9aYjkB/epMiwQrRdNtYmz/VwzXFcP2ZSe6YHjd9J0UVlYiHHvVhQxKxD3ICIna3tE0Rr82adSIlW+g76bUcedno3jcWPrNmoD+Xaz7y9wM+p0ZwWfqf2G8XUP/cBmzp8bYcqhWDZk5KEydhpqVpgJxqIKfTCYzsRsNzfk0akT9fNAB3YyJqdf6Uagym82TU5PjExP2g1af17JgORwOHdqQPVNwLfUGeYQJG77Dc/g9z/EwjvMC+dfgiJdI3HVUi4r/VpvN7nTI3iIoDNCn9ETOr0MezdAgFsvgG6WJC5MTEyPR6Mrqajwe7+nYTCbz4x/9+Pr168FQsLsFy7STIEi57GleY+daSP/yAWvqrbOmkepq0z5gdjdD6ByiGoal9ACqRqSR2HkNC5aot0GoJYNOIVcYGxs7GUNxJBp9kcn+vxvVb01abgeYB+mdCrTY2sOU0g2iKdA0PkH5+Yj4Py4ZuhcAHR4V0BuK5DC/OCJ+njS0hoTP+8NN/m/O7k3HV9zU2z7qk6yh0fqP48J7AbozXTSD0d+cov7+S6Fu4G0+yqIv+9H5bkDpNaG/MyP+z8s426+zb5NF/2gZ//aMaDkFIHDYbiMyllGnhbFIXjBMDc+OMDgX2sQcjgyVQQatsazV2NawfQCWSVJP7uEQmIlnZmfPnT83iK2OMCmWNPwvHo9Hto7AZMxWlf+qgFPSZrFd23ybuF+bEUYUmxOmErBIJmxjnmIgLZtNSspjJ8Vht1v2kQioG/ebLpw/H41EXi8udu6s1LSySPzx8OFDaKbz589rHSPjCMCkZLFoA6yW1xi3SMlBpfDpzdAuI7bMNgvWLmBRPQEWfKIS1ARexRSgZcGSpdfELpuwdzALOqHyAo97mb1w/k8eP34nJPz6jPVJrszyIgwLqnf3/5dGN9zo/O6S6pyd/PjImDnvD7fxDfeealTYTCLW/8OmofH2w7Twl0fEcdte4/zaJPO81CgY4Jgyj76dEH5+RKUvjVrRr47jf7XeffiDV/ybTfTfX+iuTxEyo9/ZH2MtV9E/XcW/OSWaTjoIDFamQWtaVV26nQSZBrWrxcO0KUxaxPPDs80RTgYW1ofAoKpTkRZbvH3n7bHxsQHt5ssXCom9DfMtBfBifX19dXllc3MzmUxms5lCoQhTXWe8c9/FYizNH3AeAAGAYC6XgzPZ3Np69eJlKp0qFUtyEmKGOeC1GQDcSDQKlV8oFFTd61y9IWqYsuCQUDik2l7ra+twIT6f1+l0JrcTSpMP8RDtug7bpA3ItWujHiEYUQwEg83KJLobm1tEfwSpyzSQvCiCEB0Z2athjs+k0xSj58KGA9s2PQBdNUOsyN40tcUSXGMkGul8W/i9Usu+2y2HSXKkXiILh3qeo2lYK3y0tP3NMbODQZ9neavDrjrsQB97USIJXppz/7QN/SCDjQwfJZ5IwE8oFowXXfTDjFDgFNZB3C6W0PwxU0d3A3utZqZQ1II/zopaMg1N/Qb4vlZBXwpQVrX14ISN5NVZqyJVmQblKwscsneTbJCLgyaJF78o4nK/AVWpBlqp4rc8iDrRKqRHAFhajHUyAWsYGYsWuGGKMxRFZsBqqDDZcIaT5d26fcs3gEjzKssW8vl0Oh2Px2u6e9CIb3kwSSThnS22PhMm1mu1aqUKvAXnv7JCELBYKAJsARgdIGy5nM5oNAqf1bnLUkcov1wub29vBwKBTovL8vIy4KnX5wNWSKczyjchLtLdM/f7/UoigUO0gpCgDquSAdLj8zoUUliJ7W0gGD3AIkwWaNaVKIipZBLOQac54A3byA9OrFgs7iIaybuierDL7e60OAJkbMe3O6ZqPcjWd78er2K1WVNVqL3Sz45bFqtUTtTstFUBZTh8070HEw0RvzamXLHO4vcDe9n3gB7OOakfJHnRAGDFa+IVNxUw77XJiBWn6mi9KnYFLPiACo/e8Ki352U3flwQC1wXwILyuozueJERnQh4DVTR430wVrKONlh880Qz1tEAFtoNOFX6Ck8sYEnLouEJxpIH9OGJwRd4gaQrHiSDEqVHwdC2A5iWrly9uv9PZAGnCoVUKgU4sra+vrS8TIxSqVQun6912+EPXbQPbXGDHREQpD/LHM+1JGaAM4SZPrGdWFlegWusVqvESGC17t8YSVNUMBh0OBz5fF7ZZA3dQDogD6hhJyCPAnqgAAvCqfoDfrvdnstmlf41YJ2mk8jr9SoxET63U9Jzt7vyNSnljtVuU5qX0olkvdHQASx4cLpcTa1U+BmYrOvSwu12K08MoKcZwCfH76uOiBaLGRirE7BSydRelXbDLBlMhzAVRN/F4/HcX0vPO4T3QsxPcrihbRTeZElA9/SuLeqcHX2SxxUDJAFwBuShzJbjNZOkzs8LQlfAgn9xVnwv2EI3l1zUhxmR5bsAFmG7Krrqxj6zSmMC8F124Y9zaCeEXxuwANQ2WPSOMa0YK43e9qJnJVzod7jarhNB11sedFIR68gAaxc8xGYUwkkGrB2B92HpRSQYhReGJ5GRKAqmAUd7YGLE6j4MhMOR6Ei0Z0YUBKI2nkhurm+8fv164clTmNdzhTzgVLlS6dXBByxu3N7W8w3PmPozOMHUrkWo9XodcGRzY3N9bb1SqcBEDhixz94OPBSJRNharekR65rqESoZUM9itShVyFdXVgGwvF4PEBsQYUUR/QY10RQIdblcbdavzszQO2TZ4OTdr3CZ4Uhk7/XpDNCbPmBZLFb3LvcA5gLudF1XSIFwViUkpdPpduLsnC1FpGp8KpVKLbH23RgLTvoESLq3XI7X98PV9AdBPG1HD/J6XRS4Yd5JkvHJgDJqac/rrFUWS8K7PmSh91580UV9nhPyDdQVsDJ1FLbgCbsimSaFzjvxT9It4oqqgEV6ewW9F1S/8Rw0mrETxhJ1AQtJkf7AiLPGNvaYKcJYSxWc7nfEitVQso7fcJ9MxjpiwJIHA5mxTjZgkfgMPEyMRVH80DgKYeZmiIrEYI1YAt89qcD09LSRGQVOGOhpezu+trr68sVLIKq1lZXteDyXzVYqVVmRxLIPcw4cPqC8lsDW/bGsKAhdVdThBQCaW5tbG+sbtVrNarGaLf1zM8BEKBi022w5yZRlMJc2UEtUiuVSApbTRQqwWlHh+GNMpmaXA55T5uEh9JNKqZvKpE2ckg2PH5+c2GOXYhHwRR+wgOcCgUDzEKgrvptV1WQyKW1ycGLAsoLUFrtmzpa5Eu8anyLRaGf3g2N2DWDYCGbVayxA5MlI3LS7wKApq+OLeOGvRhCn6/gTpAQvQA9ycsCQGeUaeK2bFjmM86UKm62Lb/n3DFEURpfd9A9TPCd2ASwor8ri+yFaGf3tN2MrhZ8Uxa6AleeQ24Rn7OrtFTQjF4MfF7oAFvwOquW2lzCZkcJgwlixGo73q7qzyaJMA7/hPgOsQTLWyQYs+d4jLtHhGKzkQX+IHIXC4I1YuLvr7dLly6o+EWg7mA4T29urq2svX7xYePp0bW0tkUgU8gWyO0xURxm67+AkUeT5AeEvJuKKffVenjO6SoXZHzgAqiiZTMqJrvumZzgWMAsqv6y3wbD1VJEYDoeVgGV3OICb6/V6NpvdYxfzHmCZW3MLwjnDK1Xvjhpb46VeJIhiZCTaNAdW2Wo+l9MHLCB8pX20XK4YUYRvi3OvSltK+QbXenq4bWB0uZydGxqgSyZbNlh0wSyKom32FhPaCSjQ1qkGypUqPx8V16p4W7sFagJ6WcZ3vEjOnXzRSYxe+o7Ceq0O7bJREebcVEihQ+BkcNiC72eEroAFHwpf1z0t98s5J16vohgr6gMWsZ+V0bsBrKWAMG0nWw6Xq10ACxZ3yxUS6W8wsAVedsuDsg283m8yHDiwxOFrrjPAOgLGOiGAJSslDk+muaFyFIqCSEuyTAM22nE61wsTycWLF5s/VioV4IONtfXXr14tPF2AqVomKsNaYqK5X2kD3EtUfq/1bLXb+uu9fZwSoABU2vraGlSaw+nsL6AHICYaiXAcn8tlDR4yMbFjW4KPbjTqjIkJBAKiICSTCQVg7W1fhb7RJvFaKpVUJSJr1erOFgRJFda2q5EGlZNOpfQBSxDEYCjYDPyqKRygOkZBOHOlDQl4kZwbUR4R1YdKLJu+zG5Pu00A6iGTTnewuwpbyd8Zswkq4eRlFwBqf5atucXaXwmTMG0dEfM8R+LW3/aSCgHMmrGhD3NY6/aH4QUAS26spZL4lQijnNLG7VSJE5fKoj5gkVVBRXzDS3lNLVPVNTf1ICeW+S6A1RBxjEV3/JrT3BUXXqmSAHMdwILf5jjcEPBlw8QDh9wg3Q2/7DcFAJyVIBK37BlgDZCxTjJgNS9zeBhruByFvHlgYkvKGUvrT5EozOOR2NbWyxcvnz1ZWHz9Oh6L53I5lmX7wND9eAnhKH0W7L/ziSSQv58eiFGjXu+3ZUnM+NrqarlUsvclqQUVAmji9nhSqVRXsyv06unpafk5tCZpPqlxgWzgxz1LhkJPlWzxUzjvkLRNoU2ufceAVK7stAvGcC0eBZZtx+L6gAWPDoe9yWSyR7XrtcOntMWHZbNZ7bbYuSJe4JtmvBYTS71eLpX1xti9HXDYZDbBScrasyeMsZxO54ex8gUr934A3c9jnWzHiTpgFr4uoYbPROKxnpfV9B1EkZV2P8gtXZSkGS57WlaMVzz0F3kh1xD1AYvwWVl8P0grBw8TRTYDfpgR4I11AAt+3K6hoIWoM2jcSuhND35aJOyoA1jwbamKZuxEzct4mXMQJdInJdzfyPWqQhyy5+wnp5sNFWDJjIU7Wv1kAZYoyhHvw1DdQ7WjUDbv0QM2YumYYSYnJwGqlpeWS6XS/j10Ioki6t9L2FNqKWhHxmSyWq02mw3mQpvd5nA6YCJ3OJxut9vpctoddiLjbrOZTGb4vUkKP9rNGGP0I/ZvVJOFvnL5PEBDH44nh8MxMjKSSaf1PWswd47vWrDi8ThJXczzI6OjUlx5stmySpqHqu5UalCVwqo0f0lM7lQzzp1hmNjmlnR36wEWw9BNUxl8nFYofZsBT+m+hLZLJVPdErBAY5G9k50bGhgGDk/qw5n8tLkJAGr75OUgJ55rp/P7G4W7buGul2wS5LRvBVlEak4SBbvgIAJOiY4OWGdr8g3bHNtflYRrXtqv2NZHYXTNS32UFiSe0wQsLCXAgc4472pZCLkYPGGjPskJSBew4P+LMrrnx1aNoZTBRNDhYR5VeS3A2jmZhdJeFJrBMmVDkzb0qIj5viDrWQkHzS2pso91Ga4EwHKiMWmYO8nqYyIviEMT8A4TM28g+vtwSq1aI16kgdWMDCKNuvrkBJNxOpk6wI+DD+rbJkfTjAw0cM5msxlwhKSxscK/ncJIyW3InkCTqW8lKmj6hlw4+LRGvVZj4Wu3dNQeMNkB2DthgoevcDgyNz8HzNTTsUCQd+/de/LFF7GYZu60QHBvA50c2CdnLwZMAeSU4axzoQUc5nLteURUbTZS+iuxmZ65kM/Lm1fkZoI3L++KVGmVYqGoRKW21DeqpTPvstPpqHRJxkxu52wmOzI60m4Pk1CbVTPOtWTLEXfk72VjXrFYVFbOyShQ/4GR8d9dXf27M8Lfmhb/4XJLIsK28p8SJOj7pyQr518fF//eIk4rGAtwtrMdYUz954v1v3/NqoyICpjxb10w/Q/P6ly3Efc/xvibXqrNEHXdg/+zUfr/3uyy9Krw6PfXxb89qzmQuhn0WzP4H7xG6iFlu8cVOfQv1vDfnRHpXobk6y7029PiP1ntJ68z1Mq/3sQeRrx0InyFw2bBUlpW8Mm0YO2O1MOzqZDIuw+Jo1CqFpphBnqxqqt/mLmJhOOBcqbYi5cQXgYUBRDg9XqDgcDo6MjU1PTFixeBQmZmZiYmJkZHR8PhsD8Q8Hg8sPiWjVXKrXD91QbM8cToZbM5pUjwgN8fCYfHRkcnxsdDwSD8BuZjmqIIitUbB2jsrJQrqUwGZnq45J4AEc45Go1CJ8nsCha0zZrXb9xo2kGLhYIc2E4u0OUCgpS9cgCLbZsq2vbrEdWojo2EUAlwwjsNCo+i6PX7mygGiFYulvQtWILAQws2rxcO6RrnTnS8Wq1r0AoAT0boORQOqU5iBY1smC0dw7wXMAeM5fP5TtJ2wmajC4zlx5tFIKcrLvSwoGd3Wdg1rpgoNO9AH+V2XkxSfimAVVlLZR6VOPSmr8WU5DfjgAV/mhV0LFgyarwqofeCVFts8nknYTuiPqptwYKHRE1ytzk0m8zFwF/RJznUdku3xUJnG3AVPYef+0wkLeMXJUPiYe1giogB7KqLUOAZYA1onkWKbnUCAWv3GociGGvHUcgPhaNQ4HmTZYDJcyTRURXvm1mK5z34G0xKqqz/Gr/Pd/XqVaCosbExgBtAHIJQDgfwVtdjB9orSLIUh8Pn9QLYwUARHYnCiZlNZlivH0hdmS2WcqUSj8eh0V0uV0+3A8z3cGKpZErpzAXWuXX7ttIqBjyU2E5IDUH5SZy7KBspKQJYps73VF4+AHebWQIuu8bWmoCFJW5z7+p6cByfBebTBSx4hEPsDnsTnsrl7lHBVqko+qp520BubGijYCjU6XO32qzJRFLfO0zAnaaUrAatc+BZz4ehQJ9hEf3JdvkbIXTJ2YWxHhcxAFbUQub+EQv6tECCjWosK40nuBOw4IeVsjBup8ZsLX170k7VBeAnUQew4FuBQyyPrnna74vrHvy6LKbqeoCFSM4fIj3q1d5YEjCTZIWfFvbWleTkO4belSqReJjo0W3nZNBbHvSijPO9y5ByIsHZL/sQfcyRfkgBq5WxTiZg7RhshoOxKJqGSW54pEcZ00CNWFhVdHQgsWgiYASAhMVus2nZKoCrjoV5AJb7Lrc7HAlPTU+PT0w4XS4Yj9nd0JN+3lDaxydLYGwnEjLPGT8c5ns4DZOUtdfpco6PT1y9fq3JLs023VjfkNiIGxkdBaiKb8XkDt+mok4ywwSDylao1Wptce51SQRLCViw3G+GYQHDxWOxroAFt7zP72vyt1I5Qgd23QpldmAdtlqpVlkjTebscO2RSESO15e9MHcscqAqvF4vRZ3A9LyAvPm6cD9R/XqQMNan2owFv/68QERKw2aCWTYaPcpyuxsO1AELfnic52/7GRfTUp9XPNRaRYyxog5gwf/lsjjtoKLWlmNhYnzTS0nZb/QASyAhTeKXApjRHlpGrCQs/XFBk67k8rRIdhR6e9wEbKFI4p3VKk72vj2mwpOPm7Yd7641vICFUFPU4OQClnxKw5FFh6g2DCpDS28FpjrzIDNAYzW9BoahD0p6Cjqty+0Kh8MTkxOzszPnz5+fmJgQtcXBZ2Zmjl1CEoZhYMofGRmBk/f7/NB5YALulbSUrQyVn06nC/m8y+UyXhsAKAArQE5wJgCpndYaQNvl5WVBCu50uz1WqzUvZSuCE+5MUyN7XZVw1rbLr86yAGpKwALiGh3byQsOdZJOpTiO0wcsOAQgVf4ZDpGFQ/UvE8CuDf6AD1OplPyeOgfW6rWIQm5+70rttoRkxMIatdq5woEXw2mcJGH3FnOL05mu1D9O1r4WRG960GcFzUQ60FTw1/N2Yv6ZtaNKjXu1E2qkCViciJ4VSH4eunWz5k0fvVAUs3VRB7AI3BSEuwHK1mrMMVHoDQ91PyuwgiZgyZiSqKHbXr1OMmkjhqIXZb25UZZdfcuDrD2a1IHt4KhUA2/2LpFFY/KJZ4A1YMYiWI1PKmBJwVhDsalQXr4Mh6OQsM9AM0DLOghtVNS3JQZAwef3R0dGpmamL87NXbl6dXp6OjoShSnfbrfLs+/W1paqMwim2NmZmeM7gkjB3SStzczsjMfjBpKpVCoGTaGmDoxma7Xt7W1of6C3A7kp4E2A22RDFFS1x+vhuEYhX6AZujPwi5Cxwt6jzEuzc3qVKsnorAAsuE6ySXPXd1av1UrFkj5gQd04nI6my6/RaFTVQ85bCrxeCX8Wq0WCOR5jvTGR53itxM/Q25vbJHF7u6gH9gFgyfstTiRjQZdLl9lPUvUv+9E9HwkDYjXGA15EnxeJYpPXhK556c2qAF86gIUk1YZkDSnl3SWAAMaiPs0KkrqVJmA1BKKM9Y6farshbLSUYTArtsbLt0vObrHIQqPzDr276YIDVQW8rNsNiexqBd/z9uy2I/Y2N2J5ovvQU/EwRrMingHW/hnrxFqwYE7CFDUMjDU8jkJ+wJFYFC3rNYjKVoCZw2CWZZibgahGR0dmZ2cvXb48d2l+fGI8FA65pclM9bSXlpZULWQAYaFQ6ATMT/K+9xGgzMlJs8UC0NA1Tks1Qh+6Xz6fT2cynfkB+yuCwCck+fJGow4QDG2X2I6TTM8dgAUnrFT1hHNrC8OqlsvC7rbBJjJRFB0IBnYrgShB6AOWLNbQNAXBr/LdQs5Rh5ewzcCmi1miqsiC0+EkuZ/5tlBr8oQkONK49YCeT6qjsMlYP0k2bnnQVwNEz0lrHxwwzSepxnU3dpvwbT/zssgnd+WHVQELykZVpCk016q8YKHwdS/1cVqoC0gLsOB/uk745qq7vdrlxDj3s6KgDVhIUm0AhAqa9YbTKy6SE1DfzpTnULyGb/dlVYL3N1PoeamHIX3Khm6fWbAOi7EonW2FxxqwkKSvrQwpPcoOQVP8cDgKDyEDdCvxSBsYKVrVjgUzCsyIkWhkemYacOrylctAVMFQyGnMn8XWamtra6p/ikajbRPncS/EbefzTU1Pw2O9XtcRKzdpb4EE1iGmLGnO23/e6JWVFVHKPuSWdg/IdqlOfyK8Bv6qpDo4RGl3JJsEm5PmLjLBNY6Oj8k/AZpsx+MidCFdwIIParr84OOMeAllRXVlVcB1JbYTyuWQqsewxtbCkUhnPWOK6IjmsjnliIqlbH0623jJjrla7aQ6CmWKzZWrP042LjrQz4bRUhVnGqrULhTL1Y/TjbcCjMuE7wRMzwtCWnL2aQEW/PCsIIzbcVvAu5PBcy78UUbgkSZgQVmsiKNWOLa9fUMWPGLFn+ab/QCrTpFPiugtL7bpOvhuuNAGq5c7CEm5mRsi7k9D4bydJM/+wrAM6deC4uRZDNYRMNaJAyyEhiWLzvA4CuEcGLNpcHVCQn1bBbFIzmmakbUPsKQYFI6EJyYnL85dBKKanJoKh8Mw/vZhVkmlUloBWNPT05YBc+RRFSCAsbGxkZERTkO0k2FM+uuKfD6fyWa9Hs9+YtQApCrlclFSqIJm9fn9HMdVq1WtvExK3mUYptlw0D2qAFtNdZVdZII7l4hZSI4zLPEWiR/XBSyAGGW8F7xz15w58Clt7jnZqV3sUN5qwyw4kGFop5qKFTQQnGqtxrbk2DGb9W+6uhTmfyJ3FDYZq1Sp/iTVCJjQL4ygRB1vdaQxZisVQSR6oZ9lhTsBBiDp7QC9kOezdVEHsOD/53nhuofythqT/GY87cD3szuUrQpY8O2Lgviml3J3hKwDeLlJFmdRC7BI5J8gqY/6sI6DDxMBUrRUwSld0/Nihagw9Ic+EzayjWC7ro6tyhI2o18ZO9tFeLgIguX5/yQC1u6y8ugZa3gcheIgM0DL+9eEvXUjCXMZHRubmZm+cPECfE1NT0WiUa/Xa+03402zrCyvsDVWde4/Nzt78uSFlAWwIBqNQsWSJHqtNEDDzN9NuB+mc3mDoVKkqudzsFg2NshewlqtBm0KDQrYpBVmpBSdgtMrFAqypZPnOKLP2QFYmHgJKX/A37zexPa23i5CSe1WxrLmIUYk3RuNRpuzjxixEonOW7XNYwg0GYlGVLsZcYrtZB/acWwakcYtl8sOh+PY7cwwPjJA01Sr7MN0o8zjXxsTeYRfKwC4Uas33d8VDj3J8+8EGTuD7waZxzk+30A6gAU96bOccNtPO1o5KWLFQQv+NCfoABYvoqcF8Z6fMnf03Gk76WYviO6DOmBBKXA4ViN2LD0gIIl0iCMvp+vGeFrCs3YU6mts9pvQuz4SlWWncZFHZTUnrIdBvzUtes50sI6GsfYxIQ0zYImCiIZDfXRIHIUw7tMmZnBGrGZOZYvFcuXK5WvXr4dCIZi0Djxdz8KTJ5hWCbPzejyqm7za+jyM5izLVsqVYrGQz+fhfzaTzWWzqVQqnc4k4tupZCKpKOl0Gl4Aj7lctlgolktlIINavQ4XS6qUpg+/j8FkDFc6MjoKBNO0ZjEGAEuugXQmk81koHX66ww2my0ei9WlBMkAN16fDxBBK94OTklpnoEak72EROmerakCVo1lR0ZH5NURLAmgaaQJWB2wZGk0Of+MfDnwC2Cgroqj0IjuVmMeyXckiEUN+fimKYukxbRY2gQsmhcLlZNJ7+AdVI5B6TVoRICzgSa2OnI7FuD4y3z9VQX/4ogYNBOqECXLulIHHyaUAie+KArvBE0WGr8dYL7ICfnmFsQOwIKHmoAe5YW7AdrSun98wo7tNDFTaQEWkpRLlyviXT/VufV8zomlvyItwILv8RqhtEsuvdufkRjrSZHQj+YtKWmB3nATtdL+ipshpqyvBNCXfSQ+bMKKxqwE2uDrDbf4n4+RTZonoSPdvXv32J001QwJF1uafO+p2N4bmk9lwBKVvxbbX9d2vNj5yo63F1teILb+tu39xY7ftbw/IMUwMJaUOaUhitqXLapfnuKS1OpNVGuhjioS94wctGOQOTpgrHTYHbffum0emKkMhunvfPtP7U5Hp21gempqYmICZnqgn3qNFPJdesop09dIA/pOW4jNTilqNoai2Vr74s7rLGaLG+DO57WQ/DtEp8tuI+Vw5st8Lvds4Vk2mzVbLcZTCZXyBYfT+ebNN/vL2bK6urrw5KlsLrpx802AEtmmpcqC58+fb96D0DqvXr2CiquUyhXJ90d1ABaU8xcuhCI7yZWT29vLy8tagEVSG0kiCOFwOLib1QcASzpEtyNV2UAwMDk11bYI+eLRYx04kz8XGvfKtatar1lfW9uOk4g3q81KGe4DVqt1enr6pAa8y2VzcxOWNH4T+q8nxRKH/td1nC2UBZ5vkQeVnt8NmH7zIunMVV78B89qiyVBC7Dk38w4qP/2krkzzd+/3+T/U4zXAiy5fBCkf31Svdr/9xXxo6yoBVjy//9qEt/rtjsv10D/0zJO6TI/MNB/Nyu6GHRWTogFa/92LDz0WQ5JwDuF0VEz1pA4CqXwf3pwEz9Mlzdv3YTpZ3CXkEwkt7a2JMXRdpgol8ura2vr6+uxWCyRTGYyGRjNS6USy7IwZXKSWBdM51rJE/suPMcDxfGiUCyVcrlcOp2Ox+PrGxvb29vZXK5cqQDZwcQ5IB8QTMySTqmT7J4z3M8BNBv1+ubGJjSWq/dtAYBla6trgCM8z8MJeH0++HTV0HL4JVx4s0tAPdTkUmWJ0UvNgkUyYXNcU3HUZrcnEwl4Hy3AkqXv5Lj1JtVVKhX9fZd1Fki72haxLgnum7pmzgFWt0oMrW5OcLtLxSJ8ek+pM8nC4OQGvDdrBjpMplz9KIcnbehnQuKDVJ3lUSdgbVTFhoiuemgThe8E6FclIVUTdQALCGapLN4L0G22qMtuKt8QVyqiDmCtVkhixFk15YU3PHi9iuI1TcBCRNGKmLv0TURWmqQUfJDHNe1w3CqPXpbxXe+xj5Q6AywNxuqdlvBxSCNNEsoOwaZC4ihsDIOjkO87ZXLXYrfbYRU+iP4J8ATAFNuKra2uAjCRvIS29lgumIO7IyzGEuke8LYDEQnWjjhlkmuPZQuFQiqd3orFgAuBQuSszwcu/QrEA4MPXHyxW4LkJmDJFbsd35aSwAR7Oh+Aknq9kZNk0yuVaiQahcNLGmrmwA3KLXvA91AP1UpFMl2oAxacXiAUkpFUDsvK5/LqgGU2yT/IqNcMdYdjdfQa5FyQsN5gGKYtYh14rlgs1GtdPYyVUDisWmnwS6/PC4zV63IKlgHQh/cTHjf8Ba6OCHaUyo/zQrZc+xvnbc/zfHFXe0oRE4xfFoVJBz1qo4Cx7gaY10UhWRe1AAuewV/XKuJb/nbGuuGlYqy4yYpagAXvsVAUp+y4TeEd7QSq48UyUhqf2lU8KOpREb/hJtlsdAow3FUnup/X1FwlmMihWA3f8qAzxDpRgLXDWKhnO9axACzZ/3Pktne5cg9K33xfDU1RA8rKF5DK/s+wUq6kU2lAkpWV1VcvXi48XVhaWt7a3EolUzKgoJ28hEx/73/wrSCKJBG1bhYBmDvh5GHW304kiK8klwOygU5hOSDehR7u83qh/oulUtcIJBmw5AJnAvAaDod7Mm263K7VlVVpZ4MAUOLz+bT0EdqMWACXAJ2FfJ7QsAZgYamZfLsWqV0NBaENsCgKKxV0OY7zer3NT9ExYnGNhtwHpIj1aNu4B7SaTCb0WR0+CxYqWsmIpPQDbrjKXo3WcD5yINcJniahNaHPJ7cTG6XGZ1nuW5OW9YpQ5sQ2wIL/43Zq3k36JI3RvQADkBSrilqABf/irJisibd8dJvO400vtVIRt2tIC7CkpD3iNQ/2mNpvYSlQHT8ribmGCmCRaQUjYKanJXzHi8y6k4yLQXNO9EleLz9jvIbqAr58khn7VAKWDCK9MhY+Jqi9g4/U0TsKee7oHYU8T+aGQYSmjY6O9rH+hlkQ5ubE9vba2vrrV68WniwsLy0CXWXS6WKxKAdTq/bX/kxxWJpfD/zaTWaTcUCBK2JrNbjq5eXltZVVQAGaomBa3X+jAFiMRKPyfj2dnqYELHlej8digWDQOO0xDFOrEV4EyuEFwe/3w4dqGbHg/ZtB6PKxsc3N3WWHOmAR/100IlepvLmwQCxSrYBFU0rIho4E3a/pioX6hBrWuPy6jGuAWRZrOyfJ2wXy+Vz7VNxaYBnQzNKjWj/wtn0wFtShRSoneKaEq/N43LlMttwQHma4eQ+drRMJdSVgORj8G+cs9l1YgsH7ToAGylkpC1qAhSTfYr6B3vC2kA4ce8tLvSiJmbo6YCFpQ+KjvPi2j+pUtzJR6KaHCDcUuRbAIvGDuz+UebRYIYylP8n4TGjGRnyFOib0/Qg3nAHW0Bt7emEsfHxsmTCeUkOg8E4Y68gdhcRwQDHMwYdTzs7Omgy8LTBTJpOBGX11eeXFs2fPnz3fWN9IJpIFyYNGtn8auQg1L6GhTivtdjxwyiXpYnqPshJ4HlgHMGVzc3OVkFaVMTH7N2C43e5QMFiQ8NQIYMkmma3NLTjQeIpooJm11VWKGEQZQRBCoVBThaETKOEFzYB6mF9TyRRJ66tjwYIqpSj3bkySw+mAPkNSEyoAC0CoLYpcSpLobiIOnExn5hwi78nuXT5bZcORdtkFuLRioaCoPay2UOHlRJmazC3Z7doyMBopsK4gGyZOaBad5kogEAqWpC66xQpu3AhQjaJokms6ZKF+Z9462ioiCn9500dD93pRFLQACx5WKiRt841WxgJOu+2jviiIhYY6YMEDK6DnRXTPr5LO2UySFeLP8mKFR7sdlmpbsWcaRL39ZrcgupCZ6Fd9VtBjrDUWfy14BlQnDrB2pl9kNJ0fPlbOYpi5jzyLjhzrduSOQpjXD9yIBSPmdOueLKVpIZvJxmJbK0vLgFMvX7zY2txMp9KlYqnRvzFJZAjU0H1dvtB3qkRtbsN9WNREXmhKeJBsLUBaGxvw1Whwdrt9P3HxcGw0EoEOpzrBdwKWfALxeNzn8xrUvZRiyavlchnIEsgY+Am4RMtoBC9QmpeAH5KJhA5gwXNgo2h0RJ7G4HdWiyWdTisBy2Ri2rTuarUanEZz8SAbsdpsSHD3KU2YxNlnNjs6LK+uPVErpIVZ5VIpGAzouKplOVODgXHKsrWx6XS7rCeasWiaDoZDXIODLlQVaQ5hIKpfmrZ+EGZ+bcbit6iPTpfdtJ3BT/KCFmBBWS6jAie2MZaJQm/5qE9zYplXBywkpa9Zr6I7fpWR0UajG258PyfWxZ24QJVWqyGYZOa7GfEjFsJYj4qavsI33egNNzorJxKw9lDghAGWxFjoyAPeh8RRCCB9sBmg/X5/c588XB3M69vb22srqy+ev3jx7Pnm5gYhqlKJO1BJsH4D9kVuAMpk1t4tT1BRXMeuRphyMunM6spqLpszmU3GTUqdt7DX4/F6vQAZbUxfZ2ta55PNZqempwzCt9vj3tzYkjEXECocDssyY6ovllPvye9sd9jhGmUdcy3AEgUB7tamRQpoo1Iu1wga7gLWboR7mymuuRePoig55KsF9+t1obU2YILvjMQCSrMSUat0+5jXWl1ETFU37tBisfTKWHCGNZaF+vF6PeYT7SuUNgT4oH5gaVEXiHrnRlW47WciVr1R+ryTGrMTHVEBqQMWfF+uiA0BXWlNOGim0C0vgSRWUAcs+JaooSKHrntU+r+DQVfd+OMc4rHm6b2qoKCZKFF1ZayrTvS8jCsda+3bHvTrY+LZXsITDlhGGOvYAZakaXT0WXSGwVF44BmgR0ZGAAU2NzeXl5dfvXq9+Pp1MpEsSvvVB9WYfP9ewka3MPA+UMlq7z2ICqNGrab1lpVKeWtza2tjE97W5XL1129hgo9EIlWpdAUsJJkbg6GgQTelyWSqNxrlSlkmGzhPgOxOo1Gzy0FpOgrhSSwWx8qxphWwsIQ+4eiekoLL7UolU9KuZ/J3ACwV41y9rjSVweXLsmh7L6iyO6eH90x3NE13SoJBJZD8iSqBZXutzFaJZU7f1NQrY1VKZUGysqZTKVi3mE5o9qdmsdvtAKmytkWZF3+U5BI1cc7drh2qLGM2at5NAWM1BHXAgn+vSiqMZaPxDQ/+JCslhFYDLMnJiKw0Pqcm3OAmger4vm6g+pMiPk+yQXe5ao8JfdlPHuFDXQzRZJ9zoL82In49eKbUcDoAqytj4WO4n3RndD5SxhoKR6FIqkJ1iuqvjI2NvXz5MpFMkskME3UoURh4Eka6Ly8hUVpqcAduRCSJ53rUGJMlCbrYMxoNQNW1tTUgmP70vgFQQqGQrI8g/6amYWSSi9fr83iNCjK53a54PC5XZqVSkaO4tAKPWJZtiimYAX1q9R180QAs8rYi8uzuDYRLMEs5lXc13BmtGmtuJySGB4ejKdMFjy0VvjuAwWmE1PZRuj2efC7faNTVxz+pADmFwl1k8Yn4OxGAKHbtddDK7G4uRZmxfAH/SU2k0ywMw0D9C6Ig75NYq4jfT3AWGs04aK0pKGjBN730o7wgGYFUAIvYk0oiJxA1LOWBTgZfcVEfZwVOVAcsKM9K4oRNRbgBGQhUFyRl9nd9yNJtkgGQmrahO16S7kbOeBM84Szdf1ko4xMIWPoUhY+nYIcgqY8ebTDWMDgKBZ4nTpaDYE0YH8u7OYB3rUSYG5jtSll68qHARAXTu81udzqdgAIej9cva0sEg9FoJBKNREdHItGWAr+Ev8pC4T6/3+PxuNwuaau5GWZ4pJDegErow+taJxL/3bsBUWjMZFZX1/h+MUu6Xk8mmyWQwepRHUx1SkDpxri0KGWS3rG+VCpQV7IGmOrrYQZtpt5ze9zb8ThBHw3AIpFY5XIgFGqGVZGcypKjEH6jhbMAWEpNLEAfeC6fIRFo6PQOY8lXy3FNYQglAXt9vnQqrRQcb2MsEtTFcV5fFz1vEunlcHRlrGq5olx6QeVk0hnoobJg/QkucrsDUMo/1QX0KMc/zAojNhzSQBWXiciQLhTIzkFVwJIZy2/GU3bcaj3CF5zUJ1mBF9UBiwg35MXrHsqjdkN3DVRviASb3Gey7AdUfpKj/uUWfSxT5RgBLCWLHK9UOe0nsPsKOG9GLYDjcDlPYCvVpl1N9fIONlVO518ZM2M/CGFDmMBqHZaYSqkk8MLuKYparS127QIdfUHxO+zx+/DezmlMwootu8VqhYncTLKpwH9mQGYAaEeiTF6psGyNE3i2Wq3AV6Vi0EJZKZV7TVVJM8zs7Mzs7GwfSmBwqk8XFuKbWzqveevO26FQSOcFMUk4NV/Icw3O4XICW5A9d7s8DSQ3Nja2tLRU0zDOseXyjZs3ZUZMJZLPFxZ0AAsevQH/xbk5JT8tPH1KUbSO8bItRQ+URCKRSqXYcpXjGloj3eUrV5xquYPKpTKc5E7AuwZmzc3PuQ3osEOdrK6uaoUAwkfks7nOewL68vU33jBbTrh9Y2NtHToWauEd8uS2n/7lSXPYqj5cV3n0v7xsvCgJqoAF378eoX95QqWrPC2Iv7sIy1wVwJLLT4WoXxnXnCNeltE/X8Oq+ZXf8qC/MSGis3IQ5T8kqD9NS2lGT6QFS9nRT4YFa2d+FsSjza46DI5CWJcDd+w/KM1iNjfU5oxBZ7mGmSgUDs2eOzc+NjY1NTUzMwNTeyQSCQaDXq/X5XTKqoYw3Q4yQRAmG/Ltdpfb5fF4AoFANBqdmJgYiUa9Hg+cgKwXoNXQPMcLPfYBUbJqrK+tw0XBJ/a0ToCTgfopl8ulYknDImi+cuWK1nuyLPvxhx+trKyQ/QoNTiBx6DRbq/EKd7BsXgqHw3lZTbSjZNMZQJZwJAx1Z3c4AEiBR3UAi62xDoejuYdATiBdLBZ1LlyGIeX+AHhOrrpQ3CVzlaPgBar67GaSZdKayWQ6VZSapVgoBkPBrrcS1IzL5YLaU+0PsOLi1FI5QSeBFoeuflITQstlbaWJni2AtVUV/3yby3Mk56C1I0DJRKF7QTpZEzeqYidgBc34r8/QVrWwprAFzzqoz/NEgqsTsODJt8YwHK51tgEzCUjfruOEwoFsodDPhsW/NnKmxn4ApSGi39+if5jbuadOMmCpMhY+3r2IDP5Hu6mQOAqPOkchTEX736lEM0znopwmseQH4CUkfj2bTStYfm5+DogBKGrY5h5ZkhsAKBQKAf9FIxGiIGAyEX+Soq5IRr++MBR6TjKRjMdiwCg97TSEG3lkZARQAObszr9eu3HdrZGdsF6vf/iTD0utwdpmi4qEPQCE0+kExu3MV0O0qcoEqaAS5P13Xp8vkUg0M+d0AhYieXjKSlVPiyQyUtmNVVI3bFSrUPnKXuF0OKW0hnybP0lpG4O3Vb18QDq4TWUnuCpmkfQ7jUank1G1Y8CJAcy13TIkJRTwn4ZBmuNIbqJQa/LEk1SgS2xtbrZVbrPFoVKWyuJfJLiGQAKzmNY6oIjMFe024cWyHPZOpiZgqrsB6jfPM5367ErGesOLX5ZQkWsBLCuF/ssp6g1PlwnOThNX4NsedM6BbrjRe370SyNo3nlGVwdQknX8e+v0i/JeXZ5wwOpkrGMOWLJjDh/tgAWjLXekOwpFQaC1w1mMkiLGfGdIO/QWsefsQLDEdwOURMLjE+Pnzp2bv3xp/tI8UEgymVR9/dVrVwchmnrgRZb2Dvj9o6OjAFs2SWuqVqvBpe0nWI3oNG5u5vMFn9/Xkw/U7/d7fd5MOt2c5uHw6zdujI6Nah3yxeMvOmQLEMkRpGZJAhaBj+jcPQc0yUr7GQHUGMbk9rjhBgQaI7JYTRtWB2BBL4KK8rSGrnfN6MyyrDKYDFZTZB9iKrXrg1PBLDgrn8+vuvkDThXesCq59bFiEFSOJ2az2cgGTLhkYCxAQOX511hWf3MrLFcK+YJWDsTjXmJbW2THgwZgyT/wInpeFL6XIHv4phxUmyLorIP6eoSZc1Fv+qi7fupXJuh3A3pbEeXiYvD7QWrUigHDghY8bsPvBqjfmKJU0z+rFieDxqxo3IrCZsScsdVBlE8L1D9bpzONlto8+YBF0ulgfGIAS8aLo1UflScUnjtKRyHMXmbrvoxYgIm82p5BmEjIDixdCx1MSIFAYGR0dGZ2Zm5+/tKVy5NTk5Fo1Ofz2R0OGZ5ev3oNK/7OY2GWvTh38dj1OuIncjrDodDY6ChRBxBFYIX9GDKhctbX1gALevIYQu1Nz8xAPQMJQZ1fvXYNGELn9V88ftwp0GqxWbVWL6VSKRKJyBsg9iihVpf38cF5ZrNZm93mkGQOKIrO5f5/9t4stpFsTdCLCO77TonalXsqszKrKqtubXfpMdw9mPbWM7A9hscLbM+TYdiwDdiw4Se/NWDAwMAG/GDY44FnaxjwjHva3Xfx7e4799aaVXVzUaaklJTaRYr7GgxGMML/iZCoYOykgmSQ4imlSqLIWE6cc/7v/GtJDbDgX71eCwSD4hoy0HWVSkUjZyzgi6S0n9OFcqQXCwVM5hV92Zl8RKFiN0JfiUtBdy2FOA6sCXcqznSqPfHhYcEVdjzV6tWa7hhA3n5kI67pITeODR7izvY2X55SC7CEX1oscp9CmIVLMcuGY0k3Pu/B5zy4y3C2AzgufORJmPgogn8YwW/5cOdkagnHoJEs9vdPbX+ctTGyqTD5gCWsnJc+xROhCuXaHGxtR8hYhM3GjtRQCKcmUNR7/0osgFSHwyFXVkGvooQ+7S4R6PV64/H4PK+gWnv44NbtW3Pz8/CKPxBwqqT8efHyheQgQpuZTUEb37EHAAqUAzcBcOn3+xim3ZSVdjH+EKu1aqlcDqh3o6KYhwsIhUNAObpT4OT4WFp7B1GFS0NqAmPN8jk8O+Y8qkkJehreBREv5gtwwYBZwHaNeoMkSTXAgm/VSldCBEH1pebpJTQhc4R4bMP9wkDtuKDJMQtplThM0WMdLiIaiZSKRd5TvosFHA6nEHMAtxwOh43oxQVzpFDPB6CzpZk741ICNRqwXISjkUkSKplMBnpVUuxZDbCEX3jMYv/yrE1z2IIHkGiqOxr79n0VKa52SFzRz/GaANYlY+GTYmvmzWSj9ODhU4/SI7wAlmk7r1CXAzlyOVHaUrk6AdjLhhOxRAxmx81bt9YePLh562ZqLhWNRr0+rxGqq1Qquzu7in+6cfNGKBSagBEI8hhkLXTR/MI8dFi9Ue8j+kGoCQiyCpg23KPzu8GLPMtkJA9X24EPJeqs1+fm5gTWQYBFkoJRUgAsFJmfzwVDYbfbHYlGgbdQwlIVwGq3WSA8sZ+T3W53uVwa9f5QXe1uQyGGEn2F67V6J5FEF17x36rVKtKWKbEjdAJcQCGfv3hAF25hbpeQ8USIKjU+LP082mYzGePlm6qVitvt8pkR/2sR9dX21hZ87wmwhG+AWa8r7C/P2DKDtFDeaY7O8WzZFv53T+x/liOaLN41Ka8lYJ0zFj5BznzsSIMKBWEzwohCPv8qYbuCMxPIRT4PlEPIleDz+RK8CezmzZu379wGEYuIyuvto5NPT07PeAcdeVt7+NA5WXmuoQPjifjK6ir0FRBJq5eM8zaUicsuIGk+nwdiM7dzABrgyIAml2ckCIde7gAYGGLGIusNIWryHLBwHMYe8Eo4wjNWLJrL5c4d3mWABd+bZBO6SOzULzi8K1qQhUaj2t6cJA4gGouWiyWxC5RElVUpl+Mq6UMFL3Xo4U4qXVSTR7Q/gacmP6NGE+pOFgoF40psQMD5xQkRNyfHx0IJyz4AS3iF4fDdOveLs3amiUWdeMQ5xayxafU29k+ytv/z1JZpiZ/adQcspTE/1sDIoRDfETq825ChkBmhoZBpM1epAA2yPBGPz6VSq6uriwsLMzMzkXBYSFJwxQvb3d1RLDMC8vje/fuTOq2CodDyynI4EiHJBlCFwSHUSUcJ6JDOZATFmIkXBo+1VCqSF/nbCJvNSCEXYKxarSaELmYzZ8Ig7wAW2t4AY+XykWhUiLs8r4ejBFiIpWr1UDgs9uiHYYYSoKub2ADshMxo4h4GmBMpoqSYBa/DpwB21Tg4EAjAx4V7gU6QbE7gs0KlZ+N6LL8/kM/lDK4AcHmJZGICMrxTFHXufXUFwBJ+gkMckdxfZtsvKpzbhqcUwlunzVpo9fMC8b8d27dJnJWOeqW0UB9//AmGXa/0YvyUwMcu0aja22HBGmHiBpR6tN5QucaBJBoVH47jyxWr+Sxry4aV5eVIZFBOIT//6c+agiNwd6LR+fn59z/4wAg6ty4aYAfKkdAWUiWgVq/WqCbVZpHRiq//xsIHkNtYuw3rOaJDjhPys8PPIPOddqfDCS+A9HTw6cKhz9wer9d9BQOrbgNBvrm5WSwUdbRfING90hC2cDh8984dE1VZ0DNPv/kmn0PhhNAZQjikkQZ8s7y8fJbObG9t8RpTtHQQomLPwCPvPH4EPVkqFjdfb6CRK8hUoguwYJJ6/T6UZ7VbG3pwcFCr1dRmFt2kHj5+JCESkiTXX7yUp8noYNb84oKGoqhYKGy/eQP34vX75XszuNSVlRVPLyXAK+XKqxcvDVYif/fJe4ppUcerbb5+3cnlcUXAwroTjUacKDwQvqYKLau1MoP/eZH4yyJBdczsUkmOyxEB/+yzz2Amjzat0YgYC5sMwIL7MLcEcq+NbtF8jNVoAAuWsGC4N9+dRCIB8ntwPVav1//8//ulYib3dx49WlldFW+FoaFA+mZTqO/bgSqtDXSzSTdb3YOku8e4y7N2j8WL9/GvEDabz+v1+f3ReEyox+f1es3tlmw2u/F6o6rub6SGO0AV8IxMJOAOY8FkcfcCEIBTS0tL8Ew31l/xIWNdgAXfAUcAgwAHc9nsztYbRcByuV02ux26F3BN3MOw9u7t7SnqsVpUi2qQwVDw3oM1yUOB/tx49VrBd/Di/3fu3wtHwhoP5eDtnsevbA0EKF9dXe1Jz9So19efv6D0KlRCx3382WfjnncUaHvv7dsuLDIPsIRmw7FHIeJ3EgR8n3LWyNt+E/+LAvFthWAkctcAYNlg7cAvvAquL2ONeWPbLFq2RnQ7IzcUIqnQizxYu39/oHaKTDqdSWcU/wQi9ixzBgv0m82t9ZcvD/b3C6VSPp+HDXGtVgNBC2il6zgMz5kxIxuqoCeD85bK5WqtdppOHx0fFwqFOl8zx2G3X10WArQBUnjcnlKppJjXgyAIRYMddMJZNguXaLzCoA4nEUQqlSqVikCvPZmAgRsO9vZTc/Mzqdl8NsdyFyHJonxX5XIpnkjwIaV8XWdMaiIUwikEZWRApMKBF9USN7SaTZZtA3JLkmlhF2WYFXOuCsOjVCpHoxG1SYHqKjqdailP4XRAk9DtxlEbjhZPJmrVqrb73czs7Lgna4BO2956I0rNMBDAgpZucl8W2V/luRqD6hL6p7mqht5IFvuyTPyDtO1Pc7ZjijcI6jhcKflgAWCdrwE4MWWscW0cEpYj3BryEYUjSz3aZnrwxAK0Wl1ZGej17O2+VYsRA84oFov1Wl3wKWbbbZfH06vSiMDxFgIszrzhgwlKHQG5qtVqLpc7Pj4+OzsTkl0BH1zF1S8YCi0tL7VZtlwqy7UaGi7n5Qpq0UjElLEtMFalUqV7iX6lW61mg8xkMqFwaHl19dIFSlSLkKGZGio7gxgLLrUCtykCLHhejgtXKmBoeNUrUtrBVQFjyRM3dIp+Arh4vB5vt57P4/EA1sBgUoOkSqkUSyTUnhowFsdnMlPT9vUUVCjovQBAoYvgjM0mJedFOOPdtbWxTukO68zm+qvz+lqDBKzO8ZptbKvG/TLLvqxwbQ6ly5omuxp0YzjsZZ34Z1ni76ftz2tEhcGVCaonwBJGAnH99JGTk7WBX51H5YwlRGeONqLQYcxlB7bmSbO30SCoQO6eHp/s773d2NjIy1KHa1y3ze7oOd0Gn+XVeIS8kd5zexU4T3D0FmALWAeBrNPZXwQASNZEMjEzk6yUy2KLGNLuaCZNgDdnczkQ9qa4ZMFlzMzMAEE2jSVwws6TldPQR/lszmYjbt+7C+yCVDXdxZ5bFNVokPFEHGgJzsIT9vk74PmKlUn1eh1VUhI5wAGTAX/ARzqMhVztqEttEIBUOBKW9IDP74NZp4byyFevVofrUcN3OKOGlz3cIAwwf49ZFeCmorHYwtJiIpkMBIJenxeIMxAMAnrevHN7LKoXaMyRzY3NRr1+XplmKIDV+VeksecV7mdn7E4dVSFMuHDHlLRMbU0WW68RPy0Q/+DU/mWZOG3hrDZB9QpY/J8RZV1Hn/fJYCyWRQneR7RHtI009Sic2mFMywLyNXS1IDWkHihXzs7ODvcPtt9sv1p/tbu9c3J8DFxVq9ZaPRrvcD5Vdx/LvblFqZGOSlNLBJK4WCwen5yUSiUYaSBK+9AqudzuxeUll8tVKBbOAREASy8jP4B7JpOxETZTogthjUvE48YZq9kgO11drVQAj+7ev0eSJNJFYV3FnuGVdpsJRyKAFIixyhUBsOwyhgZs9Xg8YmASkKtDSzTVOs+8dfG4ofNjibikz4OhIKC2mps8RVF8qUFVPzaAH8ELUPGvcI+ARD05vItvx+f3h/mM+/AlFBca69X17c5uUaicPQrAEn6FtfWMwn5b5n5+xu01UbxFfFro5mqt0sa3Gvg/Ttv/ccb2tEIcUzjDaS7WVwMsYUggJ85rZi6ckMwNXJsdYYZ3YqQ1CvkK0PpKjsXFxV6j55CTTakEMv5gb39r883r9fX9/f2zTKbMK2OuqEmCj/dhJYS3072km9LnY7ujky5BR6NDUQWetEDeAPT0VLNZaKFweH5+vlKpko2GEIhnBCgP9/agr9RyEAyOsRr1eucRwwfhI/lc7satm3zyhZqk2HO9WnM4HSh7QSDgcDjLKFUSDq/I8QLOjnyhRJot4K1OAlKqSXKiKHCc30JUUZoraT2ccCRMNSk1Yx/gIECSRuAeXKekvKDk416vd8LStvXRYOJn0ukL3hkZYImOROTatu8r+M9z+FYdr7cxnw2VF5y2nrd8BJamiJ8VCEO4YwpgYRfmwmvmkTUhqiwQBgA6I2EsQc6MqkZhm2VRxgrNjTJc380bN3Q304J7SqFQOE2ngaVePn9xsH+QPcuC8OuKlzQPbnq1EsL8FOxWpsExym/emxytlMuH+/vHR0ccxgFS9KTQsjscC4sL8LwAVgzWlGw1KUA6eAQzszNXV4cYZ6yGqNyekKaBbbPZzFksHgdCgiNIahHCFc7zyQV9fh+gCVC4w6kQ5AvHhHdCv4kNZwBY8Cu6qoZC9SHAIJJswHklr0eiESAhtRuBx+QL+NU2FULpG/i4Wp4FlCDeWKXCSW2H+wenJyci5hkxYKFULBdcDuMyR2OvavifF/CvSni2hdJohe3YNDm88bbVwNfrxtYTswDrQpF1zcyF+MQwFjeqKjrIUMiM0FDIapvbQCLO8+m55U0wgWXOzg4OD3d2d09OTwGwarUav7nHmUEWBerPSsgXTGybeA29phODYQbdAi2bze693aMoilfb9BCeGY5EZudSKPrMQPdSTWTJgidSr9VTKg/RdMaCkVyv1rrE5QVNATkB57k9HrhxMWD5A4HETLIz3jwer5p6SWAsSdlBj8cDr5dU8oc1SRL+GgqHJDcSjUWrlWpLxdgHRwMIU3s0AmNBxyr6UAoFsA1WKpxI3dXp8UkX+owYsICu7Ir750Ybe0tigFk/y+GAXDk+yXhoClt67VmN4CsJDhuw0EASJtU1MhdOBGPxz4sjRhRUSNhtTGs0hkKWZW02reQC8VgselEVDsigXKmcZbNHR0e7u7uHR0e5fB7ELchLyYCHA5qrLpJfdh9WQrgcE7GP5Tjj6Tcvds9cx0yJmKBU2tvbazTIYCDocBrFLKfTOTs7C6JdMfG9RIMl/ICSCEQifZgm+2AsuLCmCI/EgIXxju0Mw/j9/nMTG1+F+s79exJg8nq9cArFVRSVu+ZVROKPwAHbbaZWVfas4ov6ub3dt88zVgwegaKxDz2dYknuwnU5Z/ns+XAliowlJEr0T0oZQeNtd2cnc3oqRZ+RApbd7tDN9c5iWIHG3jSwLy9g66yFN1nMY8PcU9d4WfuSd70aBWCJ1pRrxViTocRCGshRbDpHayhkmbZL3eQ0l0qBcDo4PHyzvb23v5/NZo36UXGYuU7l0nnYu5XQbrOz7TbKzu50gBR3XTRUCoZvdjva6XKGN0hO+GyPA0aqMuGQgWx/b49EGTJDBrVZqAJMJOL3+YqlksaD6AAWDwS2mdkZs4arBmMBwlJkUw2wcL5vgWkAoebm51Pzc0sry3JrmlDmUo2x4JbhTxI9FhAkRTUbdWXVV7FYDIVCrm6tJzy7aIyvPN1mFEkRyCyeSKhxvMBYanqsWCzm6l3JOtZ71O2tN7mzLC5Hn9EBls1u73WGCrC13cCelvFf5PBfF/DtBp5rYS0Oc+AIuabtVyVbnh4UYKFM7tqA1dkus2z7GmFWVyp1S2dyxxRPf5HhfVSKfbLeaHcW+oFmcpf90ev3qlncHj54sLe3V+dzO/W64NYqVXRdnNLlcQoXp5jJXfrhi1/ggn3Bc09kkNAuweHZiQrcOIR61MI3/geQxD091jZfZqdFAaI0AYlIkmw00L9GHTWknxAUJ4GAQXeoTqsUS6qKTIJYWVm5dee2caMhIM7rjQ3FmDik6RHl0IrH4x998rHBe4cDMnyCCb/fr4YX0Anrr14J5Xslw7gmyoMgL5XTcXKHp7K4sjybSqkCYqu1v7+v5k4OlwfdJYYzuOWtjc1iQTmbKLzz4aNHbplVl2pSr168bNHKARAIAZeXtZWpJycn4tQPQmKLwRWVsmCDzeHm69dCJ1gHsAg0700GIq8NS7mweTc25+JSbizhwCIO7Lola/rvd+3dNZvVREAnpvfi6RgslWMEsDqr1TVkrDEFLOGJgsgcicM7rNRkrc51X/BwAIsg8KBSnRAUTuXzlcrl/u6o2SCRRcw8wHK5XX6vz8sXqPF4PYFgUFBBDTNhLHLnr9cr1Wq5VG6QDRo4rJfgRIAPtq2l/AO6unP3zvLKisFBCMNmZ3c3zUdsaQBWLBb7+NNPtA8Fd7S1uZnNZTvheAAxt+/cWVldMc5YQNVkvW4EsISfA4HA6q2bXhVjK3DewcGBmjkSLm91dVX89OGSNtZfqWW68ng8Dx69I1eYATq/erGOnNYlKzpB+IMBYNNkMqnddRR1HpYIdNVr+MK4N7j3jfXXsP9QYaLRABY8CJtjGHEGQFdRB5ZwYnH4cnAhBxa0I0cu+B6wYxOJXv/5lqPFGlkqBw9Ywpw3McPhWDDW+AKWQBu9qiXMaoAjlCBLhgtY8M/j87pkYVPALrrl0rRkf7uN/J37AizgDBC9gFI+PzCeH/6DZs3ILBD/iLfKZUAN/Qi7Wt2IH1ggGHjnnXciF95vuu3k5GT37VvxXk4CWMsryw/feUfjCPt7++svX8p3g3aH4+69uysrRhmrUixRzaZxwMJ5jknOzCwsLSo+XzjF4eFhXQRtkiEK1yYGGtjTvnrxUu39wVDw/oMHcnit1WobL19dZJy/ADhU5htNirt3714rZjLeoJ8311+hVHY4Zh3AgvFmdzpG3jnAXn4bygfhgS8Cc19+R7PMjmNC7lMH/wPNYgx3eXstFqc5lJieYrEWh0fs3F+fsQRF1NvYf/XGUN/2B1g9L/EEymWJjzBn97T1qkkC0HGMIpMNnJShmXZ7BA7vVIOUF8+5ovKVAKFkt/dXEejJB08SemoDizQ334Rk9wBYhUIhXyjIC7l0VgMjx6xWqp//5vOFxcW1B2tGLIZzc3Ner/f1xsZl7oDuswt5EFT57Pjk5YsXin8CODo8OoIfFBkLbufB2pqYsfoYvdBRZ+k0dNvC4lIiKfV5glMsLS0dHx8r6qVgA5DP5YDPOq/AoLv/YG39+UuSJOVb3kq5kkmn5XZJv99/78H9rdcbNAzXC3kg9Hx/GWKvQysVi282NnnRZiFNDQyf4eiu9EUJh1UY9CW/RqXLJnAZLXb+907AMg+dGeyz1ndyV+q7a5PwfSJUohzL8YnNRuCMZUMRhfQIbpkfv5JityBXrrgxgF6U347gHZycScLxmySpOF8ePX48jlHudrs9EAjMJJOIeDyeNstKVICA78ZTywJSHB0eeTzeQEB/fQUOSMTjl2FxHNdxqF9eWVlWdyQCvvn6y6/UHrSd92VDRWlYVrGMtMTnvV6pSv4qcXKXa7CE7ywfVlmrVl1ut8Q9XEiLAFdIykYL/Gl+fl4CQED20XisXLzoiu5FaW5+3qWU4wo2GNF4vNGo8xo4HA7i8rjhvAsLC9cz4YJ2Oz053Xnzhjs3zuDW0WA5nA583NJg40LpNHXAuu3lHgUswQ/7TeJpxfB0GEQUoRpWX5cMDhORuIFtjyb7qCB6Bhp/p9ZAgIHgEd8yjNgrWrcJG8HQNMg/kM0zs7NLK8t37t598PDB8soy/Hp8eEQqAVY4HFpZXR3r8SP44gBpzc7OAqI0+fQEwvSnewFoeCinp6fVaiUej+vqUVD94GQSqEIISgDAglegw+/dv6fxKbrV2traUj2m47yWoj5jVSooGqBW7w+wzos9EzhK3FWvA2NJVHfQn06nE04hjEn4UCgUWlxcVNTwQV/FkwlAJbKTgBRHL964dSsai2p0YCKZhDcEQ6ga4Mws8lWf0pWcyN/u7AD6q7POqAALpbwau+dFIN2VvEBy1//W/Nw9nyXIYaNuOMtoX4Blv+KyCwdl2Uk3F/JzaNxRkqYoZzdwDKedGwqHzljwvJoN0uPzil/p8xYcqPgJcp5C33yK1dlATBaLRYkw9nqRE/vC4vzETAVggkW+CXUJ87lcHwdJn6aLheKjx4+TMzpmU2CI27dvr6ysoNBClGBTP92l0+XyeL2kSm5P8fjXthWura399re/zRnoEFrdC03IRddoNN6+fQuDJ5lMijOqh/gm5F1z6lXSRF1x7+5crVYulVHiNJcrEosaceNDURRm5AybyAbjZGtjs94p4WylZrPbxpGujLzNZxkbdXHAJsKrGnd5jyybkIluwilrzJOBwbW3qJZrFA7vLo8bRRQOvfdazSacurNICbH6RqLkBIVNMBBAJeX8fiO1C+u1WiQa5b3XeQ92P4oNnGBtQYRvgA5vtt6gajk9Plygim++/np5ZXntwQPdXgLA7SlNwL17977/7jvlWdwdg67BWAA0jx8/rpbKBZVECedjrNVS27TgWJddvsY3GFCJREI8onrKL4WCJK5fws8BtdOT0/23uyxrxVUdeXyOm6scjhtd7oJ2q/R5YcAOLH2aCCXkcU1cssbdVoik4Ciq6IzQUMhxrNjBH3oANv1yQyHO5+COxWKp2dmV5eUbN27Mzs6CUAdKMhjrB2JyYXERZQyKRgTrD45Pfj4ZQB/oKLhxts1WypVe14ByqXyWzsQTcXPLCQeCAZpuyZNaCY9JwnMatkJ45/ziQu4s27H89mQiBAEpz2gPQFYsFuGAMK6mRZRH1eq1+sb6K75+80VsmBABKlvpR2IitBGEFcIG+6ArdbtZ1/9+FOES1hj7vyzYelBiDc0HS9a518Mla/z9sVjB4d02bM2K4GDODT3BB5xUnG1VGJ92PlcniLdIOAxIBFPg1s2bc3NzsWj0+rCRuZiVnJmZX1gAetCteCNpFEWdnp76g0GfqWasRCLRqDeqFenFuNwuXKYw02AsGCdixuoJsOx8jljFy4OOKpfLtVoNjn+tMqSPvNE0vf92b2dri+I12XgnkadlAAs+gfaEY7UCdTrPIGD9bowLWiNHzZ/kiCZrecASKyqmjGV1xmqzNhuBD916ZbPbkLfKsEcHx3VXgIbxKYTK3751K5lMBoNBt8s1JSoTMMvpSM2lkjPJWrWqGE2p0Sq1KkPTkUjErAcBx5mZnW00pIzl8ii7IWoz1tz8XDqdEYo6Gwcsh8OpbeVhGAbOK2jaXL3XKZq2XvdaRweHW69fV4RUw51QBCsBllB+Y7yWo4ur7QGw/qUE67LAYGc57J9mbT1IpNECFnZNzIX8GjvWt8i2GZvdPuRpfG4opIdtKGTZtt3h7CjtZmdnH6ythUOhqTwbRHO73YtLS36/v1goGEyKAaPC6XZVazVAjWg0apbryQVj1auijFNu9YLWWoxlty8sLKRP08iBzzBguVxu3EDZEZZl6/V6LperVapOVB5pajc0W2vVah0dHGy+3igVi5f7f0sCFuxSxmtdEjYcPQEWfP31GdYKCFlk8F8WiZ7udsSAhV2YCzmFROaTRVljz1isfej565ChkBmBoRBuFkS43W6/f+/ewvz8FK0G3QLB4NLKMtLQGClMBCzCO31TrVY2mwX2NQsyRIxVPT+RRyteQZuxUnOp46NjuCljgEVon0vSWk0KxH/mNA3fYY/q8XqmWtWrt1q1ur+392Zzq1wqsRyHSwSVxQDL7rSPlWM7LqKrHgAraMd+N2aJNO4nLfyL8rgBltAIPtPYZJsLx9pWyKHG2oZerQUZClHmpKEODJZlfX7/e+++GwwGp1JnOI3gK8bEE/FioagbudlhkXa7fXZ25nG7zXLJEjMWThAuvYBQDcZyOBxzC/PpdPq8OpAmYPEe7j1gYpNs8PlucOirQj5/enJCNSmHwz710OqjwSjKnp1tbWwe7u/Xa7VzMSQhVosBFizF1qydpT6zCPndGQGsmIP7cdQSYLBDEr+tjidg8Vu4SXfJOp9b43qDfIb381Q9Q5yWKPsiM1xDodPp/PjjTzxez1T2DLl5PJ6l5WW2zSrG9IkAyyNG/1w+LyTeNJexavW60wCv6DDW/NzJ8TFfSlkLsJCHu2ENMcrZVhcn7kLLJpDBWSaTzWaF9CJGSgxd8wb7KHh20GNvd3bhGdE0LSEqywIWYSMcYxU2qOTVbhSwFtzYR2FLCM31Gr7ZGFvAOjfPTrZL1rk/1rjeIJ/hnRiyyWz4hsLH772nkfB62ga9FieSCej/XC7HqKTqkKfALZfLVLMZjUZNsZQJjEWSTaplqNo3yGmaaimOGQCdmdTs0cEhiHMNwHK4XMbNPdAtVJPqyG7xgiyYWdMnpwXk04ZIa7z0HMNpxWIRuOr09LTC59+vFEvnT2YcAMtG4I7x0VOqO10ZBaxVL/Ze0BIS85sKcdDEe7p5awGWMBpRdteJNheOtaKObbdttmE7vNvs9qHVKAQ59/6TJ+Pr0QJDC6QsiHOhzrrxDx4dHT1/9mxjY3Nne+f05KTRaHi83lH5UHu93sWlJaRGqtaUAEshkLNer1eq1XgsZsoGAI6fnEk2m826SpJ3STvLZGCIxvmi19KrdTpD4dDx0TGmDliK+SDUWqtJddBTzlhCo1utcqkEzzGfz7datM1um7rDdxRXe3t7HTN0tVRG0RWdh2JtwEJJGcYnbLDba6xPwFrzc/f9lhCXvyrZsq0xB6zLcTbR5sKxvjtYj4YcVCisfsxQUo+GwuFlpVTdY/Fctre3N7e2DoGVjkGgH8PuPBgIGFGNvHj2bHNjE3iCgaMw7WaTLOQLe2/fkmQzkUiMpvK3zZaam3M6XblcTjJZXC5lHIHrL5ZKsVjMFOdfGHLxeLxJkkYYq0k2gWbgvLF4XP5Xn99frdZQfKIiYCFv+h7s0WSjIVHoqmEWxmdyqpTLmTT8l4EPshzncDjGLuu3iQ06pJNtHx7teYqQcQAs+JsT6Gp8Ym5MAazHQe6m1xKy8md5otoeIGDBKjcswOJHE+zAJ9laOLaMBVfNceyQTQ+wBR+OoTA5MzM7OzuOiqtnz58XRYHlyC+Hj+cHQtIWqLs7OztvthWPWiqVctnswuLCqEIpw5FwMpnMnmXFeO10qVbia7Va+Xw+Fo2aNT4NMlazURc87tUY6+T4GGVVVQIs5OHuMqpeYlmWrKtVTtRavtk2W6/VoXPgSoCegaE5HrauW5AsUHiZD1aFEVXrRK2OA2A5XQ5ifMhYXoy6P8D6KMwuuC1xR/8ka2tzvXWBccAS6gcOD7CEQ/K0Prl6LGJsGYsHnSHvg4djKFxYWuqpkp1F2sHBQS6fV1RrAR8klExXQqMo6tuvv9EYhyCQANYSycSobs3tdgPhlUvlxgXlOJxODUkDgrNQKMzNzpqlZDXCWI3qefSZGmO9evWavkiLJQEsh9NhN+yTTlMtmqI0FlxtzBI+SNM00F4umzs5Os7nco16vc3blK+DwxZJkkL9gHKheFkFy/KABYPENj5PB5eiVP+AZZE6OfU29md5W6+9YASwUEU69jwFoH3ozwmzETYW5DnLTuRsJ2wE7CzHESLpFg0r8jDnPJzO5XE3G+RAz2Kp1AyAR5VyBaaf0+Xy+/0axACSEuS3opzOFwoASWolqA8PDnQzfB4fn9x/sDbCfnA6nR998vGr9Vdvd3cxAyW2gBgODg6XV5bNuoC7d+8ieMpmNZ5U5+eXL17A9zv37l4yH83UazVcdRHoYeGmacF5iMM4XHHhhr4RDRNO9g6OX2zOJSD82GiQZAP+I+EyYIDBOHG5XMJ3aJOHXDSfNaNRqzE0PS7OTDa7bVzp6sotYI37ztEDGSoo+5GIbUZzr0iRReAdypsylkVaq0m5vEMNKnQ4nQB2A60DPWjAatHo+oXihtrv3Nne3tzYYJjzYe/xeh8+fJCam1PeYDUaNEP7VRQh5XJZDbAKhaLuNfdaymYwiwD+4OGDQCAA+GJE73t2ljERsLQZi5URqoSxSqWi5grQC2BdKnH5TuBwRcbCLlVZnNIOuguzYDQK1wAdS/Kta1fD54t38A14S/g+vuDFQKPpeq0+RgLCMT4BCjinxVcEjvlsmAPHGixGGpPnQXvPkrHM4J+X8PUacUrhNIcFbNyKl/swyD0O9J8RPm8+YHGCWVD80sgmFc57KsgvaJIYixs3xuIQYzVdnqFmkXZ7PR1zjOnNNcjaI8VSaWdnB6QX3WqRtTqwwt3792ZU/L12d3dfra+LXyEbjW+++vq9J+8vXprpuyYrTbU4P6f4LJqUarqBloFMBDDvUGSDBfw/lpaX/H7fcx5fdKCw2TT97GqMpagCRIyFY3f4j5Q1MtTjPZjaAc1lbohdqNQ7ZqFXNDzAkMtXN3J1FuR6pUrAsmwXNYcdhb8gLLMRhIIPL3QUyzfkT8lx84sLbs+ws82hEuOl8rjkyoEeHlX4J5DQ4yB218fNupAaycgSj1+OtC6ogjHRYtF3OGZnXDTa2FYd/76Kf1fGGfWnEehl1YG58Wc54qc5G81dXlKJwb+vwBc25yL+Vqq96unn0edaJotOVmnRGO2uBSmyJpyxxu3W4GkgPZZneF6IAzUU9qS+atH03t5ePp+HLTFcFQDTwvx8NKqcQKtULq+vrwvPF/ajTQI5gjz9+ptH7z6WAxMM8q2NTcXjPP/ts5mZGcUEmChBQ4tWFJaCWURlG2VoyMERLBJ6Fo3FPvzww/VXryiK0tySDUSxqshYajbW9Rcv/YHA3NxcqVhSH8/9qa+wfjFLylg4PyB77Qeq2azXalfszLnFheGPn2q5Mpx4ZDPUCigjCTZ0O2bQjv0rSe7TCEIiE3FN0rw27N0gB183PPg/OlWerX4RkOnvqVjsfzm0bzXU/Sgo/H/ct//N2fZn4Z49jkzUYHHqLk+jVwvzhQu5iXTJGlPGAulCUy3jYVBXb4MzFAYMAxas0c+fP+/s7GFAlvm2urKysKAgNnZ3dsRPFgiJ4j/74vmLeCLh6d7HFwoFNSSC3j48OLx5+5YiQrUoqlfAMkqTVMvtdltkyPl8vncfP365vl6vqxp6FFOry0F2f2/v6Oi4WqnAz4DIqzduLC0v9cpYrLoT24tnz1OplEZieltv9sGWzsZY3zFLqsqy9xVISNZNMLGNRDdTLhaxcWg4v0oM30vswxD2t+Y4zxA3Uw11W2HAsH2wxWJ/58C2R+p0V5vD/uGpDejhRz0ylkk+WJy2hsgSAb2wN7URk5nHBW5sHFNc0vRg/aLkze31DGJjZxywDg4PSSXPpLd7e5VKRbq1kuWr5Dem5zL+YH9f+n5Sy7zVyeKjsMqoCGCt6n7GenEQFrcryubHjx5FVCgKJpG2AxZ0+8bGxi9+/ouXL9eBftos0uNVqtVnz54B8uqeHRgrKQrMbDOqIqLRaOSyWQ1lj3HAgnWZZnRBmbvQZikwlmhh5zqmnD62RgzNAHBffas8fJ0oPPerbzaGtI10OUEcDPmk/9oM97cXh0pXGG/CU/tT0LBK5++e6NNVZ+j/Udq2We9NfOSvPGoEE7m2AsUyGVN4l6yJLCA/pozValK8q/6weokg3AOwS3ZqBvOOsFpTKpfLqf3p6PhY8orcmIUyMjvPzXyFfEGuiNBiHXWXc47lFJUcWiZCYxpTimpabcjBCvDgwYNkMin/082bNwOBgIaU/erLr95svVE0Mu7t7RlkrFgsdg5YmmGYJ8fHWntWu+EKOfAQOREZaQsRzhBm9WcfHF/1ldX2CWrN7nDY7MOmz385if3+KJKxVNX35gZDCD8vEb+t9iA0QVD9H6c20nDUHMyYwtU0WCxyPtQ/n7UiR3iXLGQwnDzGGjtbIVwrRTbdvuE5vJ8bCk2tAw2AVS6Xv3v6tMpXaPF4PA8ePpybn5NLaA0HILk9SPFRutwuPqER1pAlWNLOp6p46o5bCZCuXGRqAJbB8O+GsYoxQ99n4Xfv3AmHQodHR4JC0e/3Ly8tqXnCCQ3QKpfNabxh7+0eHPnhOw+1z37/3r3Xr1/nUdU/raWzXK5oYaJh85zYAUvRZV0Js1QthnzvYXZnz3VXYGkyJap0JJFx1DgAFqDV8Gs5Pw4iv6uR3G9ZfQkPGzAR1tvY/31m6zUMv8zgf5yz/ZszhiCrSOPt/vuGM+44brnQXALHOZyYPJcsxFgYa9AB2SINLhcxlnd4YUFwrnqlZlZAkI1vX33xRYdgQGZ/+/Spw/FxoltNoj3ekFMaTTtEGRMUBTBhs8E+Fd4pt98xmgJbEbDsdvu5G1aL8mEBOX7BDFcUpQYVCY16w7IDb4ZvQqiBrjsR9MPbt291j3l4cAij69bNm9p4d//+fWCs7Gla83k11ae5zbilW66b5IwwFqacykHALGfv9kGyYU6CA+fQGYIHLAqzdoMB7Bx6LWefDft350Yma8r0lUyEv8jb6n1lcPp1ifjdKBtx6N94tl/7IO/O3gOcWLGoAo6iCyfQJQvZCokxsxUCSbSGuISZayj0+X2Hh4cSfAF5/PLFy14PZdDPA3li8Z2mm+pT0ska71ezEqqp3FBcvQElSr1u9bxBgJhGnLWBFGkD9QBg6p2enm7v7Oi8jWes2VSqPzY17oSE8mQwjNxAeBWLITx3h6M3ykGJskwK4O2YyIcKWJSlNVgwnIQ1Ycjt9xPcCPN5VjQ0WHr002Sxvyj2iSVtDvtFwdBnz1r9CGKWT0rSm0Sz6rhE0c6T55LFM9aYVQoDtmCG6EbqcDltDnPWBp/Pl1fyrKryradDtbp7gFXRsaEALl7ESlxDdL3Z5JYOMVsoMi6pYhwR0hfp3lGtxx6wbOM9CjjdL2ExMchYH30i1XEaneCG/WwuoFDZh70/zELKyx7XzCZJmlUPdCQaLCv7YOEY7nKPIGzQa8N+Eh3ZXQMh0epjN6S3Mj2tENQVxuNXZYI2MHN6BSwj/uzjBFjnjAW7TnzSCpcixrKN2U1RyOF9eGn33V6vKauSz+dXcy6RBAbqKpwkGiyNfYyL37BKrIS67pCUTEcl1oW0lJRVarcGc8ZIITy4Qu28U+PSvD6fEb1RJ0+mEcaCA37y2afajl9qHzQMWC0NVOoRs87f14990DxF5oh8sKw7hp1u10gKb/8ghDlGJ2Fqmj60uoD1TflKl062sfWa/hGyvYTMCmmZ+yvNYnVJT/BVdSaNsYjxY6wm2Ryakz6fetQExy+f36emapIY3XRvzXgouJP3Mpawiy7xaMsJFM8vIzC1vbvgCmbkUsvqyZzGazbNL+jntxQjuxHGstvtn/34Rxqhi2qd3xdg6WCWPmNhHCrt3KN9sNWkNBJS9MwTUyd3cW+4nMMPGxTau8FRevrW21p7Y20n90Yb22lcdWv9oqZ/BIMaLJiO7d7NguMEWNi5SxaBYRNlLhw7xgIZTw2xgB0sT/YrGwp9Xq/6pqRrnnMoKITrURyqSnLYubZ6VA41ZI7GkrAjuZVQzUQopDsxIuk10pGPV7u/dt+r/qwvHkvXdDPCWA6H44c/+XEwFDJOVwY1rwzNqI83rj/HrD7UVw1T/fB6df8yZ+NnScCCtcs+it7gVRLYTe8o710jy6iLwJyaQm+7gV/dXL2lh2icsTTuvFmQuaJaYVxkPF8dGp80xiLGirGA5Ye5X7y6oVAjU7lEIwWDS7tWj+T9dk18cblcZHdmUULvRuR+085ul2E5samJFhevSLAbcIgpjkkKbCO6k48//aST80xlBZE+AiOM5fF4fvJXficSiRi5DNuV1FcyoOrRYthrqBrDx7uauikatjc33IEF481R3XeXa1RnTzh1IGbQTSMAUDdHw1vSBBFfoPEyo/MGRo+aLsyCV5byY7SM4vikMRY+bozFDNHh/eqGQo26s5Jca4TNRpGkxmJN9SKK4LFS3RWXdXNTyWP6JC7DcishSZLK6bj4xR120PorUT4/MVMJ6OrTH36mwViK3pwG9Vif/eiHfr9/iIB1AVSGHbNggBnMfyZiepPDSJ1D19lY0D6IkjK4XSO8gMioMy9pAFZEb4CctsyR76eU1nG0HbCubhYcV8DiV0mArIlyyRpJfYmrLWpUe1gO71cxFNpB5Kh3LNPtegJvBlhpqufelKqL9ECf7i40pLtsKAGW1OIjsRLCEtBQMtoKH0T9pndWmqbL5fLETCW3263BWGoZUoCxdNNoOV2uH/74R7o+RgZ9bhAr97BLMeSY1avKBLbnFGkqneD48E2EVrMPgniCTd1otQDuUQsTTcDSURydmaRRzWpaADPqGMeaYRYcY8A6v2i0WE6OKgsfM8biqIZpod3664XX21+NQkGRo5ZWWxLWJ6yJsCFWC5aULOV2vecliSJ0OJy9qhMUAEtmJVSsiNf5oBElViadnqTtisBYwWBAnqZBw0p7dHy8t7enfWSvz/fek/d11iVjs1hQX3G9RSXpOGb1Clik2Xn8EV0NHSyaQ/QKNTT8PO6xy3RoemuoO7lH9RakMmNO75X6AiyWtwuazCrjCiV8myzGso/L1SJlz7CWNj71aD+GQmE/bVexm8hTU6L3cxipkkMSpp6YmXRFKcM3DVqSH1+S79Hj8SpoPrq5raZk5fFcdJcR5V/mdKIAS2CsTz4DxgrKp5jGpw6PjnQZa35hIaheO9x4yVGaanVqFfSCWaqOWTaUfY3oaf6alVz0coT3qL4iSTKXy52enmYymXK53J9FpklaSIPlcrsJ2wTmx+75oag/SV0TIWkS3lCak+pEZkA01yzYtRUfYyjh/xuvAn+ajIXb7PY2w4zF1cJopEjSlGQK+mu3y8nQLabHGoVCFJ6aY4rcuGCz2ZDXL0W5GY/ip+AjHU5yGPB3gfd3HHeMVCKrVqseUVUin08hFkhSl7CmpMECpoTrBBzk45h05GipVKIoyuVyYRPU4PaBsb74zW862c6MKLyBseD7ysqKNu6r/cn4Bumc1DvlAw1VyBEBFSe9IcXHBxsGGH7wJxjYkssGWTKTnDFyMvgoHAE+DlOjXq8X8vlcNqeovTauQgO0SqfTZPcODU4Ri8Xi8XhP2+Zm0yoaLIfTZXfYsWkDuFGnlKimkzttniRvtnsALJbljJRtvnaAdcFY+MQUhx4vxoI1F3Zsw8ku6PZ665VqTzAtWF3VVEfyHJtuj1ugLrLe8IeCisDUUWDYDQBWo9HoAJaRFEHlcik5kxQBloJXNfCfuC6hWrkbn88HUhzlayAIbWMudGkmnV5aXp6wVR46/NMf/vCrL74QIiUNlk8AxoIevnP3ruJfYYMryU/bhQjGHLDEZZFwAbMuGAvrDbMuqz5L4MbtdieTSSNe+T1MQI8nEAzOplL5XP7ls2eKPGfkOPA4gK7kExn6NpvNwoZhaWnJuL8EaQ0Nlt3u6CNHxqQ2sl8ndxO1fzb1iVRlLr3EYBgCWg1URzMJDuP4BLlkCYw1Lkm/kMP7UHAQGQr7qjmtRjZyDVZHDUC3WoqRkuI9NwCW7lZbbL8Tso/qAFapLAE+ub5EYiVkGKah5Ezjv3D0NrKrPjo8msiFHkT+x59+KmRYMK4XebP1Zl2lVCXQlYYRwaAGS2IfPF/mr2AxhB2O2O8nkUjcuHHDXLrqJiFl+WlEg1UqlU5PTzXkGUyx/f1945YaKzi5wybT5XZj09YRCupPz6+pwTJRimsksu8EKvZd/ebaAZawk5skxuLl4ljcDmdiLTOdOePsJ6JQzfgFaCKJhXS7LwFOsX6IxOFJ10oo8UB3663CkrzqwASKAXESV/eSUhigr2OaNKBXyGWzDbNdni3SgIOBscKRqPECoDAqNjc2FBmrpJk2zGAIIS22D4qJql/MEo/w+fl5AKyBdmlLJcGEbiFCgCegKyPMdHJyYvBKhlm/S4UJ+I3fdfdr736C6tLAqzdFzCpQHbCpTiDBPniV6jfXErAEt/eJYSx8bBjr3GF2KJ5wbl8PEYVtvr6yhoO8JJBKLKgYmlEI2esGLN0tuwTItNNgCsdnutWBoXBYCbC6JJxinoVQx5TpcBjpr4P9/Uld7oGxPv3s03g8bhyw4LsiY2nkZTWeBvkSUBSJSjSPOGMLhePCODUzMxMynHS+f8CiWj3tZDqrBGCTQW1BhW/6gnzU9kEQN7AiWS3Wihwxc2IUq5EEQeezuplIDTaNiodpCh+QP/uEA9aUsUbVYC8wnMUOxJjHsKFQMPN51AFL4iEuQTF5OCFFUWIA8uhppODNYhOGVw+wMJkSSzGBOMeyYiuhImA5nU7h8mAUGfFoOdg/mJhgEXmDHnj/yfthJVqVc0BHHStnLA0NlsEknzAmpepeOWb1osoCuhIEvN/vj8ViQ+hMNQ2Wti8msGlPlcUzmYzugCTJ0apdcbfXY8E6uSOfxhoURetRzaxJwTazTtWLOGiww1zrJq2OMjZB6RsExhqL22FQ/F1rCCdyoNSjhtxpBYWTRjnCarUq/jUQ8Es0GfI80WKllJHkEeL3K0YFSlq+O7V6JBJW0SJcyiqaphUNfB04M9JdyHxjzC4zvoz1YG1Nt+KNpPKxmLFgUZY4yXUDliH7oOockSuujGGW6wKjZ2dnh9OTakU2tTVY+R5rBpQKxbN0RmfQNkYZQuhyu3pNnT8swhoxYpHqFFXSS3M15zLh4oFpUirHgVePh6v3nDjA6lDWRKiykAYCMdYYXGqLag7H4d2goRC22gAfTpdLzQ+p1g1Y/kBAulLUG5K9jtitymPAs7UqsnQY8TvO53LiX0OhkOIWWSKniyWFms3RC32GQR7d2trCJrpBTwJjxaJRLcBqSwcwMNbOm22M1xRqergbdMCitORij45ZOEEIeqNAIOB0DimKDXZSyjsf9QuAnUwvmevRbq1Rq50cH+vuCkY1lmCb53BaMWyQQxkHRgxYGqfP6e3Bb3pNuPh5N+dS4ZozSstFbApYPfPJpDCWYwwYi8OaDXIItm3eUGioXnytWhPEj9q6L9mCS6QU3IuknEhVDFgGNFhiD/SQARNVIV8QdyBhs0VjUaVltMtKqKgeCIdCQi4JuzFAL5fKZ5mzyWYsmEr379/XYCxFp+mXL16QjYaeh7u+MoNDuWr1OKMXx6yOF6AR66d5gMUoTkmNcAojDlWiDuCqvKawUi5rlxokRxSZAc/ammGDLN9GfhkaXp9HlM5KtOLmPFdGkns+VUrbHzqTTzJg4Rg2MXos5K1sechCGd5lWp8B7SCNKGYqFbRSB1Syb1cqVcl6pKDEanTdjtjhyWfAp6per3diFQHIdPN5wpslgnxmRjkhpNhSAwKMlukOYbR0PLuN1MyBtrW5iU16ExgroeLzrlhkE17c39+/uoc78l7i+GZgIhlxzHLxRYXh7EaGommApeSDpa3OUUyHq9Ya1VrH01G7GPlIAAv2PP3lixk4XbVZrm0JN8qguqP6TkNnmthw7IH/qoz4WP0I++SwZehka7AEzJoQxnIgVYTVnxfM8+ZQfCOMGAoLhYLG/p4Fmuk2rskLofAxkg2xjCQvdtU2m82rp0hDjjsiJgvr+QBBy3VbCWdUfGvEVkI4i6Io6vjl2J2GnEXyuXzaQCD9BEyle/fuJZXSGahVMS/kC1f3cL98ZDxjGcKszo8y8MJtNmGP4Xa7h7b1ElIHyV/X2DlQVA+14YHexEU5S8WS2jsZmmaGnpAZJ6wYNnhOV6xVsm0vqGv3thu4brr2j8NXupEZJ7fq4dQvYOhEjl2DhnMT4fY+JoyFHN6b1MAHrgFDYbGAhKKGa3Mh18Uliva4JtkUK7rEwKRmfBQ3McNFI1Hd92fPuux0gWBAEeOkVkIeJSUt4PcLjl8Ow3Xi1l+8nOBwQnG7e/eunLFYRhkFQJZreLjbDWbAEruH86jUjyrr4kVBfdXTwzVlaiu+rmEyM54LFBkHu0Ni6+qqr8bwHbBw3OPzWTBsEDaK1qErNLPULXQUi23UdGTxfR+XcPa/BP04wmqc/WDomT2uBWBNFGM5HThh9adGNZtML26t/TVdQ2G9Xof1PRAMqpkwJIqfqGKgO8eJUzZUegUs0fsToko4qsyXL0gi4ecXF1Q0IpcCu1gsKuoJ5ufnMd6uYVAw1Gq1tzu712RNAMaSBN+p6Vo4Te8WIxqsNtNWOHjfFkOR0sg2xALDtEo9UA0NllpaB4XZWqlKojg1KGr49kG312OzXi1nnq6stSN6J8DZ1YXt12WdhQg++tfiffKi34Z9pg5Y2w1s+F11XQCrew843g0Yi7A8YyGH9/bA91UePUPhWQYFe6v5NefzebGA83q9ivnWKbLZkY5iYDLiXCxAnvBzKBRyudy6+/j0aVr8yrJKoUCxlVAo5SZ/TyIeF6Id7Yb1HBuvX1uhAslw2u1bt1KpVKcPFWlHN5eYkSI5LUorfrBXzAKkG0mOAHmU5Tl8qGuwDBryYDDLmYlX0yrv0xr1oQKW0+0epqbQ6ONgLEdX0Hw27L2g6lU9q+I1PYvxRyF20d3Pff2ribaGi/3zygiULNcJsCYIs+yWZyzkvVSvD7zSk56hMMMDViKZVNmR07luLonFlbM1krXzBZ2iqI7TLrCLkWQN4ii/1FxK9/3p066UVD6VHJISK2E6k1GEg8WlJQHKDWsp6Oe//e31WQ9u3bwpMJZa3ZVINKoIr+cjEFXUNuLhTulPGMOOWS7PaKLY2ipbJg0NlhHAkhsHL8+oUvqwoVLmfECLbccgayW6Yixrzf+9uKrBiOGwX+b1lVj/Tqpt6xGHbnnan6r7b3GI7UbQFdcPsDr9PWWsATeWZZuD1+Q7NQ2F2bOzdrudVInFg3Z60uXWrYZiLYpiLuwjYoenaFTfrUoMWDMGEkJmz7ISc9LSyrKuXqRarSpmBppJJn0+n72X/Tf0yfHR8bVirIWFBbkJD+ZXIBAol0oaksywA5YBS5kxxyxc0+dpoE2Nlq7IH7VyRY1u1c5YHxZg2ex2g0lhhrl5bdOMlX0lF9zck5Dq5f1lkSD1bBuLbu5vJI0aQOBMfrz9H8yxGki2WceK9Ai64roCFoZNgDOv9W2FACXU4KvoaBgKQWqmT0+9Xm9QJVmDJG5udnZWLUqIrJ8rrgoiwIoYAKyKKNFiPB7XlY5wzZKyuAuLi4pWGInhSVGJBe3mjRso04e9Bw+SF8+eXR9DIbTVlZW1tbVOvgOHwwFPCugKsFU7CM6IqY5utXpYbfQshiOc9ayKPkm3LqdGgzHcVPe1sit1L9q5DcXJHSnI/T5LhaHD0GCYNmd5DcG/Psu6VQYp2cb+5Ex/AP+VKPt7MdZIh3hx5j9ZZsOaW8hf5kbzFK8vYJ0z1phTFqy2NpulHyIsoHRrsHsHbUPh4eEhfJ/j3b3lDTBCbCUEUaEYS8iLSVowydVqtU5htXAopJtEG4ZZ7kKJBZe6rKKOEreD/QPJDd68fUvhyCwnthJm0mlFX+xQKJRMJu2OHnJPww1++83TaxJRKLS5ubm/+vt/7dHjxx6PByeIXC5XLpf1NRyGHLBa/axNKr0/wiyXal6VGv5Jdk0AheFaLWl1so1Q2BU0GsNItgd7Eq/fZ6mkDChNBt0eC/tLyI79zZQqHv1FkTil9Dv2D5Ls30i2NSzwHMcmHO3/cpVb1JwTh03seXU0/XCtAWsyGMvucNjsln6OsN1k24Mt8u50OdVWeeAnoKgFlVg8aHtv98S/zqbm1N7ZqJ0bJrIX2apg/U0m9WMDMyLd0vz8vK4GAq5ZYu9bXb2heIPiGro0w2TOlLOx37xxw2egVo/kGt5sbl23BeHWndvJmZmW4crERvSCLarfrCUyxywYb87RAZaik7t2DmRtwELGQfXwTL4WkENjGg60eXxewkphg2NEV0L7OMx9GlG+WpbD/t4JYcQE+C/G2P96hbmlUEKHc2Dtvxpj/9ubXEpPf/pHp/ioeu26A9b5XpEdb8jiGctm5S5uDD7Du0clByCcd2931+v1xlXyd6dPT8UicG5+Tk1gtBlGeOeZiGNmDABWtVrtlGQOBAIxlSsRX/PhQZcSC54vyH75OyXOPccqFdxAzq2t3Sd6TKK28fq1hn/3pLb3P3gym0oZeSfK4a7HygAQV0pZ0u2Y5XS5RqhTYZTyhPmDAQ1I0tDvUs2mdjEcr0o1qiE4YLm9HruVwgZBQvE+oGMmp/7tFHtbpbzgPon/s6yh5WjRzf0Xy8x/d4P5g2T74xD7XpD9UaT976eYP7zL/sGMatnBTvu60N6qj6wHpoB1OYLHWpVld9itzFgcy3YC8QY1lNUNhXv7++12e3l1RU0E7u/vX4Kax5NUT1gl7J5hie/EEmo4eImbWLd089ZNXTEpsRIi5cqtW/Kko3Dx4kq6JEkWlJKOYnxSiVt37vS69/jmq6+HHBI/8gaP5gcff2TkmdochhywTNoFIswabRU8uQ8WXI/D6dQIFVTL4ICMg2WdGoVqOtd6bbD2HqfbdRWvskEsnnwPj598suHYf7zEqqVW/2mOeFY1uluYc3G/F2P/vbn2355v/1uz7EdhzG0AXvZJ7Kt0LY6NrC74FLDki9j4MpZjJNlxDLY2wwy6ig4yFCrZFEDIHR4czM3NqS33O2+2xb7MyysrqjKm3aZ4451YibWg4uAlbvD+zuhKJBK6tZ+B4TLproRYhM229vCB/J2SvPkHvM+ZYrtz905cT3kmPXir9eUXX7SZ9rVaCux2OzCWriXXbr9aBqzeyc/hco6wW1iZpt/H59rVyCbqcrkUs4hVS2Xd/OPhiPIcqVYGCFiwilqq2iA7tnR1TtgE9p8uszeV9Fjw0v9+YtsdWH3AbAv7n/bxl2x4BavA1xSwrABZ2FibC+0Ou91hXcaiqZY5G3r15vV5CSXl0NbmFjzZW7dvq2HE293LDOYzs7MauRNJ3tx5ls12gCkWi+nWJYRT5ESeW7eUnNYlbfvNtuSV+YUFebp5iQivVqsFlcJ5cN4PfvCht8ew80ql8s3XX18rh3dowVDo9l0dhZ/NPhgPdzVYGWLZQcXm6F5bPD6foDUnNWP6/DJFVJMkjXCnYmUF+GBrYGsI7GFQ2KB16KrNtmlm3KcSMNZ/ttz+QCn7aIvF/ucD227D/FF92MT+cBev8J33FENpeh5ieQc27JpCU8BSgCy0tRpbaQKLvpUZq9kgB6oOwQkC1YGWn7fZ3Nt7u7KyokZOu9s7HSUWiLGV1VWNPSXcBU3TYiXW4sKC7rWJHaRSqVQwHNJ+Pwpkk8VYvfveexLNisRKCE1s8ZQ0p9P50Scf23vUdKZP08+fPbtuC8GdO3d0crjrdWObYUwM73B73KPtELEJHiaa74JFGprp7iTGVuiQWllfnQCAq2gPNRLa2efSgePegN86YYOouBLDTMZUcuDYf7TQ/jdmWXkVHZLF/s6B7XtT06z/RQH7wx28Kuq8PSz4Eot5cDaGNT3Y8Hp1CliqkDW+W3aEWNYr7NDp2Ua9PlA1odPlUjQUbm1usRyrpsQCAtva3Oz8euPmDY0+bDYaQOHHJ5cp1xOJhMejY1mo1mqVSqWzmq+tPdC9l51tqRIrEAzcvXdPuhHsthLWarV8d5nFriMEAj/4+Ae95lJ6u7P7Zut6BRU6nE6NakgE37SPYKL6irDZHE7naDskFLrsDaCrjoM/AJaGGxaMN/FUqpbLRpZWtbwq5dJAAAtH5k6/ddIKouKVE2eX/xei7H9zo70ic8lqsdj/emT7ozTRvLKCabeB/Q9v8X94gtNKQ6zC2fOY24mxM1gjiLWGcMu2Jb6SxsUY6xpx+NXHrM4L/bxV/RAm7zw4/p+l8qD0sBwTBFz5EKoB9oVYHOzNnIP0JoEFXW6DgJNCh9y+ffvw8FBRHpSKxfnFBSHuyWaz0TRTUMcUgZJCwaCgEoPehh90Y+5gSwoodi6ifL5CIa/tQl6tVBeWFiWhWNFYLH16Kk7QwLKsxMG/Vq+nUim10ev1+QDUTk9OeurVs7OzcCRspMT1xLSdN9vifkb9ieNCr9qdTt0M5o1arW2SBguer6LnNWC9v8cEHP1LC7utWMhDh8DsQPpX0eiCGaexwYAeE4JCyEaDNBAzAVPpzv17iqP37c6Ohonw8iP4xXNS+Nv5r51vGE9X1gkbhFVCqEqEd0vDcxmHd99DtwyMO/HPotaVWQE79mmESzi5w6Y0n/teE/+qjPw7Ui6tctGKDXDqaRmlY/inZ3hBL2aXwmx1zAHfp4A1SsASIAtogF9Vx5exrLgN4lBlXXZwaja4cbh9eYLTUqk0vzAfCodPjk8Uya9eqy8sLp7v18Ohvbdv1ULQYQ10ud1Mm+nkwQIBU6lUtBOgN0gyHo87L248HInsd2fhko9AECdz83OSu4vGYwf7Bx1NAPzgcDrF9iwgSCQF1UPhgJPcbo/Ej163FUulSCSiq6ubjAZsJDGMigGLD6BzaG8kahXTXGv9oaBiWiaXyzVM5IV7z2dzgXBIgiM0TWuUjQJgqlarLapVKZaMnAXoSjGEENhud3tH+/L6ACy31zPa8MyuhYVm+GhNfCIBS7j8BTf2OzE26eQabeChy9trstirOvHzgu1VDd9tYBkKq7XPqwfbcEyccZRisTSF9FXflrE/PsP/0Qn+bQXP05a72SlgGdK4YPhYqrKEPD3WZCy4KpzABxf2CEdutxU8YICBHjx8UCgUFOvF1ut1r88bCoUEJRbQVf7CM11ZFcexABydYrd+n0+tXk2nATB1lFjwQdiqauvJqtXK3MK8pJ6uCzWnGI9QCspupSCItJnZWQ0vonA47HK7MulMDyMKx6v1ekdvN9mtWCwCYasBltvn1fbQYmjarLBZGMw+FYqCBzFMwALuyefyblmcBMAoXIla1WfoMYDyg709I05FiZmkmgdk5jStPVn6ACyny+XxWcWxHdEVLFkXcDWRgNW5p3k3Skb6WYSdd6HyhWt+7pGfez/IvRtg73pZ+GvUgf0si/9fafznOfz/zeI/zeI/z+OAU//PGf6nWfxXBfxpGd+sI65irXqbU8AyiFicsLKOI2NBa1uSsWA1sTvsg/N74A2FLUmEM0mSDofzxs0b+/v7ir4guWx2YWlR0K5FohFkT1QJ5AFp4XS5qRY1c1FM2ul0shxX0dRbwAXEY7GO1S8Wix0fH2sGV3KwcZ9fkLqkhCORagUg6jxkvS2zEsLd0TQdVwrFEh+kV8Zyezz5QiESDjtH7RI06HZ6ciLR8IkBy+vXcYhuNhpmFYny+nxqDlhDBiy4ZZ/P1xl1EiUWbDY0JqPdbtfYrpxvUQL+h48eqa0JWxsb2mHIvQIWXJUvaBWTN9Oiz/XllgEsDhu48cZNILq64+NueblVD7fo5hbc2KwLSzqxmBPbJfH9i00Ky5sC2bFaQ6ZO7oY1LtDa7DheOWGzWSpvnrg16nWWHVSv4gThUYoofP3qFXxfe7CmvMwxzHdPz8vw2Wy2Bw8fatFSvV4ul0ulS8PH0uKiV8+C9nZvT/R0iHfff0/7/SfHx/mcwsYdPtipT8yxrFycn52dFUs6RpmV1dXH7z422KVA6ny5Webl+nqDJCd7yhfyBY2hNUwPd5fHQvrCUFjZDw92DiXNwZaam7tz754GlQZDoUfvvaemFyzk8/WL7L5mLYw+yzgUAjgObiXsu7VHHegVtI/3GjIFrF5wnuNYXsCMIWMRqMiGBbuU5chafXBdykcUOuWU8N3TbwEsEipVboBmXq+/En6en5+PJ+LqQpRiaHpPDEwEcUcvYXoRmkgUxWIxxTI44vbi2TN5L8H++6NPPu5k8G9RCu5fb9680dVfQle8/+SJQQWtoM+jafrly5eUeVk0Ldhy6iELunkurlohR/yUUUF3axVpmJubU3SgzGQyjKYRMDU/994HTwIy10C4wZUbq+8+eV/NLxMGv7b3Vc+7Lxz3BwM4MfpFEWmaqRbLXq88c0Zp3j7e3TI1EfYzH8bRXAhLCezYLOiPJdSC1PYXvpJ84g2FEjppNpt0i37wzsOjw0NF/sgXCuFwyM9vcAGA9vf24SrVlDq4jXA5nZ1gLpfLxekZCmu1Wmp2tjOK4olE9izbVNcJAcq4PR55bms4l9/nP+EzbMGVyDV2KJsOy0bVbTfnC1koBGIvfXqqC7vI1MNLQThwoVBIJBJWE/+mtHqttvF6Qy6VBduTIrh3kTcqtGcOfXr9fo1wkCGbCDu7CJ/PV5YlXIBfYaAKLoxqDUYsYFYsHoPx7PV5w+HI/MLCnfv3ItGoxqJ6sLefzegbso2aCIGuQkG7Bepe8HRFC2Xa8C7xZwkTIYtho0XQAo09LePju4xMAavPWYEyOBDjxli4RRkLObzjg3J4v4golNprSsViJBpZXlk+OjxSpIpMOjObmkXO5E5UgUfNUYllWQCOeqMxOzvbMRuBjCmVyxoKHpqmQWp2RCNcZCKZODw40DATFAuF5ZUVOc0Eg0HEOvkCJoslFFq1WjXilh4IBsKRyOnJiTZjCdrQc20WwxRLpWQyaZ0EQma1/b29M5lE7wCW2+vRHq5kvcGYlCUyEA5pkMdIAAvjdXgejweGlmS0tFpoM+PTcxuHaRUKh2PxeCQW9fl1ElDByN/a2DA42Y0Aljfgt4LXhKC74i4cnUwBrAU3/lFkcgCLbGO/KY4xYE1NhP3ODZZDieDGzVwIC5nT7bKg+q3ZIJmBFYVQ0zd8/+13Npv94aN3FD8FAvKrL74UIGn1xo34ReifvDVqdQAmcf506OF7d+9qb5H3Dw5aIiuS1+vVdsYC0fXi2XPFP609eAB4h6lYCaFtbm0ZkfczMzOf/vCH2ukzJI+pXq+vv3o1eYV0jo+OtPFC++NmlSCEoWtZeAWKgv25HOhzuVxRpVhTH61cKr968dLEAebyWCIpA0gQmqJMnzgEPlHT0D+2PlhIZQBtqsG62g6Ek++UxuLBWzCukKFbDpdzQJ1pFyIKZRaNs0zm4TsP4QdFkQDYlM/lFxYXQcgJGibFfuNYlrDZyGYzEg53ItVBBns9nqx62BTLskBvCVH15UAgwHJaWRsqlUokEpEnloROm02lMul0o9FQ9OuHyyZJMqHOiJ3m8XpmUrPpk1M1IIOb9XbXa4O7aMDBeywjbeUG/bz+4qWygoRXiHo1c3sCg5JKSUD6gZhAQLvy1ag0WEIDFg8Gg/JM7rVaDfVSj1Uv5Q2m56uXL40vVroaLNhoWSFsEJW3arUu4ptxEzVYKTf+gwnSYNlx7E+z48aMaImw8fsifApYJmxExi5LFs9YdusxFgeSaUCMpWYoBMGQz+feff99stGoVhSCz5vNZqVUmV+YB1kSCoXVFBttpu32uCvV6qzIswoEjLYzFkgmv88nlkPxeLxULNXVxTMA3/LKCsxf6c6VIICxjg4OcRuh6BTF56dwGBHGyEtmbg5wjVZ00+Y4l9stUas0+NpBGoVlxqu9Xn+lCNwCYDlRDnctFQjVJE0JIYTTadsHRw5YGO+fDs8diEFS8rlULJYKhUg02p8Gjmo2tzY299++7UnHow1YsOfxh4IjX6vZNqIrTgucpoB1CVg/zeFjFADAhxfbOmNsCljmaLLgCx8rNxTB58lq5a6QvzvLDqjmmnC/chc0QChgmg9+8CGIBMXCNbAdh/cAvvj8PnjSirl8kC6Th542w4hTWoPsqVarGundy5XK7MxMRwjBc5mZnT05PqFVYtCACEGSSXK7d9QJ8UT86PBIrehHuVxGaVENdC8wxNzCfDZzpuhGBg9IbiMDjvS43T7L5Gzsu8HD+vabp4pyXQAsPoe7Vh+aVSHH5fHoFngeOWAJ3eL3++EyWq2WMG6h98rFIuxY0qdpu83m8/dQRLlaqezvvt3a2OgjKYMGYMG2A2h15PZWWH+QVzuuDU5TwLpsvynijXGoyiiYhiQYMAUs82YOy+LEOJkLO4xlKf8ZHoBwbbNI//shJUOhoICpVWtPPvywCIzVUGCscqkM6JdIJmLxeKlUUlz6AX3cHg/QWDAQEBeTAd4CJlOzuIEkBoiJi+xrMEuTMzNHh4dqDu+AMiDOgiGFMjhwAX6fr6DiAQNiDy5+xphPOiDU/MJCLpdrkk2Z0sKuWEoSei8Rj1u30Lix9urlulo+TAGwPD6vhoc7XyGnasqV+IMB3cgPl8ulURBpqMoGux22E0DYyOCeywtBlDC887n80cFBqVioliuwN6BpBjYhaJpz6K8AZDAlq9VKIV84OTra3to6OjisyXznrwpYvC5w5OGusNjySnQJKU0BS6t9U8JLjKVXjHO0wgk5hkwBy1QFDEhEfPwYy2rJvWD9Jez2QayGaoZCpKaqVmH1f/+DJ2qMlc/nAB2isRjv7ZRRUO3wDnkOp0MIrOtcP5wxEomcZbNqwIQcp7p1P06nEz5yfHSs9lxQuvnFBUWU8fv9IOrUvIyB84AOkyoJwGQgZVtcWCwWCxLFHtyRYupLuFrhZseXrur1eifNrBpgIX2MOqHC6GqakYIVejKgme/gHGt4C511OlDwypqdS0Vj0eTszOzc3MLi4vzCfGJmBuYOQ9Prz1+cnpwcHx0dHhwAeB0fHgJXnaUzQh7RK2r+1ADLHwo6Rl14AJa1i1TAU8DqoT2r4pmWdVcM3iRou3wUU8AaLGPxa/MYRa1bk7FgIQZSGYTVVbhZxXW8UqkIjFUulxW9oM4yZ4BBABCzqdmjoyN5YbU2UmK5WY5DdQCTyc4Kj5yf/P6seuLKUqmUSCTEdjevz+d2u9OnysWYgdVgx7+4vKRI84FAQMP3q9lswu0bxCAYyQsLC5VKtSaqjgIHVyvfBmvNjDF6s2b79punGj5zAqB7A1oe7iSKhzUhxajb6zGSSoDAcEAZC64qMHo9vInT6XIKNmVU3LPNAl0N9LxywIKx6h51eXKGZkSjYgpYPbStBn5gyZoRvCs7726Fq6LLFLAGA1ksN0bmQgsyFod0LTTKPj+APlRMPdphLGCjJx9+AIClWHANiCccCYcjkXg8fnR4qHAQDnO4nBRFtVlWDDEgb5xOZ6FQUBsyiMlmZsT3i3yHUYKrvBonMQzTKYMoafBZqtlUc5aHcxn3l4JLml+YB24A7uxcrdvrVXw0Pq/XSKyiNdvx0dHG69faXQHc79KU1vVK1ZSaJ/5QUFeJ26Iol8MZ1Sw3abV2dHA4TMBywjjXBOJh0FWLBr7CZcJqClhG2tsG/qZhPYnJu1udP4ApYA0fEDiWHaMMDgJjcayVGIvj2u22oq/P1W8W9h60SqaiWq0GGASMRbdoxdpqpyen8UQiEo1GogpWPIAel9sNJ5BDjN/vB9GrpiBptVpMt4M8tEQyWavWqiofKRaKwWAwoOKCA4eq8u75yp8tFg06vAs9lpqbA+TtAKLD6eqU6BG31OysRVyCem3Ao5//+jfaJiqUw93t1hiTbJutV01wwILl228gm0CtUoUBNkaAZSOIfVFdqUEDFtIch4LYSBdhGuY13e6WT1PA6qGlW9jLqoXEKLII2ghhpOGYHmDNz89fcMAUsExuyO2dVySOC2PZHQ6QENZhLEETYB+A0zTAgZqhEENWnsZZ5uzd995zOOw5mb8z9E/69DSVmgPAApg4OZaaPKAHBeMOghhRZixo8CscXNHHCymWajWv1+vrzh40m0oVcnm1j2QyGXiDS8mWBA+UT/pQbCn5nMFdoEI38bjxgiEzMzOBgB/AsUVRdodd7tQCl3Hn9u1xzOoOvfHl519oVzcSutTj82r0GEU1W2ZUyPH4fLpbC+ROV6kGQ6ExAizowGP16A1zAQvmeCgcHu3yCzOFj9TGp4DVd8u1sO8qlhDuvLeVrSt2QhewFhYWLgRqt7plClgmLdwY7/k7LisgCE5LMVabYWx8M/3IsLtFjuoqd9qkqOOjo3v378EaLS+ZAmSWSadh7oQjEY/XA7wlVWLxCbgFiIl3Q0wsFitXKmpVdIDJotGoU8QugvYonU4rJgcHWZVJZxaVEmoLn4XT5QsFxRhGFOGVz6dSKeN6VhDnN27enJ2dtcNAsdtohukMFbfb/fDhQ9eoXYn7a6/W1w9Eifg15LcvENCYzo16vW1GhZxAKKi7aNSrVYZmxguw0Jbg9JQ2qQy2BmBB74UiEWKkYYOA2hdbOBMAK+7Efy9J3Avg8PVOEH8cgu/EwyD+fhh/Esbf478+iqDXI+ZtSK2QF77exj4vjfg6hMyRhKw7DAHWJQpg3KUqawpY5jEW12Z5e+14mAutxliobJ/TaTqk8pUZCVo9ISRAyeHhoRADdXqalhR7FpK8Ly4tAmMBWwBvdXFPmxVyUbZZtlQqJRMJcaYrgB4AL0Uxg0Lc+feLgQl+nk2lTo6PFTkJjlMsluBKFAcYfBaILZfLKarrWq1WMV8AgOtNv+LxxBNxwKzFhQXgs/m5ufn5+aWlpTFN0HB0ePj8t88MyRubTduhp1auXH3i2B0O7UzxAlhXyxUBeccLsLJnZ5R6WjhTAAu+ByNh+0hHI0U2RYo6EwBryYv/h8u2uwH8rh+/7cdv+M6/lr34ouf8a85tJl1ZpDEc9ueF0YlO3t2K6Lhb9Q1YIswSopGngGVmY9t8UR1ibBiLY7nBafJ7I1TAlBY9iBKKGhGFnekAWOPxeu/dv5c+PZV0SLPZbDTqABdyxkLeYwCFPCQBAFWr1UQiId5exwB68nnFUwNFVasok4L4foFdkjPJo8MjxYfSaDRoujXDlyNUeJp2eyQczuZy8s8C9+fOsjAuY30JacHZ0863MV2+c9nsl59/YZCKAPQ14tEYmibrJrjjev0+3ZwCqPwlb/kdO8Aq5PMNk+oIqQGWPxgcYbVBGEstFKjLdZmSrq7BcuGfxa5j7WCCT+Y+mlPLbIJXBayLEcLil8N1ClgmTTwk3sbGXIh83jnLMBZcCcMYiVrvtWkbCi9EQoEkyUePH8PmW6JDqlQqKDlWNKrIWJ003KhaX6MhDq9DWRkjkaxKcix4f71el4TjuVyuaDx2fHSkSAPFYtHj8ailRALaCwQCinkiADHTp+lQKOwfdbDV8Bs8vl//6p8bz73k8ng0XKOaZFMxxVqvLRAKa+/EUMxpqSwMg7EDrFKpWDUpEasiYHl8XkmtzCGvVBe6K3wKWOYs0QT2Z1l8yHIImTeQ4go3xDjqgKX6wGCItNsMO0ZFgMahtVEVKtpSGae0xInbZR2jD00zzYb50bo4Ktyrvxznstlvnz69dfu2vEPKpfPkBSurq+89eb+zrDJ8iurO2/L5/JvtbfEHQRCsra2pAfdZNru/J/UKisViTz78QG3f8+z73+bVC0WHQ6F7d+8qIaYTBiTcXaVcuVaTsd5ofPftdz35A2kXGGhRJri3A8DJC01K+ZskLbLz6ecGna4BHtzl8o2ucBBPV2P8aCzb/EPUjwtaeT5O0ISj6cxklregjAsQjEVDuhhgrDGZhE4rMVaTbJoiw+SLshHdGNVsrr986Q8ExOkJoHNu37nT+XVpefnJhx92mKlR76qok06n33bHqIeCwbt376r5Tr1+/VqeBCs1N/fo3cdqm6Kvv/iyoY6h8Xj85o0bUmhwoufLMMxXX3xpvfrfg2rVavX58+dkjynX7ZoVckzx3Xa59VNiNuqN8e15p3NQ64nd4QiEQ6O6L5h9zQY5VUkMooWHBVi6NkGTAQu7SEfEY9b0QZvEWBhai61WaFmLsZxWYSyyZk6UlqR5/T4j4dzIA71QQGVtg8FgKJSaS/3oJz8JdOcrml+Y/8FHHwku6vCIqe5CfkdHR4eHXYkW47GYHHo6yoyvv/xaDkwrq6v37t9XpkCK+uLzzxn1Lpqbm1teXpbs2AR3YDgRNQB+tWCrVCov19cZoSJeT1tbdcBCxsErL5FwCpdedWc+8p8Z384fUMkawkaEIuFRBRLxdNWcaiIG1IagweJtgnbTHXiMHo7HLAaG0XQImdVglWRa9FhcKtLxWCP8nkPR6TXO7G2iQUOh0Mp8sef5+fkPP/oooJQNcjY1+8lnnwqav0atJpG7e/v7J93VQlKplCjfb5coYtrMV59/IQemu/fvrayuKNNDufL0m280rn9pcRGQrsuDngfoe2v3vd0puCayFQqFFy9fCl0Ka1pPChJt7jFloukiAjkwD/EhLSbOgaQOHmFSBsD0ZqMhiTKeNhNbaJCAZa5NUNIUndy1MEsYRoY2ClMnd0PYyhK2McjgYLMjxakVTEio0xjG6XaZfYM6EYWSa8hls+nT03AU+bbL3wCkMjM7c3pywtA07IoksrlYLLpdLr8oFD8cCoGErslkJ4zqWrVarVQXFqXzdGZ2VijsIz97rVqDvZBGRedAIBCNRgXIcNjtoVB4be3+UrdmayJbJpPZ3NrqaBrqvXhbu1AOd9VRV6tUr2739wX8ilZI4qKxbZamWkLYJgwqt8cdDMPYCY3RI4A9+vHhkbnHDEbCg4iAMbRPbrepBtnJJNktuLuk09TJve+2S+Lbg7GKi9Oy9wNnclzpPlI/ZMiixvHzHcem7cq4gFZMh320OfGMNF63j7eo5sivBMgA9vEen8mxQl6/j6Z7cI8rl8u/+vO/WL1x4/7amtz9GcTej3/nJ5//8183anWXxyOZw2+2t2Fmx+Pxziu3b9+mGUbipQ4c2ajXgeRera+vPXgg2Xg9+fAD6te/UXRs39rcTM4kNcoCAt7dv3fvWs21w8PDPVE2UY7tLdmbhoc7QvMrm+1QHR4ZJYTD4bkes5RZvJmuwfIFAqNKygAPnSKbU6POoFvQzmFmK1CEHcugr7zvE3BT/3fTGAs5cDAMPQZ+FajSrctthSuhmuY7vPdkKOzw8e7Ozi9+/vOjQ4UStj6f70e/g5y05OmR4IObW1uSIjb37t6VFPIDoSvkenizuZXuzmWK8Y7wn3z6aSQaUby21vVwqDLYdnZ397pztfeqjtUwEbYoE7IzuDzucclFfJUmpG0062huj2dUSRlgxW4iuppKwCEAlqnrvJA7FB+GOvBK55j6v5u6GWrTVMv6wGoHxvJYgrHIWp0x29vXYEShnPa+/ebpr3/1q1KxKBUAbvcPf/xjj9stD96Wb6Hg14cPHvi7s3i7LjJbVsplRbXKD3/0o9RcSvL6yurKfC/W/wlu0POvXr+W+L31ClgoFEDdw90UltVIYTphzSxznsPpRLWcR9HoFk2hENThLdfUNXbxCppn3eFtgrah7WR688FSJy0lx6ypD1bP3Yixbcb6RXUIfg/KWCAKEpY5I37Bva3afOrRPkiXbJD7e3v1Wj0SCYtzW8B8XlhcrFQqlEhf5XK5HqyteWQyFTo2mUjU6vXmRTkR3vWNDQYCj959V3HrDy+iqojhCKqU5/PF4rGHj965eevWFK0wPo3+y/X1Uqmk8CeKMq55cjgdbvUIgGqlcsUQQphT/qACKwCgB0aX2GlALZvOXD1eFdVyjkZHUssZdsIU1RT5VeGdqdrN5F3S6Yo+WHYc/93kNfXBijmxpBNrc3iexvrmTJSCgbB1pfC9stwYiA+W2jYR2nDsmhPcYJUWXLJs1q49ghxscbzZGOoeTnHU1avVgKlOvoKhsNZvsumjw8OTk5PVGzfu3L3TcTcBxnr8+HG5UimXy/CMgatisZjaTIE3P3zwIJPJnJ2d0Qxjt9tXV1fnUintmTWbmoWv6QwSN+jtjc3Nlkp29Z7ypGjYBxnahLR2brf7+jyXq2dqwIVazqOQNa0mbJSmxvehNoCWj8LwxTVZ7PsK9k0J36gDbxn+OA7jZTQuziZL8Uv/d3zq/36VbTfKiOGwRmYE1aFjt7u9Hj6CZpSMxdBMo1Y31w+DNxS2+rb7tNvt7Tdv9t6+vXnr1q3btzrarFAwGAoatWjM8G06F/rdqHDbb7Yz2TMNTWRPJkJNBywTxK1FzO7DaRrlhgy2UCQ8ki0o1Wyi8vAjEW4497bOCbhRbGHNHpBeoinr7UPyl702LOXCEqOQTm4C+yQMX1yjjf29Y/z7iu5N4IjCR0cjgxijyP+dQ8xI4FPM6re12yzXpICxrFwfGhgL93rIBomN1HUMVj2b3WZuJJHP72No+ipVLxiG2dzY2N3eBsy6ceum09q4PEmtXCp9/933ZJP0a+KseYB1VQ93G59z4fo8IIfjSnMhEAqOZPPZbJAMPbrMhRy+6juXBX/y/7P3JnBylGX+eNfd9/QcmdzXJOEIAUI4wy0IgnJmZf27KKeASFhh9+ciiogICgq7oHgiuirosvIR5FDYeAFCCBDOhFwk5J6ZZK6+rzr+T3UnQ09Pd0131VtnP19n2WQyU/3Wezzv97n7pDfjamJddVBO1d8pX51/p+oxKu0fqcTX5isz7FMKgOQdEVXeTGiNsmToUW2cNl5OZikB5fh3qkyzfEiz9ECWlQJwLIFzcgUHuBsCoWAunbE3PD+bzjAMQ/CWKjkKw6mE0fZ8xWJx/bp172/aNKdn7vwFC1rKE2Q9YLY3rt+w+f33YTcKE8WMN17GXSPCXS2zYrjBc+uEt5dhxIIVDIX8dpTDBQkjFcWWuMpc8o4HhLQObMl9bP+bmGtlLdMsYJEUBmbpm8CSfsxyjlZwgdn47eZY8NHpZCoSayMYlgHXAC8IRBxAoihu2rhp8/ubZ8ycedDBB4VCIdzbpLUReeuWDzasXz8acaVdpU9upgiWRv5gkVCBhtYiWHotWLxfCEUj1ssWlV2JouctBZSrUsXaOTX4fbAwjlpRdvoELSVY+2SZIvskueQKxcqkuq7noihLMifwjnW5AscKhILZTEaRbONYasB7IhluixKcpVA4rDoKJZnUCLdv29a7e/ecnrnTpk3r6OjAvW0coMLt2L5948aNVS2QtZU65wRgcTzH1DdRe7LQoD4LFqxCNBazg12l3dI31hC7cmE8zwFB38oKglWKSnKWKce6OMFSOAvGv+ufvXwuD4LJsUmaNHCsYAiEkWJfP3lRFDOpVIhcWjtoBKqjMJ4gOMhisdjf3z88MuL3+6dOmTJ58mSuleJvCKJQKGz9YOuWzZtHS1qMvTC0TopMKIXQeEKZtivT1X2d66EtFjt66XF7+/fs6e/PNNZakaZt6OUM7CqTSsuS49jVMR30rODExc2pGlUENH6sUbn9/BCVcMauXBBSVo5Qvg99go6DxYkYH8a/+zAwq/nTXsjmWZ7TaNlhN8eiA+EQiCTjWev6L91cnmFZgkEtqqPQL8BjCQ4yk0zxggC04IOtW7dt397Z2Qk0q91y7dy9GBwcBGq1e9cuDUOUtouQiAVLLbJs2LahnZzh1XL8wWBw9tw58JVOpffu6e/dtbtQP5RN7eXcYXUvZxBiKruSnVjfc31CWZtU1Lj3sfPkGxfVXuffqcq5beoq/uQUpY31OYZgVfkEHWfuteGqrox/x6uiuakrldYEkmpXZ9NGFM1gOJS1VTBl02k13p0nZhZSHYWlaSf1QFGS8tls2XQBE7W3BEEQgGZ1T5oUaLGQ58aRSqV27lABt/KEP6xtwWqCYFFUPZWmaJj9wEHWEIMgKkcLcu7p79+0fgORaQTZG+vqZDT5ypw5cwRLhEwoHAqFe2ASPti8pd7PRGJtFgehwqkELUhVFB3pb0mIykBhfBahr+EsQp3syuewgvLdvC/G0wnRwYn2NtpjSjQLO0Y3DVCa83JOrWDuyKkrc6xMOk0qdEkHD00nk9FYGymVV3UURsKpWp1qdAOUY94/pvccXKXbS4iEw5O6uyd1dWFlh31zlcn09fVt/WBropkl0D4dstSoDq7ZIcfc/MFcJuvfz3LgsifVGCpYyrHQppgWx35F2+qab63v5Qwzk0mlfLLHG8B5IyL6gKDyesK5L2KzDUlR5FIrQ9mHLTObVLDyuawkSU49ujQIcRurS8BtlEokCV4SZUchSSEuy6U6+DWQTKW2bNmy6tVX33r77V27dtUMMGopbNq0acuWDxJNElxtA3njrj3zItyBXmtvqmxj8UlN6z+RsNOWONoWrZmU4A9a3csZNkbJduXp+4jyTr7ZvKCjV8oR0Twld1K5BR9asxrnpmq8EUh/gr4wwhyrFI9lV4ioJIogKAkmdYfC4WKhSDC8DK5PfyCgIemSJWz54INgMNgBaG+PRqMteEYKanXHpsWo9kQ1rpxw9fyDsBmMMfgqE2YV8rmcGRpUMBx24BYC2gd7Oz62ZaTayzlqaS9ntS0EkFrFy+xKdZ17SIQsQILVsNFBURkWlnJoBmpIliSBHuxAoQlDUuOx7EtyLuTzTIYhVZYQKGMoQjKjEPSKbCYNF96EP5kpYefOnQzDtLW1xWKxSDgctfbusZNgFQoqlWnm2tOu0SCTiHAvGs4f9GuWv6oyX4UikTk9c43v4cBEx4Hn+d7eXuv1orZYWyXBYli2rT1mZQiUWChm0ikPZ19RPg/erlMFJcT40k4to+GsfDRFRSn+3UdjlmGDkCTV2ST4/TTjuKQBWMpAyE6OpVZ4Z1lSjTXUHoVEMwqzmQzwv8azPSRJGioBflHMFzo6Ozu7Otvb22Pt7ayzu4PrVyF0NSwilkKoRrhz9ei7kfeCRddIVYG3Bt2p8jvpZHLrlg+Mkpj2dn4it+OUKVPg1WTLrThtahbttlEiqBZlsDALqpAv5Moz49F7h/Kog4hSvYTyO0mHJsw5USirJKtEs9Ca1fiM5bNZThAcWMFhP8cqNZqwA+lEMtIeYwgFhJF1FCqykk2ldfgx/YHAcDrT36eiPMnhcDgWi6ndpNtUeKYnT0FXIxpSKYR1O+TIchUBahbagdvZFPnoK1AzGokjBGGSSiStX2jYtLCNy15Xi3s5g8oEGouH75pSlW/Pvt38oPJO0qFjc67WW7Zm0RR2jG5sukoqddld6EiOFbSLY6lddOKJCKEqhcQdhbls1h8KNsv/4F3ghgZWPfqOarhWqXNi2fLAclw4DCONBEPBYAD+p/4H4LqipvoIFk3IRVhPYykY7j8oBAMa/C9vQmZDuDEeD2LEljp2wKhAe0klk5G2Nit7OeezuVw269V7oWSm8Hg5pPkB54ZhOd2toLbZUXyO6i7kZIiiKGdkuHqdZvvbF4+VyojFgvWfDjdWuYsOkaeRdRSWqkWn4FJp9hf9wUC+/sUgFosjwyMjQ8PVB55lgWnBx4UjEVbtj11C6f9XCmJJFOmSOaFYFGVZTfUVxaIsK/DYeQvmBy3stpvX5YnT3v/GUwgNFmiAiddgutmxPX+IwB8INFJKCqiGHInYJSXaYjEQ+P6gdXXgcplMLpv35N1SjrhqBfPELL/C076CEyvC+twRtwGnjipFwGNg1sRzJcu5bIYX/AzLOG1sgXAwm1YM+lb0oVgowL0VCJFhBmQdhaBDB4KhZt276iXN882aUoCCJxPJTCZbSs2r/2NFMTGskrN9uqFSooKlP87t6bFy4UYJVlNaKikXYT0aZLDEqEZ7HCC1cOsTV29CDZRmAB6diicmd3fbJR86OjsKonXCIZtO51U1yYuRSeU63q1xXYIyNcevbHSkj9c1xkNFjVeRFQXLZTViFAFNNFfMFxw4tkAoxNlUPzObyZBqPFJ2FBIcm1rYUIdZQq+uL4midpM7YHv1dF9BsHT58ia4CBsnWDUjgSRRMlhAQSN/ENgVcSkXaKwoXTIet1fARpu34+pGOpXK57zZhkjtHcO0VpbYfKcWa3CZdxbOv0qzsCppA1NVKBRy2awDKWkgFOQEezhWOpkilc9YdhSSGhgwv2LzTAKoqm475YRRPjV5MBAXi/mxGS7CBmOwWI6ryTINNniGx2pEcBP3D5Y7KzSmftiskrEsa0X3AsWXSiQ92eSRKjWEbcEedD1B2ZkDc+VKIM1q2FAh5dIZ21rWaHCsYNCWdopqMHgiQYp0hsJhggGkQP70zGRAp9NzQvW9JpGyvnuPPoKlccdIxiPcjd3NGuYrM4qLhiKRCQNxQFCkE45IxDI7vK+UI5koFpxo3TdOr2iWac2csJ6A4kwq42KqW6ZZ2GNHG7KiqDWTikWnDcwfDNiS8KgGmiTI5ACSdRTCGukInFdrzOoieRN6CWt2CLC++oNOC1b9GCzjEe4Gne+Cv65jN0O6OgPLso34kW13DlpDsFR2FU/YEgNqOrliaAcG3Vp3m9C+aX4nMgHX2xJL1RyQY00wSaAZ553X0s4fAI5lQ7kmkLCkbjJeEAh2ok03H4kFCqt2QXAt7qK5JWiGGV88QrDW7qhmxerKJNAoNNpMjQau1uYpGBE4HM/XKwgMTyauCDVSYi2TTjvHomMewVJkOTkSd6CqaZhbqYarFnQLVsGZxRqMZhGefPLJd999tysW4I5v3vHMM89UfueJJ56YMmUKqeefd955vbt3V33zyCOP/MlPf0rqI1a/vvrKK67U+IFnn3t26rRpdk7yHdWTPBHH8lOUmkZn8Thzmawa8EHChBaMhOF+kklkFEqiqJbFCjQXug4/ry9wJ5/LazfqATYgjq0EwQsuCMDyabbKkaRGi7HVrDJqMFBJY3GJR1+pYYITEWKx1LLTOVKa53mg9cT9pHKJXdnVF9VEcqXGs7eu4aoS84LK34ed12QTFwZhLwS/XwgErP/cVDIpigQKn6o58ORaSmdS6WYNJKC86rOiTewlHEen/IKlFkfdBMt4DJZaGKxmhLuRACyKEuqYG80oLtrItgTa4TQPAHEjFsxtYmTEe+xKjWdHdlVBsJy4RrgwCAdwLMEfspxjqQEZcSKWJ47nSTkK4RrIZZquKx3QW69B+1If7yOzODUhr7NPDpkUwhq/K8tGfEyCULcpezZNOPrKHwxO2J4ynUw50GVGlmCBCpEYHnFgoo9BtY5hWXQLViLGKh3O61KBK4RwBODm9oeCFn8oiF1STW+CkTApeQd3rZoj2wzUhta6euBo5xJS41odW10Eq5L/KUqDXzSJMu71ArAMKRJ1zFeKLOtg1doLN2H6BVArfdXXXESw4B2BXdnS+cdUMK2aLagNB1bDQoKFcBDHCjRQsIcsQASnScSgEHQUyrKsw57h13UtTeglrKrLIFiblJAn3elZTT1u7LqtWaPBiH8Qdkg9+1+WdL26YDikTffVeiUjcWfKAb/fT4Q9ABt2oAMUYR7mBZBgIRD1wfF8IBy2+EPz2SyRKHsYPKmkyGwm06zvkhd4fQEZ2l7CqjAsgbfWRThKaJqRnBrcwmAKoZEIdyHgr+8fJBneDtsgEJpAUckkU0QCEM2A2hvecFAmUGGPsSs0WU1MsNCCZesOxR3oCo7FBS3nWOlkkkgwSihCpvRouQN0s78V0GXE0vYSVsV6C357CFZTVYU1yrg3GOHO1Ipwl0TRSKB0vfxB4Pdk46/VTah5GatlSkiHfJGFQS8h6AxJQq5/p9zTwJo51ofQxFRBCTgs6L/FLFjIsdwAludCkYjFHwoS2XjAO1xsYUIjz2dzzXb10bCRaKCBiqMfGrEsroOls4w7ZTSFkCNtvqKZui2GMkTNVyzHaZf5UJ2D8RGHSwAjFqxcJpvyFLtS49lbuYhoU9f7XIeVG6VbcRGQZjmfY3GsyrEstIorspwiUc+aE8hkFOowYpWKjuq5mbSNWKO1r5hapUdNZVf6lkPDiCg3GuFOOADLX6d6O/HiouGJAgHTiSSpdpzmQbcFK5tOp5JJn1cAO5nlMVuwCTitKWGrWh2p0v8QzuZY4Ug4lUz5rAqkEItq0UXjseohQqVH87lcoBhkm0kP9AeD2Uym2fkCchkIBIDNFGoNe9T00nifHHjU3r17BwYHM5lM2SDR1dXVPWlSUwa2nP4iWEZdhDXmXFGMpBDWyx8k66rj/YJ2K254hWwm4/yzDzye5/lCkxMOh1edT6/EKqnaDBqumsRch8W5o1sX4WARw6ocK51MyVZxLOA0DMf6jcXYlpLkI8k4gSwtePe2jnYtXT8Q6J48OdbWBmNmGa3kbSA9NeOaaTW+40M5nkql9uzZ09vXN8q01B9gGUkUGyyCBU/YsHFjpuIiz2azQ0NDO3bsOPDAAyMNB9jpLrxJGa8yOo5gFYtF3dZN2MY1WTJMqY7ukxrQdk/D+BNOzRyssbGDwaYIViqRzLmBOzYoQNTYRzRc6SJYlJP6EyPBQjidY4WikXQ8aRnHAj0YNMearY6bsCWUHIXGa3MXCwX4qmmW4DiuZ+7c7u7uxqV2I7WywiUMDw9nKprkwACADTRSBGvvnr3vvPNOzR5EQLPgnw484MCurs5GBqzfgmUsBqtmhLsh/2Ad8xXZ5MFAKMhoVhZNJRIuqmYeCARGRhqNFUuOxB3Ya1Xn7qVp1UONOYP6zhrtmyYou/JOmT3kyAjHcyyGCbVFtKtHkgWRqyhEqPRozTJdwIGWHHFE4+yqWRTGBgaVGV69QKJRJOLxlS+9lM/XvepkWV6/YX2DF2dOvwWr9lZRSlWwJlY6OcItCGt2glKLi2aJFRcFRqidewsEkWwtU7PRaBiWoiSGhwnOpM2yjmNZUO2cza7UYyTJjq2A0eOkYg1IsBDu4FjhaNSyYE+4/JLxhMGA97Kj0PhgxGKxSjuHu+fQRYt43qyi6uOdiWV7nnYKIZCnV19ZBb8oFkXth7/+6muNWJKId3puMLh7vJ3PSIccmLqamQHZDMniotqNBMqtjt115GGzTXjeYQJHhobzRN2sdkE1MJcaXTucWimyT/0/B8NRYVhIsBDuAM3Q4TbrOJYkimnD6Ug8oYzCTCpdyTUXLlw4YZs5Ixgf+6IGhfBcIKD1Lu9vej+RSJSnTvv5uVx204aNEw5DtwWr3iaRpIZKa9YIwCJtvoI7imDzQdgS2iXQVIusC9vFBCaqNxEfHDLYvMgxCiQNsoKiHWy4KlmtSi0dnV67tcdJBMuomH755ZfPOOOMxn9+xYoVBEff1Efn815QdKzEsvMv7O3dVb5hJ4zwsGCS4eIEjpWOJyRLbotCLp9jM35jNQ9DkYjxjEKgLLlM1l/q6Dx79uyAyf1qagYX87zaLlJjhBs3bBi9+cSiyNavi0gz7KaNG+ctmK8REwYP0beXqBJq/pPuNs9GArBqMmzgjgQZTyga0UhuyOdyRBoV2EKw0nVoKMwesCvHFqNvYruqZf9Y2uGGK5hu2TU18bt5Jcz4Us6INjRKsGCLp+zrGJpyZLNSzyCdSiUTqhUHzlYikYCrQgj47R1SiWO1gUbeoDXCIDKptNpH2YAzDrRSuP+MO2gy6RRMPmDa1Klmv3WxljuMU41xdVd/+/btlbRMFIsaBIthmHw2u+2DrfMPWFDvZ9RiE6SLYDUW4c4QjHDn6/i5CJqvgKRqWEnlkrPbpfKnXhgWEOWRoSHnV/NqQJpRLM87uQeOIitutH3ODSjvphwxq+giRDQKUIUzqZTt7b2AsoSjUYaxKAEW7ifJWMA73LLGHYWyJOcymSlTplggjmsSLCBMGn1ytm/dNkbv0gzDKgeabN+2TUt30ktBaMpQEazx5ivQIXXfMTXrfRTyBe35aQqhaFRz98YVF16QZdR0EQKvGh70ArtiWYYTBMeyK5DzMMmqT9CF7RydU24UCRaiCcDFkHJAJWiVY7VFTY1DqhQ0ScMV3kPRCGM4eiyTznR1dlrwysU6npd6MTG5XG54eHjsPtEKCS+XT4zH45n6hYt0V+A0WMa9VgCW3lh7iqpdroKc+QqIu0Y9kVw2W3BzAHi53GgV2R0ZHHRRsYk6G8PH81xTBYQthhpuBYfFta2ynROGhQQL0SThkOV0Mmkka52QkKJAd7dGSAGhTCWSBkcLjNDgMHiOM9gEt1EaXYtgwW1XL3h8YO9AFQHVjnMfjTgZ2LO33s+k9Xr/aWMuQpYlFoAF7Kpmx+gCqThF9QhE6t+Rkgda8lVu+GKxODIwKLvWIDe6P2FjODboqpQwKyoun+TZfsUhCQNIsBB6kEtnQBG3112ospZohLOEY8GlaLCrCcfzfmMRbNFo1JqJrUmwNGo0jAwPjRfTGmYGuGPKzGNo3C+OIpXSbcGi6t0cjWxXbmzomKJ2yNFZoKGmf5Bga+dAMKiR1Z8k0VjTdowaTYuFQnxwyO1vxHJsTdrtDM1ZkYpi6di6ftvwtG+64Ii3QIKF0IlivpBOJEuJu3ZyLFDiOdMqQlUim84YtD2EIoYchQYb+DRBsGo5+DQIVrKWeW+CMKySezdZ3y6oO3+FqlPGvRG/EvCVKg8jsCt9l7pqqBg3Y0Dy8oRKYsLzQ+FQ3b2aydhuYyaCsgWrkMuPuJxdlf3FznQLlsKtRPhS3E+tRjEvgAQL4XKobohEoqi3BiMpyRW2imOl4gnJQGa4QUehZWVyatZHEOrPcLpWKJUoFrWpjMoDspl6Ej+ltwhZvYr/+iLcdVPq2tUZ9KZG1mAe4bBGPdV0IukNCQO0XrVdjY3wcx0Yhhb8Au3I3oIgw0EXcrvjdTwcUs8dCRbCqPqTSaZsb1UBHKvBVsQGVb3kSFwxUBLGuKPQCoJVKzJaY3prshBtC1Y5BqWelSWdSlV59BrnJUbKuBOMcB9fX1RRi4uS8Q8yLBsI1Y3G84Zz8MMFdbXhqnTknekWVGRZLBQlT/gEx2MuWrA8BoZmKF+LdujMZ3PpZNJesR6KhHm/6RwL5FEyETc2TgIZhaYiW8sipWHBqqn+TmDBKiUS1rN9JkvmK31Etp6dQG7egqUG/OoyWDIMMz65D84IKTuBRgumTDrtjeLmo4hYFXpI/nKlKT7g1ygIZ59SrIjFohrMrniQWpXRyanlRm0H60OQUlZoiuHYUniv7EmdQBtwXJPxRCgcYljbNlUoHKZKN5mpn1LMFzKplHZvXa19UnIUxodHHLuUuVxOoANVAdRCkwZCSZRAfNdT3MsPr/ev5ZY7pZZndPPTW69PTiMEa8zWLZAzX/nIVWfgeL6qIFk0Gi2vDsieUCA4qatL+wnbt25zkUvIpQRLjWcXeFs+WqB94foyWBbhKMhw8+8zB+w/gvDXIVGRPXRxzQkoa+0uN4oEi7jWogLUZXujv+1RjGQ5lUgGgkELLEn1UOI9VN5kl2UmnVELvOt9zbKjMJfJOnMdQQADSQ2OjaHWqDoGbKmmLQq05HqxcWWCVS8DdF//AJ3R5TpjsOhxdSh0x4mP9wIDVyPV1yU8rjRDW1tbpJm24ju370CCZaKmXarQYaOeeWSb79LpGmeHrqe33LRWGih4h2HNCchrUzZbsUCqsKNZ0wiC08pwLE23nAdWKZEPewu+AzMot+0zFclEwsiVqToKnVoLRxLF/LhGyxqbuV6deo0wLDggal5VHatYcp8Fi2SrnAkJFkcoAIvluPGXK6noK38g4OQClabYYwTBLlOQPgUbhI+N7ArxIcHy208W1cYSIJJA1oOGWq4liGSLjB5DUTCnrXnSQPVPxRM2FlwOhEIaUcBkqKQa8D6iuyIfkdKjJqGoxmcUG28QVK/8qXYYFgidUJ01Ih6DVer4oUxEjNix7LCoz8wz3nwlEiouqhYliYRbUJ5EIu4wYgFHB3ZF0RjZ7AjMdkCcO1t1gMvsCmSRsg8yrlOD+P3vf4+TUGkwSMYTwXDImgIKNe459danCLYlqfWOciIeb2tv1ymOeR7EsdMchaOsospLWCgUQqHahZeibdHe3btrEKyJOhLW9P6kU6kyt5ObFz66zVe+cRHuuv2Dgr/aekpqE4La4NgK4KYCNtjgwIDD1WnB7y+nbiAcghDjm8Qrewt2GozYOtulHH8KX3SJbMlltoVr1lJ47i8rmvr5yz57yapXXx39K2yYdDIFCr3fkgYvtThWALZxRm/JykZQLBThHXXbFUKRSDFfkJzUW210MPncGIKVq2+D6ajTIXGChjks09HRMf77IyNxZf/+aXbw9To9S9LEztxxBEuPzQlIM83QVYQ1RyTrgqKCdSqLSqLobUHk8DAsUBWEgB89Pw7EbL/NBItu4FyrVnf0ISL0IZfNphIJu5pbgeDTne7XILKZjO68RQc6Ckcjw6q8hBrNAbu6umo65tRs8Pp3P8iTSd3dtQjWvqqSVS5CpYEvSm+NBloVbHTlyPWVzx1fbV+NviKhmgL/qyl4geKLouRtGeJggqXGEZYVOYcMSPvQtRrm2O0lbM5bDNtIJVsluoVMC9Eg4KpOxON2HXvgWBo9cYkAGKSot5x92VHonMVSo3T3B61XEsdE/dLq9agSQKo/LZ2dnXwt9/Hw/rLdVroIq8xXaikpHayIooSxAVhw2+UyhIqL1nIOqoGA8RHPCxDYYAGbrOCaq00HggG7QiDqSFoRzqwiYWCPOwnWh3urtL3KTAvNWogJIUtyKp4Yn5tmDUDLVDmWaTu0XOFdd+q70zIK2/d77irXK51O5+t7zWbPmVNP4tf7lWnTptWcyaGBobI9aowFS2noq54UmrCMO0ciAEsQqgt257NZUwsipBNJyevmqzKcZsRiWS4QDjonJE5WS6tk1daZeNlUYIZfoW0lJkTyHfYZtpBpIbRZSCaVTiftqeAAHCsMMtq0vakG9Y/E9TmDnOYonDJ1yn56NMZLODA4WJctTZ9WMwS+ntmS5/nJkyeP/358JF7KPVRK+6VpaqK7jDuRACxhXP5ghlB1hpooFgrZTKZFpEfUZCN0U8dV8Pud4xaEc1LI5fO5vCwjuRqnOFG+6YKd00KT3nujTIuhKSRbiGrA1ZWMx20J64ZLHfRg8/YkXHippM6Aekc5CmfMnDlqUav0Evb392twxIWLDqlBsOq4CGfPnl1zIfr6ej+8OZq/MGgSLkJgYzrCxseX9YKtbl74OVyriZF468gNh1iw4HILhkLOcQuCzMmls47KknEa7PUSmlWxgyq1jikHbKFZCzHmthOl5PAIkcpAOnhMuM1EjpXLZHT3vZ7QUWhZXTGO4+b29OwjWGO9hCMjdSN+Zs6cOXnKlOox7+scNQZtbW1TapmvAL27eys5RCWjaOSLquUPmLiGOz0mwl2nf3BcHhmR6gxcnRqbqYSddeasRzgSsf0SgbUIhoJVWaL2SVExm86gT3BCzPZ7kWCNJVv7g+OxAhti/92ZTiQzqbT1Hw3sIWImx4L30hfwPqGjULIwdvXAgw4shyVVeQm379ih8VtHHXP0+KKjVeVGeZ4/6MADa/56MpEYHhqq2CTNuwgpWgcxrfYPFvRQ/6r8QbEo6q6kVbkl/LXaGoJy4tg+S2ZdVDQdCttWZBUWIhAKqi5gZ1gKivlCPpfHwkmNwJsWLARiQuSzWSOx4boBF2ok1mYSxyr7bvS9VMlR6IhsKcHvP+TQRfuX6UMjVjweH6rgQNW/JQgnnXJyFceqjHOHHzh00SK+jofl/U3vj5nJ5l2ENbMIJwwDr04hbJ4YgfJY5TYiYr4KhkPjdylsrWQrOQdHYZeXkGGZYCTsqA5Fkow+wUYxRVD89tEcJFgIO6FWcBge0V3jwADHYqPtMZOaWsiSBC+lT78MRcIOySjsmTevHO1elfu5ecsWDadbKBw+7YyPzpg588Ml3m/B6urqOmLx4np9dVKp1LatW8dMo45Co7pchJUphPo65FRVb5clOWe43TjNMIFaeQOqc1BuxTz8iB1x7rxfCIbDTvC9SEWsbqUHIBFm2eclRIKFsBlKSSO33uXBsGw01maS6IR7Op1I6hEHTsooPPrYYyORSJWXMJfLffDBB1p3Es8fc9yxZ3zszIWHHAJMa/LkybNnzVqyZMnBBx3E1TcDvLl6dRVvqCxO2yDXomh9LsIPG1roCw2s6j+YzRAwXwHVHm++ArKbz1pR68SBUbOwFS29mGkqEA7Xa2RuJWADZ9PpQi7vQ+iCjV5CbPqNcARAgohiMWRtKCtwrEh7LDk8YoZJIJfNws2tw+VXdhTmHJCBD3zo+JNOfOFvfy/kcpXWlN6+vmg02l2nuOh+e0P0oIWNMsUN69bv3bO3BvlWlP37oSERWZMua1uw6FLecwXBKujYRZX+Ixhz1rC2AA8cH30FuzQVT2j8Vj5fOy4HKG9TigRTatrhNBERCquM05rAIzi5sOFtZ5nlEgzFYmlPYqNDvZiNBAvRmFbl5Zcr5gtxcSQcjcCFZR3HYhiVY43EzcjJSidTcFfpSOoORcLFfN4J2dehUOjkU09ZtfKVqu9v3LQJru1YLGb8I7Zt3bp2zZraF4wsUw3f9KO96psiWFXcSK3h3iSqzFdArI03hgrXcocl4xPE9r31+upcrVq+hy9ZEmtveKUoKtoec6B8gMUFjpVKJs3+ICEQEPyC/fKwUCiUI9kxBd8Y5qCLENGggg4n38PJmGr00kjc4oLvwLHgRjGjKPO+Cu/N8yRHOQrhVjvhpBMjY3O44NXWvveeRtWGBrFp06bVr72uMYFNTFqtACy1XOkEBIutpPj67uPKvxoPb+cFYTwpB5pogZMINp4g+B1ovirD7DAsiqZBt7GdXUmiCLpZLpNVsHYoCbRzStimHe1uC1aFB8F+fPazn+3r66vWHQ8//J577iHJsRhaCPglUQL9xmxr+bLzL+zt3eWr6Z5RavwxQyJzChYVhItYFGumUJnHXKOqHWuEeOMRWZaBMrZ1tDf7Ls5xFPpKSYWwk7dv375j587RXQevtmbt2hnTp8+p0ydHG9lsdvPmzdu3btOaPUVpXDAar9Ggo0ADx3OVdAQ4kPEtVNN8JRasSASJtLU5pM5T7ZkxMwyL5flAKGjvhaLIci6bsz7px/OYFVDeS1m8siApFdcTrDLHp6h9HgIbB5NOp1Op1PhbxBSjC8swbADOoVpozjSWBe+TLEVq1yFYyjiuRQz5HEgZMdIWsazbl8qxYrGECRwLlimVSMDV1ewvOsdRWLZtzJ49u6ura8sHH4waruD8bdmyZdsHWxcesnCSZkhWJRKJRG9f3969e+HXGc3IkqY0eKr5ACzf2BRCHRHuVeYr4zpGIBhkarvITTdmBMPh8d1+WoRgAbWqKsRvPUDoqUZKhVgoyFBBuWVN2ShLlZ+578Hq/6M+MYX5+JRWcWHN8ltJsIAn7+v05ZEYrAqmRTmBbFkDUL5BFgPH8qTGI4lifGg4FI1YJvgo1Y7VnhwZEUlnROezOZZla2bda3OacFsUJsE5ixIKhQ5dtEhlSL29A4ODsizDJhzas/cfL7zI+4WO9vYw3IHRSDAY5Hie5ziYUjiaah6iLGdzOdBAgJwVKuKctAl0U7VG6eZTCCsj3CW1Q07TXLYyy6yk8BgqLgorHozYU04TqFUoEna4TAibEOfOMEwwErLXKwo7J5dR+4JXsiDjgMOTGd3R1QTL11I14Gda0pGwxEPkyv3ptSB39Q33G1coqky0aA8HCZY6oMFFxsKlRdz04oTVTMUTfriuwyHL5jMSi5nBsdLJFHCRZgPeKx2FnGNKHUZLWCDL6XS6fN7K3WZghPDfF//+/PhipB2TumoaZhiG1dQEzbVgVfoHi82br4D6V7I64+ar8SWXZEvK93M8p8PCaj1gcoKhUDqVIvVAwS8EgkEb67OrJdMyGVXaYCS7mZhlaiKhUmZWNY6qd7MIldJbq0xLLglflWnVDIP1As1Sg9/9qrLuRbudKoDEYjgatSa6fz/HihO3CyZG4rHOjmZ15Q8dhQ5bW1iOmqWJaloc4QqpTbBYghasWimEYqMR7joKNFRWUoDTZ7BCFaNWFq0u6pE1PwivlOTR7haTfzgcJkKw4DoIhe1s2wy3E2yYfC5H1mqFqIlOTgkxFfY8Uvy45ArUMKm2hAtWUX2isiSKoupNE0EUerKLE80wXnWMwsIlhoYt84SWOFYbceGrllRtvsK7ozIKG6MdNeJ4qjoSVrI0jU3bXBYhZciCVWjSu6cajyvSzYwzofFF4DLpNEgts7d6tKPdRYnJRPyYsO5REw544yjmC8mRRM7adOkWB8F67iCWyowC/qMto1quTEMpa1uCq1pUw8MxCdY1UNPxhkcsK/iucqy2KHERDCQ/GW+6kZxzehQ2AoGvbcGqa0GpX/ZMbsZFqCMGa5RgqckiTRavAnY1yofU4qJpQwSL47iqAHMQ35lkyuzFirbHrCw7Zxxhwy2f/cEAHG27OCXcPql4Ip1KtWa/I7cTLDjpUilas8Hla906WMiu3IhMKgXiyaK1K3Es4iH2hVw+k2o6WAcU95plCJxIsPw1CVZd66OGz7TJOlj0+F/XkIOUGuDO7CdYTQdgVfoH1ZJFxvZkaFxphsRI3Ox9HjZhezuZYKlO7VjbeD+sZTcOHHxY1nrWXISpmGGAYJVNVqAeS026v7DQKMJlKOTz8aFhs10nYzgW6cKDoL82WxGAoijQvN1BsIQaLkK5hNoEi9UgWIZisLT9g5yBFoRwVVdSE4PFRQW/v8pWCoqE2Q7xQDAYcI9Z9MNV43le4PX9omqusylTJJ/LgdRSo/RQsbcJM3URrGZNVkiwEK6HLEnx4ZGCVREMkWiUeH2gRDzeLEdkXOLKEeoYReoxBi0LljEXYYP+wVKHnObYTGV1Brg7DdYqqzJfqZ3CTXYOAjt0V2BfJZo2YlG+YDgE70vZ4RYUi2JieCSTTCnoE7QVk3iFb3j995usJMlYxDYSLIQ7oSipRFK9hyzRCMORCFmOBdQhPhz3pMz1+/31bppmiaNBF+EEKYTsPoJlsL6oQfNVIDSmCFO5vZKpC8SyrDO7DTbKR8NNlBulGSYaax/fOdsKPVCW04lkYnhYtMbcjpiAZvumN1ANa6zJyujlggQL4WLks9n48IhsSa1z4FhkozckUUyYfJXaAqGOB6duIqGWBctQodEGUwibLdAAfIjj90fHl7op6Bf6tFosoPI7qnPQ5Ps40h5zdbpx4xYs3i+0dbRXFuOwDLlMNj44lMc8QSdBIwxrX2KgZNRkhQQL4SnAbTQyNGywgnaDCIbDZDlWIZ9PJ5MeWxG+rotQrMdX6t33jUs6qskUQvjE0divZkuMjjFfpQyZr0LhcOXIgatlUmmzF8ixvZwbPoYNlB2mqFAkEo5GraeSIItGBgeBKGMeleMIVi0LVqXJiviSIcEiedOjl90WwKlIjMTJtJpugGORLSsPF6rH1Fy40mqGYUlwQOrIr3pGLHn/z08o92pXGZXqmoJGzVdlnbWpFxwt9AW/aGTtgOEFKhIXVOdgfASP88RnMDhBS2aGZWPt7db3VQRCnxyJx4dHvNdUwxuYXmHBUnymmKyq5QxOOjHFJV/IpjMUTTEgOFnGw2U/nQmYfLFQjJgfyqq2FKQogmHIIJSZTtYWR4ZJAIKVr2UWAo5VM42LYZiaIf8faiwTScDaVUbr33McpzMAq9wAdHTLGZmlUCRS2XohnUwavJinTJtWM5NA8AteOuk0TfsDgXqVXQOBQDAStlj2lgqhpWE/qFc1in3HEixBoUpqmxnGKiRYligxMiyeGpcBMh+uDU+2YXYux1WN80ORWJvZydgB0KF9VIqQd0+1wA0Px7o6XVRQewKCBTd6osb34TjUJlgs48vXnZxGLsvxU6doylBWL8EatYvAw3MGqrdzPF+Zighb1yBdA8yeO6dFTnooFBpPsGAP2FLZq5DLpxIJSZJQo3Y4eNrXyUh9eetct0iwTNRqJEltzoMTYS3BleNDw6FIxOyqUfB8kKcgWIkcVkl1LozM6emhGWa0sjZVES5D0XQ0EnHLKtQsheXTCsOqn0goy1QDMUNU0xHu+z6x2GSEu9+/b18BuzKiBIcrSjOUfdx4eJsgWOHwwN69VYRVrc9ubXgZCPhUIqkjCxVhF2b4lT4LlwsJFqIunvvLCn2/+NGPnLZr1y7biK3Pl0omxWIxFI2YqlOqxgzKp1aWJ6IH5wvz5s0LBAIe2Dl1S2HVSSTUrDXa0Ow2VWW0FOGuir5iodAUSYJbnGb2MTkjBichEKi05AFNtyYT1jsEa2yuSTAcJtKjsAkho5ZlT1mQkYAgi2lqnLt1hkYkWAhvIpfLwXUeicVMzZkS/H64rZOEupp4Ju2o6VJY9ddIVpRG1q+pKqO6CzSMllPKZ/UXF1W7d1ewgUI+b7DD5q4dOwbHmnMqPkw19lTZdTzQBS8Y2pdoAnw3GotZ3LY5n82mEklsJuhKgmVt5gMSLIRnIYqSGpIVJd/rphK8IERibUnzO8e5CPWamagZ0aI03l5lvJh7U1VGdQZgUdRoAJaRlNVAKDjKeOCSNl5WdGR4uN4/tXW0S17clmqTH4rieR6OnpWRi2KxCNTKmqIwCDMwHQkWAkEKpeiWkUAoZKoHAThWtD2WGB5BjlVGPQtWifUWazgEKTUjpKZNqMF2hOM7YWtYmMpdCBVZbioHRRCEsscZ7lfdySvABoIVdTJV56BphhA39nJufBo7OjsYCxsLwm5JJ1PZTMZNx5D2ndi1/6xRo//Z9/dZAV8LYhLv4yhf0So5jQQL4X1k02m4EU1VdsutZBMjcayF5qsfg1WyAYg1I+CBddUmWI1asJqIwSpfzIUm7RCj5isj0VeVFQTyuZza/dccBEKu7OXcOKKxWDptUQgU8Kq0C5sJhlnqc3Pxih8rKHy+KYJvh1WVB7HQqJugGkjQRqILagWHgUFTbfvAsdraYxSNZ8rHaxGseg1z2Dp7vjELVsMxWMBvynmaTfkH4bfKL2WkuCjDsqOkR5blVDxh3vyHo/p7OcMaSY5vnydYYpwDiTE8MKgmsqDi5BVY6SXEy8BNAKkXHxpOJ5JGYmxbFmoFh+ERUxN/WI4DjkW3PMfSdBE2F+feoNe1itdqFBIcLdDQVIS7EPCXLU9GWjtXlmZIxuMmOQcN9nKWJbXQifPVON7kwHZYncRIfGRwCGsZegzTBKyDhagDpdxftlhQMqrWznE8XOocz2GNu8amT02uVt2FphV8VzlWRztcUa2cZAR3fL2YKlmSYGbGc9B6lRpkucEyDWMeKE2UQgi6SlOVEcr5g4os68744wV+1LCXy2YLOVOq8cA8RDvadUsDIJ35XM4VoYQmEiyQEukMNhP0KqZaaMFCguVigK6Zl3Kqw4LysQzL8hxKhMZukbypBd9hKdo6OuLDw61c3EgQhEydiGCxKI5PM6xvwWqAp1JUFaWQJ0ohbMp8pWoypes8m83qPmKhSHSUYprkHIRJAHKvuy4JSJLE8Mikrk5XbDCTCBYIh1Qi6XwPqQZWDkqrh0unhhqNaqfGBLlTpc3y4Z/3/US2NVTC6RYmfiDB8gQUNWwCvjBQoEFIkhQfGg5GwiYFAjMsA1ddYmi4KU8uMJKgVwKT5y9YsHnz5nSqRsdGSSz6xhMstk4MVgMWLJpqIsJ9P8FqwoAk7C9/pTu83R8MjLomk3GzKnoY0Rly2WzSVdXkOdLaEeyZdCKRz7m+LLsI14GklEnVhwejmmD5xhEsKwtw2okO3sdS6iwhwUIgTCOlipJOJMVCMdwWNcPByjAqx4oPDzfRwddDBsj5ByyAr6GhoZ3bd+zcsSNXERhes9woLAFN0+P9qo1wEbrhPjn7ItwVpal0B38pfzCfzeozScKHhva3OcpmMs1WN20QoUhY8Ot0fgBxTCUS7tpg5aUUSZiaSmXZ09l0Gj0ArQCQ9d2Cb7cliYRIsBAtjbxa8F2MxtrqWVCMgAaO1Q4ca6RZj8MHm7dI8pi7nOcFhmtshIoCL9VIBBhcUfPmzzdXWSzh0MMPW7f2vfXr1u0nWHUb5siF8QSrgRepkUJYe8LL+YPFYrHxq1TtDVkylmT0mq+C4VCZAgLVBk5vxjz7A4HK8lpNIZNKpZMpNx5ejuOMEyw4LGpZdswZaiVM5pFgIVwLxtqWqwYB7GdkcCgcjY4WOiLMsUq+wqZugjXvvlscx0JinR0NtgRRa1IMDjXyk2YTrFEmN2369A8JligCvxlvNWQYtuirfuuGXIQNl3HX4R8sm690FxelGTqwv6+LSc7Bcp9jfb8LhC+TdmtDPSBY2az+LkOwD1PxBJZlb0F0WxWGhWUaEOQRikaCoRDtnsRGuPbg8ksmEmbcf+XELuMB9YnhkQYjuuDGHb3UHYK2WBtbYSOsadKrmUgoN7AiVMMuQh0R7uUALN0sJBTe13EcnmDGXQ7KjFqUQddZS8YT7mVXPgNhWHDMU4nk8N4BZFetiSm8Rb5gJFgIU8D7hUh7zB8IUO6JnMxlsiODQ2YUGAOO1WaYY6mFeRruxhOKhM1weuoGkIyOzg/T02qGYdG1DJ/lvA3tt6bHlnHXbvMsN9MhB65wtd6EKOqrqsByrD8YKBPKjAluuHLaoJ66a6UWUjlXNX4hRbDgmA/t2Zt1M7NEGIRlFizquOOOw+lGIBAIBAKBIKla4xQgEAgEAoFAIMFCIBAIBAKBQIKFQCAQCAQCgQQLgUAgEAgEAoEEC4FAIBAIBAIJFgKBQCAQCAQSLAQCgUAgEAgEEiwEAoFAIBAIJFgIBAKBQCAQ7gc2e0a0Cjo7Ow888MD58+fPnDlzypQpkyZNipZQ2Zq6WCwmEolkMjkwMNDX19fb2/v+++9v3rx5165dOIEIBMLJmDp16sEHHzxv3jwQcfDnjo6OWCwWDAZHf0AURZBv8Xi8v78fZNrWrVs3lFDAnozmAFvlILwMjuOOPvrok0466cgjjwSho/s5IyMjb7/99qpVq1566aU9e/bgxCIQCCdAEAS4xEHEHXPMMaA06ngCsK41a9asXLny+eef37ZtG04pEiwEYgL09PRceOGFZ511VjgcJvtkEEbPPPPM//3f/2Vc3isXgUC4F/PmzfvkJz95xhlnhEIhUs9cv379H/7wh+eeey6bzeIMu49gfe1rX/v4xz9uxpMlSSrviVwuNzw8PDIyEi9h9+7dO3bsAGK+a9cu+BkHvggMe3RgcGcXCgX4Tjqdhj/Au8Af4JsDAwPwRuX/Dg0N9ff3E3yXStxwww2f+tSnnLA1QXCkUikdv7hgwYJrrrnmhBNOMHV4MDaQRL/5zW9gOVpkzomM86GHHvrZz37W4A9/4hOfuOWWW4h/4pIlS37wgx+4S1I/+uij9913X81/uueee8ze7ePxyCOPPPDAA+O/75m5JX4qN23adMkllxB51AEHHPCFL3zh2GOPNU+4wZz89re/hdvHOdeKE0RHs/BODBbDMGVbBfy3q6urJgODLf7uu++uWrXq9ddfz+fzDhl5IBAY/XOD5hZ4l97e3s2bN4PC8eabb8JLybKM6kJbW9v1118PxJeiKLM/C1bq4osvXrZsGXCshx9+GKgwzn8jOP744w3KLEQVpk6dav2HzpgxA2feerS3t1933XXAHswWbldeeSUIN+DKf/zjHxVFQdHR6gSrEQZ2UAkXXXRRJpNZsWLF008/vWbNGpe+y4wSTjnlFPhrPB5/5plnHnvsMWBdLSt6QIkHlSUWi1lMjkESnX322Xfffferr76KF8CEgAPY2dk5ODiIU+FqgjV9+nSceYtx8skn33zzzZaJOCBzIFHPOOOMO+64Y2BgAEWHDrRomYZgMHj++ec/+OCDwIiXLl3q9tdpa2v7l3/5l//93/+98cYbCfrj3QKKoq6++up77rnHYnY1imnTpt1///3Lly+vTEhE1FssD5w45yAajVaawJFgeRI0TV9//fWgxVkv4o499thf/vKXhx12GIoOJFhN45BDDvnP//xPuJv15V84CizL/vM///Mjjzxy6KGHtpTo+drXvnb55ZfbPpKLL7743nvvrUyKRtTE8ccfj5NACraYr3wl2217ezvOvwXw+/133XUXqNB2DaCjo+MHP/jBaaedhqIDCZYenHDCCQ8//PAxxxzjgXeZPHnyD3/4Q5MyCZwG0Gluvvnms88+2yHjAW3v/vvvB4GIZ0p7lkAZwHkgdd7t+mgjdU8QDYLnedD/TzrpJNu1929+85tnnHEGig4kWHoQjUbvvfde2zcQqcNgXramo3DJJZecc845jhrSokWL7rzzTprGk1UXwWBw8eLFOA9EYJcFy4deQguuZ5oGWnPkkUc6ZDC33nqreamLnhQdeA2M4SWwgY466ihvvM5Xv/pVb/ti4KRdffXVDhwYTPull16KB0oD1pcVQIKFBMt1uOaaa04++WRHXZF33HGHvZZLd4kOJFjVGwg0hs7OTm9oP7fffrtXs6kFQbjlllscayi6/PLLZ8+ejQdKg4PiJBDBlClTkGB5EkuXLiVVN4sgwuEwcCyO41B0IMHSg1gs9m//9m/eeJdQKPT1r3/dk+6qT33qU06W7yCAPve5z+FpqodZs2bh9UwEaMHyJCKRyFe/+lVnju2AAw6wManIXaIDCVYNnHbaaYsWLfLGu8CLLFu2zGMLFAgEPvvZzzp8kKeffrqNl5/zceKJJ+IkGIeNQe5Ya9Q8XHvttU52pID4nTt3LooOJFg6cc0113jmXa688kqPFcf6+Mc/TrzDIHFQFPWxj30Mj1I9YDUsIppGW1ubXZ/e3t6ORUnMQE9PzwUXXODkEbIsu3z5chQdSLB04qijjpo1a5Y33iUWi51//vleWh3n1GXwjKZlPZYsWWJLhUwvwXYTKXoJTVLvLWj2ZRDHH3/8EUccgaIDCZZOnHvuuZ55l2XLlnkmEmvSpEmHHHKIK4Z68MEHt2Bh/QbBcdzRRx+N82AENka4I8EyCXPmzLG96lWDsCtX2kWiAwlWXXjJ/ABy0Am9DojARfVggdQCx8KjVA9YrMEg0ILlPXzyk590vvmqjGOPPdYuP49bRAcSLC1NoquryzOvc+qpp3rjReyyS+vDQQcdhEepHpYuXeqWu8SZsDHCvQyMcycLnufdFbh53nnnoehAgqUThx9+uGfexTMGOXdRFqyGpYFJkybNnz8f50E30ILlMRx33HHOT9+pxEc/+lFbiI5bRAcSLC3YmIlqhij0gEGO4zjii/Liiy9ee+21Z5999vnnn3/nnXcODw8TfDj2a2sR3t+aBAstWGRhRt32xx9//OKLL/7Yxz526aWXrlixguzDJ0+efMABB6DoQIKlB3PmzPHS63jAIAd8hWy0/tNPP33TTTe99dZbIyMje/bsgb/+67/+qyzLnrkCHQ4s6W7werN9ANi3myCItx186KGHvvOd72zZsiWRSGzcuPHrX//6a6+9RvYj7Io3d4XoQIKlhWnTpnnpdQ488EC3vwJZlwSQqnvvvVdRlMpvvv/++ytXriT1EZ2dndj4WQMLFy6MxWI4DzrAcZztNmnY27ZnMnoGkyZNIjuZQKp++ctfVn4HZN3DDz/sDb3dFaLD9cpHf3//Zz7zmVAoFI1Ge3p6YNLPPPNMUvMOO96yFwEl45prrolEIqAULliw4JRTTlmyZAlZ97YHPJ5kDUJPP/10Lpcb//133nmHVJYKwzCwG4eGhvD+qHdDL1269E9/+hNORbNwCLMBnWfnzp24HA5UgN9+++1isVj1zXfffVeWZYJan10uQleIDtfr1kDJU6kU0KxNmzY999xz//Vf/3XBBRc8/vjjRB5uJUGWJAlepLe396233vrd7363fPnyyy+/HP5K8COAgLp9ucm2j1i1alXN72/dupXgpwBpxstDA+gldDXBwihDUiAekbJt27bx38xms3v37iX4Kd3d3XaV/XS+6PCg8yKfz3/3u98FmmL8USzL2tiJYsOGDV/60pcIxgNNnjzZ7VnxZCnvxo0ba36frMEpGo3i5aGB4447Dr2oOuCQ8D6PxVF4aSbrWRb37Nnjja3ofNHhzfhERVEee+yxxYsXG39UKBSKx+N2vcjmzZtfeOEFUiWsGIbp6OgYHBy08hXKrk8dv5hOp00lWKlUKpFI1PynkZERgjNgfb82snNuNsLh8GGHHUZEI2oQb7/99hlnnNHUCEkZxUdxzz33PPfcc43//Hhfj+0R7mVUJRJ6Y25tQXt7O9kH1pNjZBOlAXCtgMxpBdGBBGsfXn75ZSKeZttbnbz00ksEa4R2d3dbTLDKrk+CJ4ogwdIYM8EZEATB4j1Dds4twAknnGCllHTC/ORyOYNjcIgFqyrvxBtz6w2CVU+BJK5H2RhsbrHoaBaetcxns1kiAUy2N5XctGmTN04CERBcjprh7WUQdMsiGgGGYekAkRgs4EMaB0EHwULoBvFwlHosM5PJOHzknhEdXg59IJLbYjvB2r59O8GnuatM8HgQLLrDcVy9fyKr4WG/5wnR09ODBcOaBZEZ6+/vNxhxKAiCl1qKeYlgVRWgGYUoip4hWA4XHV4mWPUMpM2KD3vfIpvN4mVvxnJYViARI7g9oIk6TnDTdHd3t/Hn9Pb2Go/IwXruREA83diykEp7E6WdLDq8LPodErpoHATjCWzniwbB8zypR1mW3IcECwkWcUyaNInIvgKCZTylAxMJiUgJy1S+fD7vWL0XCZZrkEwmjT/E7XUNqmC7x9NRU2ENx7I+i9CNOOqoo9zO/q0EKbfI7t27jRclQQuWu6QEcdODvSfXyaIDdesJ4PagpSq4vXFYoVAg+DTUvJ0DnudBUOI8NAhSVUaJuAgxzt04/H4/3pLeEx1IsBBuAlnj9qJFi3BKnQP0EjYOUhYsIi5CtGAZh6vNt7YP3rGiAwkWwk0gm/+CJhNHgVT/x1YAKQvWrl27jBfGQwuWcbg6kIBgaKzHRAcSLISbYLBmz/hj2dHRgbPqEEyePHnevHk4D5YRrGKxCOzKeKeKtrY2j4VSIJqC7RYsx4oOFjcHwkUgkrjw4e5n2c985jPf+973qr6fTqebavehDeI5Ox7G8ccfv3nzZpyHCUHERdjX16coCpHOm9OmTavX2RPRCFxdQEejpmCLiw4kWK0FN3aQqMTAwADZB37qU5968cUX33zzzcpvwq3j9olyL8H69a9/jfMwIYhYsHbv3u0j1JluxowZSLCMAIu5eFJ04KK6AAzDkHoUWReb9SDeBx7k2l133YWeKYfgsMMOs7dooSvQ2dlJxGZQbiZGpLU5xrm3MpyQAulM0YEEywWwpgGfK2BGp+poNPrAAw8sXLgQd5oT9PjjjjsO50EbBFMIfaXEEeNNLzDO3SDQRehJ0YEEy+kgW7mKSPsgG0G2M+MoYrHYj370I4JxVwjdwGINE2Ly5MlEnrNr167yH4wbsZBgGYTHKlqj6PA+wfJGk93Ozk6CTyMSb2EjNm3aVK+DqUHwPH/77bcvX77c7bVY3Y6lS5diPIo2yFqwiBAsdBGiFQBFR2sRLG+IabLVxolkDNmIbDa7c+dO855/8cUXP/jgg3hb2Ii2trZDDjkE50EDBMu4l/9gPHdk0qRJTvATIWyBQ8rQO1B0oAXL6SBoe5ckiXgWnvVYv369qc8/6KCDfvWrX5177rkoN+0CegktIFiFQmHUnm28FBZos6TsagiEZ0SHlwlWV1eXB95i8eLFpB7V19cHHMvtE7J69WqzPyIQCHzlK1/5zne+E4vFUGZZDyzprg1SRbBG/0wkcmDmzJm4NC1uDkDR0UIEi0goKNneLM0iEomceuqppJ62detWDyzrK6+8Ys0HnXTSSb/5zW9OPPFEFFsWY8GCBd3d3TgP9UDEgjXqH/QRihzA1umGbmKMO/Si6PDsonZ2dhKxYGWzWbteob29/bbbbiOo2WzYsMEDK9vf379mzRrLluC73/3uTTfd5OpWrG4EegnrIRqNEulbV2nBIlIKCxMJESg6quDZhKkjjzzSXQNmGCYcDgcCAeCFc+bMOfroo0899VSCFbAA7733ni0qxcqVK5sV/RdeeKHGDzzxxBOLFi2y7BUuuOCCww8//Gtf+5pburiYMecWY+nSpbDKeFuMB6kId1BURv9MxIKFqSEIFB2tQrBI3RaZTMaaAff09KxYscK85xeLxTfeeMMbi/vnP//5i1/8opV1e+fOnfvzn//8vvvue/zxx1GEWYBjjjkGs9JMJVjEY7DQRYhA0VEFD7oIKYr6/Oc/Tyo23N4YLIJ47bXXbHR3kkU+n3/yySct/lCe5//jP/7jzjvvJGtWRNSE3+9fsmQJzsN4kErWI+4inDFjBlbLRKDo8BTBgiMdLiEWi/X09CxbtuxnP/vZpZdeSur5RESPE/D000976RQ9/PDDtvDF00477ec///mcOXNQkJkNzCWsCTNchCDlZFk2+ECO4zA1AYGioxKudxFOnjzZVM+aNwjWli1bnn/+eS8dIViX3/72t1dccYX1Hw3sCjjWHXfc8de//hVlmalS0htpGWRBxIIFdKqqbzocqI6ODoOPnTZtWiVvQyBaXHRgaqgWJEnyAMECYfqd73zHuIbqNDz88MOVqeZWIhAI3HnnnVdffTX6RMwD3NazZ8/GeagCEQvW4OBgVfADJhIiUHQgwbIU3jBfffe733377be9tzrZbBZYjo0DuPzyy7/5zW86pE2EVzVRnAQzCFZlANYo5TL+WEwkRKDoQILVKOwykJBCKpW6+eabPZzuvnr16l/96lc2DuD000//0Y9+1N7ejofFDPT09OAkVCIQCLS1tZlBsNCChUDRgQTLUmzfvt2lI1cU5U9/+tPFF1/897//3dtr9JOf/MTeWKiDDjrowQcfxKsFYQHMqNFQxt69e40/Fi1YCEQlWJwCDbz//vuuG/MHH3zwt7/97amnnhovQz0JWZZvu+02IJSnn366XWMAdvXjH//4hhtucEslUoRLYUaNhjKw1igCgQTLUqxdu9b5gywUCq+88srWrVs3bNgAA27BLJ5isXjrrbem0+nzzjvPrjF0dXU98MADy5cvR46FMA9E+qsCBgYGqr5DxIIVDocjkUgymcSVQiB86CLUQDabXbdunfPHyfP84sWLu7u7c7kckUhVN0KW5bvuuuvBBx+0cQyxWAw41rx58/DsIEwCKQtWVY0GHyELlg+NWAgEEqxG8MorrxSLRVcMNRqNnnXWWffee+/jjz9+1VVXwU3fguulKMrPf/7zW2+9tVAo2Mix7r//flJmBgTCJII13l413qalDxiMiEAgwZoYzz77rOvG3NXVdcUVV/z+978HmiUIQguu2ooVK6677jobLXmdnZ333HNPMBjEE4QgDiJB7qIojrdXoQULgUCCZRG2b9/+j3/8w6WDDwQCQLMeeeSRgw8+uAXXbs2aNZdddhn8164BzJ8//+tf/zoeIoQzCRaoH4qiVH0zkUgQMdijBQuBQII1AR544AG3lz4HSfeTn/zk5JNPbsHlGxgY+MIXvvCHP/zBrgHAtJ977rl4jhAEwXFcV1eX8eeMD8AaJV7GH44WLAQCCZYWnn322RdffNEbEvnOO+887LDDWnARQR2/6667vv3tb9sVSHfjjTcSuQ4RiDJIxfbVI1hEwrCmTZuGK4VAIMGqjffee+/uu+/2zOuwLHv77beHw+HWXM0nn3zyqquu2r17t/UfHQgErrzySjxQCFIwL4WwDCIWrO7ubtDrcLEQCCRY1Vi7du2NN96Yy+U8pvh+8YtfbNk13bBhw2WXXWaLSfK8884jVXrbM/Be03ErDzKR59SzVJFKDZk5cyYuFgJFBxKsMXj66aevu+66RCJhy6dv2bLlzDPPXLZs2RVXXHHnnXeuWLGCoG/rnHPOOeSQQ1p2ZZPJ5E033fTDH/7Q4iNK0/QFF1yAJ6tKh8FJ0AezLVj1vt8s0EuIQNGBBOtD7Nq160tf+hLQmnw+b9cYJEkCHtDb27tu3TqgerfeeuunP/1pYF2knn/ttde28hIrivLrX/96+fLlFldwOPfccxmGwSM2ilWrVuEkOJNgYSksBIoOJFgksW3btrvvvhuojAOLMgDtu/nmm0kZXY488sgDDjigxZf7zTffvPTSS9944w3LPrGjo2Px4sUoHEfR19e3c+dOnAcdIOVuHhkZqfl9It1yfJhIiEDRsR8t2otw+/btK1eu/POf/7x27drxJWEcNc533nmH1A195plnbty40eJX2LJlyzXXXNPUr5i6IoODg9dff/3VV18NTMuaGTjppJNWr17dynM+XhPFO1gHSFmw6lmq0EWIcDhcJzq8TLBkWc5kMrlcLpvNgkzp7+/ftm3b5s2b33vvPRf17Fu3bh0pgnXsscc+8MADFo9fkqRUKuW0jfHjH/8YmOs3vvENC/IrTzjhhPvuu6/F57wSr7766j/90z/hbdEUaJqeNGmS8ecUCgWQijX/CS1YCIfDdaLD9QQLaNNnPvOZ8d8HIeKNfCVghKQeNXv2bIqinGyxsxIvv/zy5Zdffvfdd/f09Jj6QXDftLe3Dw8P45yX8cYbb8DZBMaAU9E4gF0RCebTaImTTqdBFw0EAgY/Ytq0abC4mC6KQNHhehkHdCFVC5453gS9zhzHdXZ24imtnNurrrrqhRdeMPuDDj30UJztUcDxxFzCZkHKP6jdc5CIEYtl2e7ublwyBIoOVCKdjnoRqfoQi8VwSiuRyWS+/OUvP/TQQ6Z+ysKFC3GqK/Haa6/hJDQFUhHu2pZUUmFY6CVEoOhAguUCxONxgk9r2ZLuGlAU5Wc/+9ntt98uiqJJHzF37lyc50pgsYZmYXaEexmkwrCwUkOzkCQJJ8F7ogMJltNBtvApEqx6+NOf/nTjjTem02kzHj5nzhyc4UqsXbu2Xqg1oiZIlXHXtogjwbILeBw8KTpYXDCHg2wwmQcI1sqVK0k96r777nv00UdH//r6669/8YtfvP/++0OhENkxz5gxg2EYVFIr9fXVq1efdNJJOBUNgpQF69ISzB4tEiwEig4fWrBcAYK9EbGq+ITqEXCsQqFA+JjRNKYXVOHVV1/FSWgc7mpqie0IWwrmBVe4XXQgwWqt7YuN7hvhWD/96U+JP5ZIESMkWC0LUhYsa4C1RtEEgKIDCVbLQRAEnIQJ8dhjj5FN3kSCNR7bt2/v7+/HeWgEnZ2d7lKNQqEQJiw3BSxP6EnRgQQLgahGPp//61//SvaZeN+MBxZraBDu8g+WgWFYTcGk9BprYLGL0EWiAwlWawGzCBvEyy+/jDNvNl555RWcBK8SLCyF1TrIZrMoOpBgIXwUReEkNIJ3330XCZbZWL16NXpGGoG7ArDKQAtWU8DOQp4UHUiwEIgaSCQS2iUZmwXx0g8ewMjIyMaNG3EeJgSpIlhWAi1YTcHVLkLrC9C4RXQgwUK4DJYpLjt27CD4tGAwiGs3HphL2AjcaMHCRMLWgfUuQreIDiRYCFT1aoOsBQuBBKulCBa6CJuCldXJiQeKEC8ciAQLgfA4hoaGcBLMxjvvvJPP53EetOHGIPeuri6/349r1yCsPAXEwxVsOcKuEB1IsBAoiWqDbPU8DHKvp/u+9dZbOA8aiEQiLvUvoxHLLmljMWwJIHOF6ECChXAZisWiNR9EtriLZcN2HdBLqA03mq+QYLmCo7hO6XWd6ECChXAZLMtnTqVSHpBBSLDcDjcGYJWBiYSNQ1EUM1qg1vw+8Y60SLCQYCE8gng8TupRPM9rizyCw7Y+k9kt2Lx5M4a7acC9FixMJGwKxOPc63mWiXucE4kEig4kWAgvgGCXQCs7M1qZJeQ63R2NWBpACxZKNrLyjXjygV0Ey/miAwkWwmUYHh4m9SjtdGXMgbIMSLA04F4LFhIsewlWPQs9ccWSoFfBY6IDCRaidQlWW1ubxr92dnYSHDbZiC6PAbs+e5JgwciJh/t4GMS9XfUyl7XlnrsIlsNFBxIsROvqee3t7Rr/SjYHypZix27BwMDAli1bcB5qwr0uQmBXbmzy4wHJVkZHR4cOuacDg4ODKDpqgsVtjTAVCxYsWLlypb7f7evru/DCC6u+uXfvXgtsAzRNL1q0iOA8EDS8WT/n1miiPT09eF6q4Pf7idsbrMSMGTN2796N69gIiE9UzZ1DUdSkSZMcPnLPiA60YCFchp07d5J61Lx58+plMgO7ikajLiVYbgSGYdWEe81XZWAprMaxfft2sg+cNWtWzRXRzp5uFqDx2mued7LoQAsWwmUg2INZEISjjz561apV4//p05/+NNlh9/X14dpp4I033hBFkWVRIo0B8QCsZDK5bNkyjR94/PHHCXYdQILVONavX0/2gQcffPD4bx522GFkP2Xjxo0oOuoBLVgIlyGRSBBsw/y5z32O47iqb5599tmnnnoqEiwrkcvl3nnnHZwHswnW8PBwShNkA5YxkbBx7N27l6yUmDt37lFHHVX5HZB1F198Mdlh235snSw6kGAh3IdNmzaRetSiRYseeuihj3zkI11dXW1tbQsXLrzppptuueUWsgPu7+/HIPcJgV7C8SDuIpywZBHZmkZowWoKxHPivv3tb19wwQWwi2Kx2OLFi++//37i4UpOyONzrOhAgzzCfVizZs3SpUtJPW3BggXf+ta3TB3w1q1bcdUakZKf//zncR4qYYYFCwmWY/HCCy+ce+65BB8YDodBYzRvwAMDA8Q9m14SHWjBQrgPzm+iXgUnyCDnY8OGDXaVhHYsiFuwLCZYgUCgXrEAxHisWrUqmUy6aMB/+ctfyLYU85joQIKFcB/effddd3nc3n77bVy1CSHL8uuvv47zUAniFqwJQ6yIX1QYhtU4isXiH//4RxcN+KmnnkLRgQQL4TUx9Morr7hotK4zudkFDMOqBMdxZNsJ2EKw0EvYFB577DGgC64Y6urVqzdv3oyiAwkWwmtwkZ732muvYYQ7EiwdmDx5sna7TB2YsB8L8bYnSLCaws6dO//617+6YqgPP/wwig4kWAgPYuXKlf39/cgFPYbe3l6ChWTdDjO6EE7YjwUtWLbjJz/5iSiKDh/kW2+95Sg3gjNFBxIshCshSdJ///d/O3+cwAJfeOEFXK/GUbPuKxIsUkAXofMBROF3v/udk0coy/J9992HogMJFsKzeOqpp95//32HDxJYYLFYxMVqHE4oq+MQmNEnZ0ILFnEX4cyZM3Epm8WDDz7oZAs98L8NGzag6ECChfAsJEn61re+Bf917AjXrFnz5JNP4ko1hdWrV7slyNdsmGHBsrhMAyAWiwWDQVzNppDNZr/xjW848yBs27btRz/6EYoOJFgIj2PdunXf//73nTm2VCp12223IVfQMW/vvfcezoPPBAtWsVicMN/CjHpC6CXUgTfffPOhhx5yIPP7yle+ks/nUXQgwUJ4H48++ujvf/97p41KFMVbbrll165duEA6gLmEZRC3YE3oH0SC5Sj84he/+Mtf/uKc8YC6eOutt27ZsgVFBxIsRKvg3nvvffbZZ53GrjBYGwmWIdFM093d3WSfOWGNhvIlmkqlkGA5AYqifOMb31i5cqVD2NWdd975j3/8A0UHEixECwFO/u233/7II484YTBwOf37v//7888/j+uiG2vWrMlkMi0+CZMmTWIYhuwzG7Fg+UyIc8di7rpRLBZvuukm2+UJKI233Xab8yvOOE10IMFCeETVe+CBB0Dbs7ek56ZNm6644go0wBiEJEmrV69u8UkwI8K9QfcfdstxGsf6yle+8pvf/MauAQwPD19//fUrVqxA0YEEC9G6ePbZZy+77DJbGv/Bwf7lL3955ZVX7tixAxfCOLBYgxk1GiZMITSJYKGL0CBkWf7+97//5S9/uUEbJEGAunjJJZe4qNmXo0QHi3sX4SVs37792muvPf/886+66qqOjg5rPnTVqlXf+973nBz76TpgBJstNRpMIliTJ09mWdb51ckdjueffx60x+XLl3/84x8n3kNpPIDM/eAHP3jmmWcURUHRoQ9owUJ4DSAOnnjiiU9+8pM//elPzVb4Xn/99euuu+6GG25AdkWcKLulFZKLCFaDwVXECRZN02a8TgsCBNodd9xx2WWXmdofIpVKPfTQQxdddNHTTz/tLnblNNGBFiyEN5HNZn/xi1888sgjZ5555jnnnHP44YcTfHgymVyxYsXjjz/u/FLy7sVrr70GC4cEywMEy1cKw8Iuk6SwcePGm266ac6cOcuWLfvYxz4WjUZJPRkUxSeffPKpp55ydZaJc0QHddxxx1n5eX6/n2VJsjrg1+l02vqJI/4isizX29PhcJjUpxRK0PgBQRA4jnPIOSG4uHBdnXzyyccee+wRRxwRCAR060avvvrqSy+99PrrrxP0d7hlzomMM5/PN9g7iC/Bgj2PsPMGoqhQKET2mY3vMStPpYaENwK4hkCsnXDCCcccc4y+WDcY2IYNG15++eXnn39+06ZNZqxyy4oOqwkWAmEvaJoGzW/hwoWzZs2aOXNmd3d3LBZra2urlPIgcUCJB3V/YGBg9+7dO3bsALmzfv166yNMEQgEokF0dXWBZJs/fz4It6lTp3Z2doJkq9TPJUlKlNDf3w+SbevWrSDZ1q1bZ2/ytZf1ByRYCAQCgUAgEIT1eZwCBAKBQCAQCCRYCAQCgUAgEEiwEAgEAoFAIJBgIRAIBAKBQCCQYCEQCAQCgUAgwUIgEAgEAoFAgoVAIBAIBAKBQIKFQCAQCAQCYQOwF2ErIkgpMxhpJiN1UVKMVtppOULJYUqhfD4/9WFrz6yi/iWp0CMyFVfoYZnuk5mdErNbposKhdOIsB6Mzze1tHWn0lIbJcPWhQ0comQQZAKlVOqLeYWCDZz1UQmZGint3n6Z6ZPoXTKTw92LMPlanVbapd2lXVqWsQGfAlsU/onbL2Mln6+gUGJpryZLW3REoUZkelCme2WmV2IknEokWE3h/4WSB7CiGU+WS9tUKtEC+EOm9AW0YEim4b97ZXqXxGRaWLCGKGUhW1zEFmH+O2m5kV8JlARBkJImjzV0wnd3S8w6kV0vchskNu/FWSW7UYs+SlT2TV22tEtBsBZK38z51O2aUqg0/Femy3+ATTuo0AXkAftJ1XxWhK17EFsExYBp7LfgMoOvGBCycbsX9ITNIrtO/eJSrTTJPYz45XDSyk/8a0H4n2ywFeYWNtshbPFgVpzHiMCu6MY2dlnGRiilyyfPHbuzQfrskNjNIuMlMXsgK/57KOmW0f4wE36raKiFoncsWPT+zRqusMFUAZSDbRKzQeJAtgJFUFrg2HM+5UiueAKfB7pA6oDCc6YzEnx9VMiDFHi7yK8s8GtFDvUtjVXg9s9+kGp038F23SUzWyRmo8htEZmir7X4FrztAlY8kc8fwRYFSiH42Km0NJWX4Mnw0A0i+1qRh69WMGtNs9wmMtvrVhggRYdzxaVc/hCuSPY2hafNZUT4KovZ90Tu1QL/psih98BFaC0XYUx1KMhwHuDPe2X6lSL/ckEYlL0ZiNZGyWcKebhFApRi6gY6kivAV0Kh/5IX/lYQ0P9CdruCWuwTciBh3ylyrxSFNUVO9PqLA506iS98hM9NaszUaoRsHcSK8HWRP7uyyD+X9w/JXg5LnWE53ZlJq7Yc2YuTyVHKaXz+dD4fo01/PxCzh7FF+ALp+o+C8BfvXltIsDwCkN3nCrlPCLlVBf6pfGDAQ/uVp5SzhdyZfJ6jrDPSRSn5Qn/2TCH3h1zg+YKg4NkifVCXcEX4SinU3/L+FR4lsnAIT+Hz5/izEcrSHeSnlI/w+ZP5/IsF4alcIOlRJWE6bTXBAlnUTUt9MuOlaYTNcSxX+GQgC0LP4o+GjfpRIfcRIQc060nvblTPgJkxY4aVn3c8X+ikZUcdlZmMdDJfyCrUVskLdHM+K94QSi3miowdR4+nfIdyxUWcuFHk0m4+/E7bqJUzfGDJcRYvORC9JIzgJF4fSp3IFwSbNg7QuzmqNMjD1t0heVD5vCiQ5S2f2y0S66WNGqKUa0Lps4ScQNmmRZY36kl8fthtQqCLlkG0umW0rxV5g7pBqxOsfbNQogUBSnlP5Fx9+M8Qcp8LpsOUzfajdlo+gS/0yox7NVfHEqwygIIs4YogrdaIvDf8L6fw+c+HUu20/aZPjlKjauaw0hqR81LcW5SSz/HnrP/cIZlZ63K5OopuWv6PcHKuMwLLuJIQiNAKTK9bPAatRrDQj/shPirkL/RnXTp4uAc+Hchc5M86ZEVBvbs2mIJbE/eVeVjKF5aHUpzP3f5Y2Lr/7M9cHMg4ymR0KFv8SjjRRXsnfGi6TbRgJuORoEHYDP8vlHTaljiVz382kEZPoTOBBGsMzhJyi0sh8K4DXFEfcRibgTMPt+aJyLHMxEK2eGUw42rx+qlABnQbh5orQskOr3Cs6Yw9LzKbkTxw/XOUsjyYijlyM5zAF05GMYsEyxX4//wZjnKZSQCo1emCQw/YZwOZg1gR95V5WMIVzhRyLh08jPw0B98NcKFeH0zxlBdyNqbT9hxDP6VMcj9JPVfITXNwyYll/myQwswiJFiOByisJ3EFFw14JiP9cyDj2OGB8np1MBXBw28mzvPnYi68wxaw4j853ik/nZH+ybWRA5WYYR8/cLuXMErJjtVgywhQygloxEKC5Qoc756dCvTl0kDa4ZHkYUr5tIMpoAfA+ZRz3GbE4ijlcpfEjpzC56fS7i6YWSqvahsFd3u50RP5gvMjHY9zlV0ACVbrYhYjWV/gRB+O5Qqz3CC8juIKPQw6Cs3dCe5ybZ/O590SQk6XMmBcvT1gqm10dM5yOcE62g3cZaZ7rq3WATZ7ro15rPRm0QXs82NE7RabRPaPef+2UgWgqYx0tpBbxBIL+T9LyP0wE8atZRIESjmIEd91ST48W4q+IvjAPpn5v7wAGzip0Iwany4tJRr5ewxX+J9swL1VG6bbSnFmuVm5itEywdkbluln8v51pTKBgVJ/2AvIldXtYaW3img0QYJFCK8W+d9kg5xPidBKJy3PZcQlXHEKCWP+NFp60+f0u2pWqSEgQXZ1bzoiV/x1sxi+OZwgZd4/jCuGKSXVkqWHyxuVVr2lcgctw8LBhU08JgZWyi0E63CuQLBa26BMfzsVyVZsraTEbs6y8B1SGgjw14NZ8R3X1nOaYauLE9Yatr1L2xARNL3DRv1WKjpafj2jUC8WhB0S8xVCHbin09JbPo+UHPMG3M12JUXdo3GF3ikxbxe5J3KBryejf8gFjD/ZFc6Lw1iSFSWeLwhV7wx/fbkgENxqi9hiax6z8kYFctknM++J3LN5/zdT0T/m/WQ/Zap7HDFkdwLcUtlaxP0fBZ7gpxzk5t073e694V4v4UxyI/9dreY2WyV2t0QmjLaTRhchEiwzAUrxM6qTy+h+bXfDTp1HtPzB5lq9QXZIJAPo52K9hoqNCprANqLT6yLxOofodbupTlubPTKTJ2cxnc+6OJDI9hIDs13rJSRVY6Loo94u1mb8Owh1vOhAguUweDMG65WiMJsxlLYWckO0YDc5s79SCg4Y//1BhSY6YDz/Y+YcBO5shlgJgLB7QlzJFkbqq8NTYYaHFHoqReaYTKclumTWdaOUn2xYVsjG1HH3WrBI6S29Ut01IOU8db6KtUlkb0jEGv/5K4PpQ8lZjt8VuYcyocZ/3rh65k2CZdww4IqibQTNbEml9rPIhkyhBbsKe4hGpbil2FgbRTKjTVF3b91dmpIpUmZ6jlIDPfe6MJBoKiMZH/RmkV1gwALtXoIVIrRXc/V3KSnjnuD4WhJyKfKs8Z+XiL5QOVTDyvf1ZsZBUjY6ic4nWFFKJsiOi0q975Pcjh2YRVzNa0lOb8AlBCtKtKOztg6QJjrDMXdqCNNJmLrfMhbgD6zapUUESHkzNDYiKUe2gPWcHQZvEqys4f3q/HkJE72lNLQrgoonTylYF2SsPkdYnXKF5TVC9KItWKiSxtxJEYhEuG8RWYPav0vLjZISWRoSm5QcYLHnMxIsCyD6vL/RgkStwYpVF1gAdawxmivhBzJueOuwhXuALIVtp1uXYO2SmQFj7lG3lxs1iG5aMvu6dX65eSRYiNJOdTwPcClTCaGXsAISaU3AFW2JrTxcZCls1J2HbpphF+GgTOcUasgowRLdeUiJKT8LMI0aCRbC54bgf5cSLAGN2BUgvoR+N+yKgGv3gN+Fhy5YKvJp8CHlci2DxgiWS12EBCt9nIr9mJFgIdxBAd15S/nRRViBLOn4IVecZ961jgw3umBI+Qd9pZoXRh4CPC/kwuNPME/iSK6whGvRYsstek3jFLgUgjtvKTRgIRjXkmw3ajXTSKQQ7txnwTIa4zebEd9zW7uhQZkmGD12VTD1SDb4j7EdMv6eF14m2nUAgQQLb3GDt5Qrh40WLIR70boWLBIuQl8pzt11BKtfpZXEzE7wrEsCmUPZ4v/kgqO1nUX4UlD3RIKFtzjKeuS+iFaFG7Ua40Wwij5qj0yMYLluArdL5HNzj+CKi9jEn/L+FQUhj9TKu/BmDFYrECzWne+IZRqQdrv3PnGjX36GYU7TK+0Lkk8plMGiLW5MJFwncmasOkcp5/mzd0XiZwk5LBCKBMtNMF4xvIBaBcKNBMsN2xYvE8vQTsvGVZrdFaFXBpuTdpMYj8VIK9RWySxXT4hSlpVo1rlCLog0CwmWK2DcEC3h1kAgEC4HkQj33RU+MuNtiWe60Ev4kskR6ECzzi3RLCBbEaRZSLCcDKqUDWvwIRm0YCEQCJdjBgk201tpwTJMsGa70Eu4ssjHFdPvSj+lnCXk7orGL/Jnw0izkGA5k12dLeRmoAULgUC0PIikEFZasAYIECz3CdeiQj2WDVjzWZxPOUPIfbtkzUKa5Xa4O4uQofZ1twUB0EbLcxlxKV+YT0JDGpadTj3RwoZAICYgWMZTCBWqklS1posQ8GqRP14sHMxaVCZUKFmzTuXzz+X9f8ZMQyRYtuAYrnCMYW9gTQw4nmChaoNAIDQAImyq8RRCma4UNcZdhFNoCdiD6xgDTMJDmeCtkWTUwm6qfko535/9iJB/Oud/oSBgG1ckWB7BgMzgJCAQbscjueCjuSCpp7nL9tJNE0h+2z1WEg4ZDkUCYjWTlt6X3Hf1JBT6B+nQjaGUxWWAgNL9SyADNOvRbMB1ZVqRYCFqYJuEBAuBcD0KClVo1XcnHoAFGJFVp6NB4TiTcSXBAnwgsT/IhL8QTFlfbGIqLd0QSr1d5P4nFxyUsYmwO4DrVAOiz7dJQuqJQCBanWD1jrVgKSSs+24sNzqKDSL7rVSk1yYXx+Fc8RvhxBlCDm9uJFhuxZoih0GFCATC1ZhBoghWn1R9R+xpyUTCSvTLzDeT0T/m/bYERfGUcpE/++VwcjKNye5IsFyIvxT8OAkIBMLVmGaYx8i17FV7DRMsGJjbHQSiz/dELvDNVHSDaM+rzGHEW8LJE/k87nMkWG7C6iJv15lBIBAIIuApZRJt1MIyINcwkuw17B2j1QqoogcmeZfE3JuO/CQTsiUoSqCUSwKZiwMZvK6QYLkDOyXml9kgzgMCgXA1ptKy8SiHvlpcikgJm1mMd9xboJN/Ldn2u1wgbUdgySl8/tpQiseSpEiwHI51IvfddCSH0VcIBMLlINIkZ0+tZOo9EhKsaog+34q8/6vJtj/m/UXLi0AfyhavDabxLkeC5VBkFerRXPC+dDiL7AqBQLgf04lEuNcyVu0lkUA32xMuwipkFOqJXOCryeg/LC8KeghbPM+fxW3vNLS693ZApp8vCC8WBOzujEAgvEOwSJiI+mtxKbHUSazdWIAXDI8uBdF7DyMy/atscEVeuNCfXcwVLfvcs4Tca0V+F1ZwRIJlO3ZIzHsit0bkNoos+q4RCAQSrFoEq7aLY49hgsWWcgl3epcN9MrMDzPhHkZc5s8ewFphroOlusifvS8dxs2PBMsKZBU18C+p0EmZiit0XKF2S4z6JTNor0IgEF5FmFKMt8wDUhCvQ7D6ZOZAn1HSMJsRd3rd3LJFYu9JRw5hi0CzLOhyvZAtArFGIxYSLDJ4tcj/ZlzSH+xiLBOKQCAAlwfSS/9/9s62N66jiuN35j7uru1QQ5LGdh5o2tICQmoVSoKqFFQqxJOECh+govkAiFe8QQgJISEkKiTgBRKFVqKBtkBphBootZomTdRGoQlpCk4cVwmNkziJ7djevc8zzG5QZCfxxu2eezOz+/9pFeVJ67uzZ2b+Z86ZczyyZjnHs+Z+qf+nJjm+ml7a5nkx54kuEr7eG0Z4LHPfWXC3uMnXg7Dz2hnt2e7FO3ERXhvMTnLPZTOv8JoX1BUAoJchyXBv0xJniuKMpMsuErZHSdWDqff9VjWHQuMn97sp9j8ILAAAAIVAUqOhTfHMcxQXCdfzvNe2n6vVHEYLu2a4iolhGy10ILAAAMAoTCnjMlSwwLooCAJdHpO92U2vLtnvw+oPFwbGi+kYtLkbS2AYCorsAwDAijDixrHSgEM0IcJlBZZoXiS0b+/4p2yw87NC94zs9Xb+vb45krf6ZaPvcOpe+f17uf2Thf7Pe/E3KqFLalmb7GyP5WO2QmCBD05mZqoZ7m8Cc8ktA6x3kIuAonHKjmp9h1Uv9FE32vkbae+ak/qSRhP/eO58pzbfR9frZq0tMFU1ASFCU0ktKBVgJImxIjsx4QhrxJwUnA0IZrWOsp4Oa4Rv2JuBVwgsQElmZoFUtHpcjGv1YpnbHL5BkQxzgwRWDlNQHE7d03TFq/qZxL4OgQU6c6bN3KVQN3+JwKL+Do2IDaTGGkFowqQbMucEK2Cy6LpQpnAw9QjfrY9hVCGwQCfHADjBAmYOb2LsCZYRwztsVIQIUcIrjGeU+dAeVlkILNAJpWWL096DiHCEtQif9eJwLIjylv8K6QhfFrovmLZlrbPNEli6P205iXeTpLcpKwzrLAQWMEFguaRztYH0gMUCqydDpgvGnmLOa//kt9uGVe/cqL3Ayko5cA0lw1EeBBboToFV2lFKiBDhIvqph92Iqw8zJYpsWmub0949GDbtBpn+IcLS4sKETd5wfgWBBTqiTjrtl7ODgFQBxPDSlrKKOsPXiPSmy4JSBThtP3GN1IDnhO7Da1ybFPUFDeqd564ElizrB8GPhcACWjAvOaFYqS6zhtDG8mcQH1zKWuqtxYgLeuoZL9BlnLS/MFXjZCMiSB+7IIYMrIG0SW9RmJuQe2fiOgCBBbTepWbopn3Abuzy0MawpgXsbQkbqeMjpqS4TdJV/bGXdw8UA3T31aeEAadDIwY2+l2vfZTwItG0auMMcNLz7Bil5iCwQOcrPtVbqel4242m90dIj1jOQ2AtHVva7TC1jInAEpZVVCzXFE+5B4QhQtpnLgLlJn3YwLJS+l8kvEi0cLX5doZsss7PkWQxQoQQWKBDJkhX/HU32qU2kTqXExl6X/6fKpOPVeq0q6BBiRcnc0pL2Ozc2Ervcigb3Y1rb71DZvZI0f8i4RmilfbO5ZfTB71YNzkIOgcbnsH8K/W+5kdU7/aAmxzL3MV/4zO5xU2o3l/5bm8vff/ewWZNRVVhsp+JIVvcYWefdhPyWjWXzFlYT2aOcrKp7q4+5MV7Ev+aFodqLB6m27QUx7S3XtoM9xOZ84tG33L/+kkn3VGlaQU9wIR66XxDk8ofuNvJPmpn7173bvc42efobHVS+0xBCCxgAKdyW7lWVKvqNi9JLbY38ZUDZFtSuZVfDSLCEOGR1K336sG1Eq8P0EnVLvBcs6Zece53aU6Y1nDx3dr83+PgRO6EknlMbrLzR7zoLofs/PV0bl/QfnhpBdYlydvUgpkiHQ212hzN9B3eicyJJOv8SrUazW/XFl6KA+VqTguuPvBqnn/GS5SHQPjhTyJQAIEFSNgdB48T+ZGK7V68ndTpX8zf4gDfV6FcMCo0cCD1qQSW1Uru/hbdRLie1xJf/yEdIQ0RzrY1pxl6gaXvAaHyMg9n7lYKH6nC5KNB+KgVFve0Yzm2dV1AsNZs3ky9U7kBB8KHUm8C075gTucmhQaOpq4pinBK8P0mCCziE6y23868pEyn1/8i4esmGIDirLAnc4QIIbAABdKyfhvWNF+c6pLtDCv4sop2sseMSnFTD/xCVDFiij2l/RSzWplMtRKLqohm2VWy7UP/PPexzDHCRXw19i0AgQWoOJPbz4RVnfenJxu1OZQYLZi3Us+4FLeDqXck1V0UPh9VTpiQ1EJeAeumZYEJ6wYPctGvfX/inWFV8xoYFwTfm0BgQWABUvYl/ku6Zjj9Iawe7dXLg2Wq2N1mprj9Jqyd0/jSkxrVlw0ZWPImOTfNspolbRykf5TwVG4/q7Erm7dmE3qRQWABev4cVTTcYp+LKqPwqIrnlTg4ZWbiRUOyJ+p9GiZjKc36bFT9U2RMaJu2zXNqsZseiM6SHktvMKEGvVrNdmlpEs1ckUZtHPcHIbBAQajN4BltDrFjyX7VqL2Mm4PFM5Y5BumA65kR/McL/VqF4WYFf6Le/w+j0lloT7BW0tWK/CKhEeO8Kw6eDqtaHRRFkv283vdG6mEx1A0I3q7i1cQ/lduPV+trbmnHDPUMv25oHfrpGv6Zek9qttx/AOYk/2m9/8tB+BU/uuU+3/7Eey6qmpXQxppl3Cmn/MwKwn+zpAJL/xDhVfYl/ru581ilroMo/E/mPBXWLqF6OwQWKAE1838wP/ClIHrEi/3S80bVtrQrqiidJ/BNFMy8ZH+JKq91SwRW7VTKcpRe/GYQfoK0xc3Kmcid58PKuIH1RFZz4ZJO9pWcTtGGCJVPWGHSlHZPZ3L7RwsDD3qxcgkGb5E3e17YL0TBIRxcQWCBMkkt9mJU2RP7X/Djh7w4KEVmXZZ8NPb3JH4DfUYLZlpwpatGEz/quqFW+9bP6n132tkX/ehTblraxzuRObvjwNzbGMOlXyG0qJPcrVYa1pg5WURqVd2b+AcS/7Ne/LAfryuxEaTyAV6J/bdSD34sBBa4NSjF88eo8mIc3Oek27zk404h25VaVN5O3X2pfzR1MdsLXc3PCfud1DmSecczp7uHWu0f442+QS62uckWNxkuLBAzL9nB1Nuf+KcNr804wsu+QmhRn2C1BFY2Zlqadtaq8q+U1mYnU+Z6n5v0FebQXhD8UOodSLyzyL6AwAI6kEr2ZuqpV43Je5z0XidTv3aYoSWbta3tf2fOscwda3Xpwjh3TixZ1spXTS3WkGxBsnnBZyW7KOwpwf+b2702ztOC/zUO1Gs1F8o9uNvJNttZ5+GYvJkj6CiRejRzT3aLVB2i1qArSXJXBknYsdsyJ8/9hkvieOao1+/C6h12dq+bfszO1MfpfHCUD6Cs9HjuHEtd6CrjYFu3bi3z5ymDI7QRtSEl2N3fPwGTwzwfsfO1XHyo9RpgzUJ/rPVPV/9bKJt/UDv95eZOz2cFPy/4e7l9Rthxtw87raEuo32bwVxY4/tC+QnKbtfwpunexsUqJga4DCxZYfKazUy0MgIbkisDVnLhkuDnRLM5+mTOu2/Yyc1ViSexspWE8BQrb7kZ3bO5WtZang81zVWsaZlrf6vafpU1zXWxoV5xrtSvc7JpqDPqJflUztVKO93b2eu0hl2+gZUtsAAAAAAAuh7c7QQAAAAAgMACAAAAAIDAAgAAAACAwAIAAAAAABBYAAAAAAAQWAAAAAAAEFgAAAAAAAACCwAAAAAAAgsAAAAAAAILAAAAAABcy/8EGABrNc5N4f/4DAAAAABJRU5ErkJggg==\&quot; alt=\&quot;The Presentation Podcast logo with three microphones\&quot;&gt;&lt;div&gt;&lt;h2 id=\&quot;hostTitle\&quot;&gt;Favorite host&lt;/h2&gt;&lt;div class=\&quot;hosts\&quot; role=\&quot;radiogroup\&quot; aria-labelledby=\&quot;hostTitle\&quot;&gt;&lt;button role=\&quot;radio\&quot; aria-checked=\&quot;false\&quot; data-host=\&quot;Troy\&quot;&gt;Troy&lt;/button&gt;&lt;button role=\&quot;radio\&quot; aria-checked=\&quot;false\&quot; data-host=\&quot;Nolan\&quot;&gt;Nolan&lt;/button&gt;&lt;button role=\&quot;radio\&quot; aria-checked=\&quot;false\&quot; data-host=\&quot;Sandra\&quot;&gt;Sandra&lt;/button&gt;&lt;/div&gt;&lt;/div&gt;&lt;p class=\&quot;small hoststatus\&quot; id=\&quot;hostStatus\&quot; aria-live=\&quot;polite\&quot;&gt;Choose a host to personalize this slide.&lt;/p&gt;&lt;/section&gt;&lt;section class=\&quot;mix\&quot; aria-labelledby=\&quot;topicTitle\&quot;&gt;&lt;h2 id=\&quot;topicTitle\&quot;&gt;Favorite conversation&lt;/h2&gt;&lt;div class=\&quot;topics\&quot; role=\&quot;radiogroup\&quot; aria-labelledby=\&quot;topicTitle\&quot;&gt;&lt;button role=\&quot;radio\&quot; aria-checked=\&quot;true\&quot; data-topic=\&quot;0\&quot;&gt;PowerPoint design skills&lt;/button&gt;&lt;button role=\&quot;radio\&quot; aria-checked=\&quot;false\&quot; data-topic=\&quot;1\&quot;&gt;The business of presentation&lt;/button&gt;&lt;button role=\&quot;radio\&quot; aria-checked=\&quot;false\&quot; data-topic=\&quot;2\&quot;&gt;Speaker skills&lt;/button&gt;&lt;button role=\&quot;radio\&quot; aria-checked=\&quot;false\&quot; data-topic=\&quot;3\&quot;&gt;Guest episodes&lt;/button&gt;&lt;/div&gt;&lt;div class=\&quot;sliderrow\&quot;&gt;&lt;label for=\&quot;emphasis\&quot;&gt;Emphasis on your favorite&lt;/label&gt;&lt;output class=\&quot;output\&quot; id=\&quot;amount\&quot; for=\&quot;emphasis\&quot;&gt;40%&lt;/output&gt;&lt;/div&gt;&lt;input type=\&quot;range\&quot; id=\&quot;emphasis\&quot; min=\&quot;25\&quot; max=\&quot;100\&quot; step=\&quot;1\&quot; value=\&quot;40\&quot; aria-describedby=\&quot;sliderHint\&quot;&gt;&lt;div class=\&quot;charthead\&quot;&gt;&lt;h2&gt;Your conversation mix&lt;/h2&gt;&lt;select id=\&quot;filter\&quot; aria-label=\&quot;Chart focus filter\&quot;&gt;&lt;option value=\&quot;all\&quot;&gt;All topics&lt;/option&gt;&lt;option value=\&quot;favorite\&quot;&gt;Focus on favorite&lt;/option&gt;&lt;/select&gt;&lt;/div&gt;&lt;div class=\&quot;plots\&quot; role=\&quot;group\&quot; aria-label=\&quot;Live charts of personal topic preferences\&quot;&gt;&lt;div class=\&quot;bars\&quot; id=\&quot;bars\&quot;&gt;&lt;/div&gt;&lt;div class=\&quot;donutbox\&quot;&gt;&lt;svg class=\&quot;donut\&quot; viewBox=\&quot;0 0 120 120\&quot; role=\&quot;img\&quot; aria-label=\&quot;Favorite topic share: 40 percent\&quot;&gt;&lt;circle cx=\&quot;60\&quot; cy=\&quot;60\&quot; r=\&quot;48\&quot; fill=\&quot;none\&quot; stroke=\&quot;#c4cbcc\&quot; stroke-width=\&quot;12\&quot;/&gt;&lt;circle id=\&quot;arc\&quot; cx=\&quot;60\&quot; cy=\&quot;60\&quot; r=\&quot;48\&quot; fill=\&quot;none\&quot; stroke=\&quot;#b36041\&quot; stroke-width=\&quot;12\&quot; stroke-dasharray=\&quot;120.64 301.59\&quot; transform=\&quot;rotate(-90 60 60)\&quot;/&gt;&lt;text x=\&quot;60\&quot; y=\&quot;67\&quot; text-anchor=\&quot;middle\&quot; id=\&quot;donutValue\&quot;&gt;40%&lt;/text&gt;&lt;/svg&gt;&lt;p class=\&quot;donutlabel\&quot;&gt;Favorite share&lt;/p&gt;&lt;/div&gt;&lt;/div&gt;&lt;p class=\&quot;hint\&quot; id=\&quot;sliderHint\&quot;&gt;Choose a topic, then drag the slider or use arrow keys. Hover over a bar for details.&lt;/p&gt;&lt;/section&gt;&lt;/div&gt;&lt;footer role=\&quot;group\&quot; aria-label=\&quot;Demo context\&quot;&gt;&lt;span&gt;Illustrative starting mix. Your choices stay on this slide.&lt;/span&gt;&lt;span&gt;Buttons \u00b7 Slider \u00b7 Filters \u00b7 Tooltips&lt;/span&gt;&lt;/footer&gt;&lt;div class=\&quot;overlay\&quot;&gt;&lt;div id=\&quot;tooltip\&quot; role=\&quot;tooltip\&quot; hidden&gt;&lt;/div&gt;&lt;/div&gt;&lt;/main&gt;&lt;/div&gt;&lt;script&gt;\nconst viewport=document.querySelector('.viewport'),page=document.querySelector('.page');var fitFrame;function contentHeight(){const t=page.getBoundingClientRect().top;let b=t+page.scrollHeight;page.querySelectorAll('*').forEach(e=&gt;{if(!e.closest('.overlay'))b=Math.max(b,e.getBoundingClientRect().bottom)});return b-t}function fitPage(){const w=viewport.clientWidth,h=viewport.clientHeight;page.style.transform='none';page.style.width=w+'px';if(contentHeight()&lt;=h){page.style.width='100%';return}let l=.2,r=1;for(let i=0;i&lt;12;i++){let s=(l+r)/2;page.style.width=w/s+'px';if(contentHeight()*s&lt;=h)l=s;else r=s}page.style.width=w/l+'px';page.style.transform='scale('+l+')'}function scheduleFit(){cancelAnimationFrame(fitFrame);fitFrame=requestAnimationFrame(fitPage)}new ResizeObserver(scheduleFit).observe(viewport);addEventListener('load',scheduleFit);addEventListener('resize',scheduleFit);document.fonts?.ready.then(scheduleFit);\nconst names=['PowerPoint design skills','The business of presentation','Speaker skills','Guest episodes'],details=['Design techniques, slide craft and PowerPoint workflows.','Running a presentation business and working with clients.','Speaking, delivery and connecting with an audience.','Conversations with invited presentation professionals.'];let selected=0,host='',strength=40;const slider=document.getElementById('emphasis'),tip=document.getElementById('tooltip');const bars=document.getElementById('bars');let timer,anchor;names.forEach((name,i)=&gt;{let b=document.createElement('button');b.className='barrow';b.dataset.bar=i;b.innerHTML='&lt;span&gt;'+name+'&lt;/span&gt;&lt;span class=\&quot;track\&quot;&gt;&lt;span class=\&quot;fill\&quot;&gt;&lt;/span&gt;&lt;/span&gt;&lt;span class=\&quot;barvalue\&quot;&gt;&lt;/span&gt;';b.addEventListener('mouseenter',()=&gt;openTip(b,i));b.addEventListener('focus',()=&gt;openTip(b,i));b.addEventListener('mouseleave',hideLater);b.addEventListener('blur',hideLater);b.addEventListener('click',()=&gt;{selected=i;update();openTip(b,i)});bars.appendChild(b)});\nfunction values(){let a=Array(4).fill((100-strength)/3);a[selected]=strength;return a}function update(){const v=values();document.querySelectorAll('[data-topic]').forEach((b,i)=&gt;b.setAttribute('aria-checked',i===selected));document.querySelectorAll('[data-host]').forEach(b=&gt;b.setAttribute('aria-checked',b.dataset.host===host));document.querySelectorAll('[data-bar]').forEach((b,i)=&gt;{b.classList.toggle('favorite',i===selected);b.classList.toggle('dim',document.getElementById('filter').value==='favorite'&amp;&amp;i!==selected);b.querySelector('.fill').style.width=v[i]+'%';b.querySelector('.barvalue').textContent=Math.round(v[i])+'%';b.setAttribute('aria-label',names[i]+': '+Math.round(v[i])+' percent. Select or inspect topic.');});document.getElementById('amount').textContent=strength+'%';document.getElementById('donutValue').textContent=strength+'%';document.getElementById('arc').setAttribute('stroke-dasharray',(301.59*strength/100)+' 301.59');document.querySelector('.donut').setAttribute('aria-label','Favorite topic share: '+strength+' percent');document.getElementById('hostStatus').textContent=host?'Your favorite host: '+host+'.':'Choose a host to personalize this slide.';slider.setAttribute('aria-valuetext',strength+' percent emphasis on '+names[selected]);tip.hidden=true;scheduleFit()}\nfunction placePopover(a,pop,gap=8){pop.hidden=false;let scale=page.getBoundingClientRect().width/page.offsetWidth||1,r=a.getBoundingClientRect(),p=page.getBoundingClientRect(),w=pop.offsetWidth*scale,h=pop.offsetHeight*scale;let top=r.top-h-gap;if(top&lt;8)top=r.bottom+gap;top=Math.max(8,Math.min(top,innerHeight-8-h));let left=Math.max(8,Math.min(r.left+r.width/2-w/2,innerWidth-8-w));pop.style.left=(left-p.left)/scale+'px';pop.style.top=(top-p.top)/scale+'px'}function openTip(a,i){clearTimeout(timer);if(anchor)anchor.removeAttribute('aria-describedby');anchor=a;tip.textContent=names[i]+': '+Math.round(values()[i])+'% of your mix. '+details[i];a.setAttribute('aria-describedby','tooltip');placePopover(a,tip)}function hideLater(){timer=setTimeout(()=&gt;{if(!tip.matches(':hover')&amp;&amp;!(anchor&amp;&amp;anchor.matches(':focus')))tip.hidden=true},160)}tip.addEventListener('mouseenter',()=&gt;clearTimeout(timer));tip.addEventListener('mouseleave',hideLater);document.addEventListener('keydown',e=&gt;{if(e.key==='Control'||e.key==='Escape')tip.hidden=true});document.querySelectorAll('[data-host]').forEach(b=&gt;b.onclick=()=&gt;{host=b.dataset.host;update()});document.querySelectorAll('[data-topic]').forEach(b=&gt;b.onclick=()=&gt;{selected=+b.dataset.topic;update()});document.querySelectorAll('[role=radiogroup]').forEach(g=&gt;g.addEventListener('keydown',e=&gt;{if(['ArrowRight','ArrowDown','ArrowLeft','ArrowUp'].includes(e.key)){e.preventDefault();let a=[...g.querySelectorAll('button')],i=a.indexOf(document.activeElement),n=a[(i+(e.key==='ArrowRight'||e.key==='ArrowDown'?1:a.length-1))%a.length];n.focus();n.click()}}));slider.oninput=()=&gt;{strength=+slider.value;update()};document.getElementById('filter').onchange=update;document.getElementById('reset').onclick=()=&gt;{host='';selected=0;strength=40;slider.value=40;document.getElementById('filter').value='all';update()};update();\n&lt;/script&gt;&lt;/body&gt;&lt;/html&gt;&quot;"/>
  </we:properties>
  <we:bindings/>
  <we:snapshot xmlns:r="http://schemas.openxmlformats.org/officeDocument/2006/relationships" r:embed="rId1"/>
</we:webextension>
</file>

<file path=docProps/app.xml><?xml version="1.0" encoding="utf-8"?>
<Properties xmlns="http://schemas.openxmlformats.org/officeDocument/2006/extended-properties" xmlns:vt="http://schemas.openxmlformats.org/officeDocument/2006/docPropsVTypes">
  <Template>Modulo</Template>
  <TotalTime>75</TotalTime>
  <Words>197</Words>
  <Application>Microsoft Office PowerPoint</Application>
  <PresentationFormat>Widescreen</PresentationFormat>
  <Paragraphs>8</Paragraphs>
  <Slides>1</Slides>
  <Notes>1</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vt:i4>
      </vt:variant>
    </vt:vector>
  </HeadingPairs>
  <TitlesOfParts>
    <vt:vector size="3" baseType="lpstr">
      <vt:lpstr>Arial</vt:lpstr>
      <vt:lpstr>TLC Creative Services</vt:lpstr>
      <vt:lpstr>Your podcast, your mix</vt:lpstr>
    </vt:vector>
  </TitlesOfParts>
  <Company>TLC Creative Services,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Presentation Podcast Interactive Slide</dc:title>
  <dc:creator>Troy Chollar</dc:creator>
  <dc:description>Example PowerPoint Interactive Slide</dc:description>
  <cp:lastModifiedBy>Troy Chollar</cp:lastModifiedBy>
  <cp:revision>3</cp:revision>
  <dcterms:created xsi:type="dcterms:W3CDTF">2026-10-19T23:17:20Z</dcterms:created>
  <dcterms:modified xsi:type="dcterms:W3CDTF">2026-10-20T00:32:24Z</dcterms:modified>
</cp:coreProperties>
</file>